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knut Antiqua" panose="020B0604020202020204" charset="0"/>
      <p:regular r:id="rId23"/>
      <p:bold r:id="rId24"/>
    </p:embeddedFont>
    <p:embeddedFont>
      <p:font typeface="PT Sans" panose="020B0503020203020204" pitchFamily="34" charset="0"/>
      <p:regular r:id="rId25"/>
      <p:bold r:id="rId26"/>
      <p:italic r:id="rId27"/>
      <p:boldItalic r:id="rId28"/>
    </p:embeddedFont>
    <p:embeddedFont>
      <p:font typeface="Work Sans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54B44-D044-4067-B041-A20E5183E54A}" v="1" dt="2023-10-31T09:02:49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Christensen" userId="5d1804168322e392" providerId="LiveId" clId="{9E454B44-D044-4067-B041-A20E5183E54A}"/>
    <pc:docChg chg="modSld">
      <pc:chgData name="Helena Christensen" userId="5d1804168322e392" providerId="LiveId" clId="{9E454B44-D044-4067-B041-A20E5183E54A}" dt="2023-10-31T09:02:49.672" v="1" actId="2710"/>
      <pc:docMkLst>
        <pc:docMk/>
      </pc:docMkLst>
      <pc:sldChg chg="modSp mod">
        <pc:chgData name="Helena Christensen" userId="5d1804168322e392" providerId="LiveId" clId="{9E454B44-D044-4067-B041-A20E5183E54A}" dt="2023-10-31T09:02:49.672" v="1" actId="2710"/>
        <pc:sldMkLst>
          <pc:docMk/>
          <pc:sldMk cId="0" sldId="265"/>
        </pc:sldMkLst>
        <pc:spChg chg="mod">
          <ac:chgData name="Helena Christensen" userId="5d1804168322e392" providerId="LiveId" clId="{9E454B44-D044-4067-B041-A20E5183E54A}" dt="2023-10-31T09:02:41.955" v="0" actId="2710"/>
          <ac:spMkLst>
            <pc:docMk/>
            <pc:sldMk cId="0" sldId="265"/>
            <ac:spMk id="1093" creationId="{00000000-0000-0000-0000-000000000000}"/>
          </ac:spMkLst>
        </pc:spChg>
        <pc:spChg chg="mod">
          <ac:chgData name="Helena Christensen" userId="5d1804168322e392" providerId="LiveId" clId="{9E454B44-D044-4067-B041-A20E5183E54A}" dt="2023-10-31T09:02:49.672" v="1" actId="2710"/>
          <ac:spMkLst>
            <pc:docMk/>
            <pc:sldMk cId="0" sldId="265"/>
            <ac:spMk id="10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2360bb5b2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12360bb5b2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fc606ff2e0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fc606ff2e0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fc606ff2e0_1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fc606ff2e0_1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94f2cef8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294f2cef8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d9b1243d5b_0_5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d9b1243d5b_0_5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fc606ff2e0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fc606ff2e0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Helena: Ask the other students: have you heard it before? what is it? Where do you know this term from?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aa50c72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aa50c72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Lazha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fc606ff2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fc606ff2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Lazha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fc606ff2e0_1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fc606ff2e0_1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293a2ba923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293a2ba923b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94322f726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94322f726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8e193585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8e1935851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215b9655e9_0_3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1215b9655e9_0_3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750" y="2363542"/>
            <a:ext cx="3696874" cy="364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773834">
            <a:off x="5174663" y="3339309"/>
            <a:ext cx="6063351" cy="392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 rot="3">
            <a:off x="320322" y="-1604954"/>
            <a:ext cx="4224734" cy="273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 rot="283620">
            <a:off x="2289433" y="566808"/>
            <a:ext cx="8629217" cy="5589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8052" y="-476298"/>
            <a:ext cx="2757475" cy="27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0000" y="1301025"/>
            <a:ext cx="58254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0000" y="3717468"/>
            <a:ext cx="43440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2293798" flipH="1">
            <a:off x="6166394" y="2928887"/>
            <a:ext cx="5422212" cy="35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661591" flipH="1">
            <a:off x="-3240461" y="-2123358"/>
            <a:ext cx="5915946" cy="383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90972" y="3583422"/>
            <a:ext cx="3633700" cy="357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150" y="-1008375"/>
            <a:ext cx="2630801" cy="2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1440" y="-818134"/>
            <a:ext cx="2630801" cy="25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/>
        </p:nvSpPr>
        <p:spPr>
          <a:xfrm>
            <a:off x="1071000" y="1387300"/>
            <a:ext cx="67890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b="1">
              <a:solidFill>
                <a:srgbClr val="105522"/>
              </a:solidFill>
              <a:latin typeface="Inknut Antiqua"/>
              <a:ea typeface="Inknut Antiqua"/>
              <a:cs typeface="Inknut Antiqua"/>
              <a:sym typeface="Inknut Antiqua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1071000" y="3259075"/>
            <a:ext cx="6789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6381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071000" y="1387300"/>
            <a:ext cx="67890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>
          <a:xfrm>
            <a:off x="1071000" y="3259075"/>
            <a:ext cx="6789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693992">
            <a:off x="1464769" y="4384537"/>
            <a:ext cx="5422212" cy="35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92552">
            <a:off x="-3672213" y="-2264066"/>
            <a:ext cx="6969776" cy="451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92552">
            <a:off x="6371512" y="-1785566"/>
            <a:ext cx="6969776" cy="451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3450" y="-908625"/>
            <a:ext cx="2629649" cy="25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2003326" y="1514275"/>
            <a:ext cx="247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2003326" y="2041970"/>
            <a:ext cx="2479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2"/>
          </p:nvPr>
        </p:nvSpPr>
        <p:spPr>
          <a:xfrm>
            <a:off x="5856674" y="1514275"/>
            <a:ext cx="247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3"/>
          </p:nvPr>
        </p:nvSpPr>
        <p:spPr>
          <a:xfrm>
            <a:off x="5856676" y="2041970"/>
            <a:ext cx="2479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4"/>
          </p:nvPr>
        </p:nvSpPr>
        <p:spPr>
          <a:xfrm>
            <a:off x="2003326" y="3024923"/>
            <a:ext cx="247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5"/>
          </p:nvPr>
        </p:nvSpPr>
        <p:spPr>
          <a:xfrm>
            <a:off x="2003326" y="3552630"/>
            <a:ext cx="2479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6"/>
          </p:nvPr>
        </p:nvSpPr>
        <p:spPr>
          <a:xfrm>
            <a:off x="5856674" y="3024923"/>
            <a:ext cx="247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7"/>
          </p:nvPr>
        </p:nvSpPr>
        <p:spPr>
          <a:xfrm>
            <a:off x="5856676" y="3552630"/>
            <a:ext cx="2479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8" hasCustomPrompt="1"/>
          </p:nvPr>
        </p:nvSpPr>
        <p:spPr>
          <a:xfrm>
            <a:off x="807825" y="1284534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9" hasCustomPrompt="1"/>
          </p:nvPr>
        </p:nvSpPr>
        <p:spPr>
          <a:xfrm>
            <a:off x="807825" y="2764034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3" hasCustomPrompt="1"/>
          </p:nvPr>
        </p:nvSpPr>
        <p:spPr>
          <a:xfrm>
            <a:off x="4699313" y="1284534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4" hasCustomPrompt="1"/>
          </p:nvPr>
        </p:nvSpPr>
        <p:spPr>
          <a:xfrm>
            <a:off x="4699313" y="2764034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_1_1_1_1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0106008" flipH="1">
            <a:off x="5496169" y="-2724263"/>
            <a:ext cx="5422212" cy="351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927126" y="1283357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1927125" y="1678829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2"/>
          </p:nvPr>
        </p:nvSpPr>
        <p:spPr>
          <a:xfrm>
            <a:off x="5780473" y="1283357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3"/>
          </p:nvPr>
        </p:nvSpPr>
        <p:spPr>
          <a:xfrm>
            <a:off x="5780475" y="1678829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4"/>
          </p:nvPr>
        </p:nvSpPr>
        <p:spPr>
          <a:xfrm>
            <a:off x="1927126" y="2392165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5"/>
          </p:nvPr>
        </p:nvSpPr>
        <p:spPr>
          <a:xfrm>
            <a:off x="1927125" y="2787657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6"/>
          </p:nvPr>
        </p:nvSpPr>
        <p:spPr>
          <a:xfrm>
            <a:off x="5780473" y="2392165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7"/>
          </p:nvPr>
        </p:nvSpPr>
        <p:spPr>
          <a:xfrm>
            <a:off x="5780475" y="2787657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8" hasCustomPrompt="1"/>
          </p:nvPr>
        </p:nvSpPr>
        <p:spPr>
          <a:xfrm>
            <a:off x="884025" y="1448300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9" hasCustomPrompt="1"/>
          </p:nvPr>
        </p:nvSpPr>
        <p:spPr>
          <a:xfrm>
            <a:off x="884025" y="2557101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13" hasCustomPrompt="1"/>
          </p:nvPr>
        </p:nvSpPr>
        <p:spPr>
          <a:xfrm>
            <a:off x="4734200" y="1448300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14" hasCustomPrompt="1"/>
          </p:nvPr>
        </p:nvSpPr>
        <p:spPr>
          <a:xfrm>
            <a:off x="4734200" y="2557101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 idx="16"/>
          </p:nvPr>
        </p:nvSpPr>
        <p:spPr>
          <a:xfrm>
            <a:off x="1927126" y="3500990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7"/>
          </p:nvPr>
        </p:nvSpPr>
        <p:spPr>
          <a:xfrm>
            <a:off x="1927125" y="3896483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 idx="18"/>
          </p:nvPr>
        </p:nvSpPr>
        <p:spPr>
          <a:xfrm>
            <a:off x="5780473" y="3500990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9"/>
          </p:nvPr>
        </p:nvSpPr>
        <p:spPr>
          <a:xfrm>
            <a:off x="5780475" y="3896483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 idx="20" hasCustomPrompt="1"/>
          </p:nvPr>
        </p:nvSpPr>
        <p:spPr>
          <a:xfrm>
            <a:off x="884025" y="3665926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21" hasCustomPrompt="1"/>
          </p:nvPr>
        </p:nvSpPr>
        <p:spPr>
          <a:xfrm>
            <a:off x="4734200" y="3665926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1501" y="-445259"/>
            <a:ext cx="2629649" cy="25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042" y="3216075"/>
            <a:ext cx="3640043" cy="35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1251575">
            <a:off x="6568494" y="-2463416"/>
            <a:ext cx="6463288" cy="418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2162573">
            <a:off x="-3047496" y="3075492"/>
            <a:ext cx="5967840" cy="386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 rot="192551">
            <a:off x="1509934" y="-3561813"/>
            <a:ext cx="8910555" cy="57717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5"/>
          <p:cNvGrpSpPr/>
          <p:nvPr/>
        </p:nvGrpSpPr>
        <p:grpSpPr>
          <a:xfrm>
            <a:off x="3002328" y="3948943"/>
            <a:ext cx="8944819" cy="5271663"/>
            <a:chOff x="2686500" y="2978575"/>
            <a:chExt cx="4239050" cy="2498300"/>
          </a:xfrm>
        </p:grpSpPr>
        <p:sp>
          <p:nvSpPr>
            <p:cNvPr id="146" name="Google Shape;146;p15"/>
            <p:cNvSpPr/>
            <p:nvPr/>
          </p:nvSpPr>
          <p:spPr>
            <a:xfrm>
              <a:off x="4461975" y="3136650"/>
              <a:ext cx="2214125" cy="1964675"/>
            </a:xfrm>
            <a:custGeom>
              <a:avLst/>
              <a:gdLst/>
              <a:ahLst/>
              <a:cxnLst/>
              <a:rect l="l" t="t" r="r" b="b"/>
              <a:pathLst>
                <a:path w="88565" h="78587" extrusionOk="0">
                  <a:moveTo>
                    <a:pt x="46786" y="4752"/>
                  </a:moveTo>
                  <a:lnTo>
                    <a:pt x="46786" y="4935"/>
                  </a:lnTo>
                  <a:lnTo>
                    <a:pt x="46384" y="4935"/>
                  </a:lnTo>
                  <a:lnTo>
                    <a:pt x="46348" y="4789"/>
                  </a:lnTo>
                  <a:lnTo>
                    <a:pt x="46786" y="4752"/>
                  </a:lnTo>
                  <a:close/>
                  <a:moveTo>
                    <a:pt x="41742" y="10637"/>
                  </a:moveTo>
                  <a:lnTo>
                    <a:pt x="41779" y="10893"/>
                  </a:lnTo>
                  <a:lnTo>
                    <a:pt x="41596" y="10929"/>
                  </a:lnTo>
                  <a:lnTo>
                    <a:pt x="41559" y="10637"/>
                  </a:lnTo>
                  <a:close/>
                  <a:moveTo>
                    <a:pt x="24088" y="21822"/>
                  </a:moveTo>
                  <a:lnTo>
                    <a:pt x="24124" y="21858"/>
                  </a:lnTo>
                  <a:lnTo>
                    <a:pt x="24161" y="21895"/>
                  </a:lnTo>
                  <a:lnTo>
                    <a:pt x="24161" y="22041"/>
                  </a:lnTo>
                  <a:lnTo>
                    <a:pt x="24088" y="22260"/>
                  </a:lnTo>
                  <a:lnTo>
                    <a:pt x="23868" y="21822"/>
                  </a:lnTo>
                  <a:close/>
                  <a:moveTo>
                    <a:pt x="22297" y="22333"/>
                  </a:moveTo>
                  <a:lnTo>
                    <a:pt x="22480" y="22370"/>
                  </a:lnTo>
                  <a:lnTo>
                    <a:pt x="22626" y="22480"/>
                  </a:lnTo>
                  <a:lnTo>
                    <a:pt x="22772" y="22589"/>
                  </a:lnTo>
                  <a:lnTo>
                    <a:pt x="22845" y="22699"/>
                  </a:lnTo>
                  <a:lnTo>
                    <a:pt x="22882" y="22809"/>
                  </a:lnTo>
                  <a:lnTo>
                    <a:pt x="22882" y="22955"/>
                  </a:lnTo>
                  <a:lnTo>
                    <a:pt x="22845" y="23138"/>
                  </a:lnTo>
                  <a:lnTo>
                    <a:pt x="22735" y="23284"/>
                  </a:lnTo>
                  <a:lnTo>
                    <a:pt x="22626" y="23503"/>
                  </a:lnTo>
                  <a:lnTo>
                    <a:pt x="22297" y="23101"/>
                  </a:lnTo>
                  <a:lnTo>
                    <a:pt x="22041" y="22736"/>
                  </a:lnTo>
                  <a:lnTo>
                    <a:pt x="22041" y="22662"/>
                  </a:lnTo>
                  <a:lnTo>
                    <a:pt x="22077" y="22553"/>
                  </a:lnTo>
                  <a:lnTo>
                    <a:pt x="22151" y="22370"/>
                  </a:lnTo>
                  <a:lnTo>
                    <a:pt x="22187" y="22333"/>
                  </a:lnTo>
                  <a:close/>
                  <a:moveTo>
                    <a:pt x="59470" y="24198"/>
                  </a:moveTo>
                  <a:lnTo>
                    <a:pt x="59616" y="24563"/>
                  </a:lnTo>
                  <a:lnTo>
                    <a:pt x="59725" y="24892"/>
                  </a:lnTo>
                  <a:lnTo>
                    <a:pt x="59762" y="25185"/>
                  </a:lnTo>
                  <a:lnTo>
                    <a:pt x="59762" y="25513"/>
                  </a:lnTo>
                  <a:lnTo>
                    <a:pt x="59725" y="25806"/>
                  </a:lnTo>
                  <a:lnTo>
                    <a:pt x="59579" y="26098"/>
                  </a:lnTo>
                  <a:lnTo>
                    <a:pt x="59433" y="26391"/>
                  </a:lnTo>
                  <a:lnTo>
                    <a:pt x="59177" y="26647"/>
                  </a:lnTo>
                  <a:lnTo>
                    <a:pt x="59104" y="26464"/>
                  </a:lnTo>
                  <a:lnTo>
                    <a:pt x="59067" y="26318"/>
                  </a:lnTo>
                  <a:lnTo>
                    <a:pt x="59104" y="26171"/>
                  </a:lnTo>
                  <a:lnTo>
                    <a:pt x="59141" y="26025"/>
                  </a:lnTo>
                  <a:lnTo>
                    <a:pt x="59287" y="25733"/>
                  </a:lnTo>
                  <a:lnTo>
                    <a:pt x="59323" y="25587"/>
                  </a:lnTo>
                  <a:lnTo>
                    <a:pt x="59360" y="25440"/>
                  </a:lnTo>
                  <a:lnTo>
                    <a:pt x="59470" y="24198"/>
                  </a:lnTo>
                  <a:close/>
                  <a:moveTo>
                    <a:pt x="58629" y="27305"/>
                  </a:moveTo>
                  <a:lnTo>
                    <a:pt x="58629" y="27378"/>
                  </a:lnTo>
                  <a:lnTo>
                    <a:pt x="58336" y="27451"/>
                  </a:lnTo>
                  <a:lnTo>
                    <a:pt x="58336" y="27305"/>
                  </a:lnTo>
                  <a:close/>
                  <a:moveTo>
                    <a:pt x="13232" y="27853"/>
                  </a:moveTo>
                  <a:lnTo>
                    <a:pt x="13671" y="27889"/>
                  </a:lnTo>
                  <a:lnTo>
                    <a:pt x="13671" y="28036"/>
                  </a:lnTo>
                  <a:lnTo>
                    <a:pt x="13232" y="28072"/>
                  </a:lnTo>
                  <a:lnTo>
                    <a:pt x="13232" y="27853"/>
                  </a:lnTo>
                  <a:close/>
                  <a:moveTo>
                    <a:pt x="18569" y="18788"/>
                  </a:moveTo>
                  <a:lnTo>
                    <a:pt x="18715" y="18825"/>
                  </a:lnTo>
                  <a:lnTo>
                    <a:pt x="18861" y="18861"/>
                  </a:lnTo>
                  <a:lnTo>
                    <a:pt x="18934" y="18934"/>
                  </a:lnTo>
                  <a:lnTo>
                    <a:pt x="19007" y="19007"/>
                  </a:lnTo>
                  <a:lnTo>
                    <a:pt x="19044" y="19117"/>
                  </a:lnTo>
                  <a:lnTo>
                    <a:pt x="19044" y="19227"/>
                  </a:lnTo>
                  <a:lnTo>
                    <a:pt x="19007" y="19373"/>
                  </a:lnTo>
                  <a:lnTo>
                    <a:pt x="18934" y="19519"/>
                  </a:lnTo>
                  <a:lnTo>
                    <a:pt x="18495" y="20214"/>
                  </a:lnTo>
                  <a:lnTo>
                    <a:pt x="18240" y="20542"/>
                  </a:lnTo>
                  <a:lnTo>
                    <a:pt x="17984" y="20871"/>
                  </a:lnTo>
                  <a:lnTo>
                    <a:pt x="17838" y="21091"/>
                  </a:lnTo>
                  <a:lnTo>
                    <a:pt x="17728" y="21310"/>
                  </a:lnTo>
                  <a:lnTo>
                    <a:pt x="17691" y="21529"/>
                  </a:lnTo>
                  <a:lnTo>
                    <a:pt x="17764" y="21785"/>
                  </a:lnTo>
                  <a:lnTo>
                    <a:pt x="17801" y="22005"/>
                  </a:lnTo>
                  <a:lnTo>
                    <a:pt x="17838" y="22224"/>
                  </a:lnTo>
                  <a:lnTo>
                    <a:pt x="17838" y="22626"/>
                  </a:lnTo>
                  <a:lnTo>
                    <a:pt x="17874" y="22845"/>
                  </a:lnTo>
                  <a:lnTo>
                    <a:pt x="17947" y="23065"/>
                  </a:lnTo>
                  <a:lnTo>
                    <a:pt x="18057" y="23247"/>
                  </a:lnTo>
                  <a:lnTo>
                    <a:pt x="18203" y="23430"/>
                  </a:lnTo>
                  <a:lnTo>
                    <a:pt x="18386" y="23540"/>
                  </a:lnTo>
                  <a:lnTo>
                    <a:pt x="18569" y="23649"/>
                  </a:lnTo>
                  <a:lnTo>
                    <a:pt x="18788" y="23686"/>
                  </a:lnTo>
                  <a:lnTo>
                    <a:pt x="18971" y="23722"/>
                  </a:lnTo>
                  <a:lnTo>
                    <a:pt x="19226" y="23686"/>
                  </a:lnTo>
                  <a:lnTo>
                    <a:pt x="19482" y="23613"/>
                  </a:lnTo>
                  <a:lnTo>
                    <a:pt x="19738" y="23503"/>
                  </a:lnTo>
                  <a:lnTo>
                    <a:pt x="19994" y="23430"/>
                  </a:lnTo>
                  <a:lnTo>
                    <a:pt x="20286" y="23393"/>
                  </a:lnTo>
                  <a:lnTo>
                    <a:pt x="20542" y="23357"/>
                  </a:lnTo>
                  <a:lnTo>
                    <a:pt x="20981" y="23393"/>
                  </a:lnTo>
                  <a:lnTo>
                    <a:pt x="21420" y="23467"/>
                  </a:lnTo>
                  <a:lnTo>
                    <a:pt x="21273" y="23686"/>
                  </a:lnTo>
                  <a:lnTo>
                    <a:pt x="21127" y="23869"/>
                  </a:lnTo>
                  <a:lnTo>
                    <a:pt x="20981" y="23978"/>
                  </a:lnTo>
                  <a:lnTo>
                    <a:pt x="20762" y="24015"/>
                  </a:lnTo>
                  <a:lnTo>
                    <a:pt x="20615" y="24015"/>
                  </a:lnTo>
                  <a:lnTo>
                    <a:pt x="20213" y="23978"/>
                  </a:lnTo>
                  <a:lnTo>
                    <a:pt x="19921" y="23978"/>
                  </a:lnTo>
                  <a:lnTo>
                    <a:pt x="19702" y="24051"/>
                  </a:lnTo>
                  <a:lnTo>
                    <a:pt x="19446" y="24161"/>
                  </a:lnTo>
                  <a:lnTo>
                    <a:pt x="19226" y="24271"/>
                  </a:lnTo>
                  <a:lnTo>
                    <a:pt x="19044" y="24453"/>
                  </a:lnTo>
                  <a:lnTo>
                    <a:pt x="18824" y="24636"/>
                  </a:lnTo>
                  <a:lnTo>
                    <a:pt x="18495" y="25075"/>
                  </a:lnTo>
                  <a:lnTo>
                    <a:pt x="18605" y="25148"/>
                  </a:lnTo>
                  <a:lnTo>
                    <a:pt x="18788" y="25185"/>
                  </a:lnTo>
                  <a:lnTo>
                    <a:pt x="19117" y="25185"/>
                  </a:lnTo>
                  <a:lnTo>
                    <a:pt x="19263" y="25221"/>
                  </a:lnTo>
                  <a:lnTo>
                    <a:pt x="19373" y="25331"/>
                  </a:lnTo>
                  <a:lnTo>
                    <a:pt x="19409" y="25404"/>
                  </a:lnTo>
                  <a:lnTo>
                    <a:pt x="19446" y="25513"/>
                  </a:lnTo>
                  <a:lnTo>
                    <a:pt x="19446" y="25769"/>
                  </a:lnTo>
                  <a:lnTo>
                    <a:pt x="19007" y="25769"/>
                  </a:lnTo>
                  <a:lnTo>
                    <a:pt x="18751" y="25733"/>
                  </a:lnTo>
                  <a:lnTo>
                    <a:pt x="18495" y="25769"/>
                  </a:lnTo>
                  <a:lnTo>
                    <a:pt x="18422" y="25806"/>
                  </a:lnTo>
                  <a:lnTo>
                    <a:pt x="18313" y="25879"/>
                  </a:lnTo>
                  <a:lnTo>
                    <a:pt x="18203" y="26062"/>
                  </a:lnTo>
                  <a:lnTo>
                    <a:pt x="18130" y="26354"/>
                  </a:lnTo>
                  <a:lnTo>
                    <a:pt x="18130" y="26610"/>
                  </a:lnTo>
                  <a:lnTo>
                    <a:pt x="18130" y="26902"/>
                  </a:lnTo>
                  <a:lnTo>
                    <a:pt x="18130" y="27414"/>
                  </a:lnTo>
                  <a:lnTo>
                    <a:pt x="17435" y="27962"/>
                  </a:lnTo>
                  <a:lnTo>
                    <a:pt x="17253" y="27889"/>
                  </a:lnTo>
                  <a:lnTo>
                    <a:pt x="17070" y="27816"/>
                  </a:lnTo>
                  <a:lnTo>
                    <a:pt x="16924" y="27780"/>
                  </a:lnTo>
                  <a:lnTo>
                    <a:pt x="16741" y="27743"/>
                  </a:lnTo>
                  <a:lnTo>
                    <a:pt x="16558" y="27780"/>
                  </a:lnTo>
                  <a:lnTo>
                    <a:pt x="16375" y="27816"/>
                  </a:lnTo>
                  <a:lnTo>
                    <a:pt x="16193" y="27889"/>
                  </a:lnTo>
                  <a:lnTo>
                    <a:pt x="15973" y="27999"/>
                  </a:lnTo>
                  <a:lnTo>
                    <a:pt x="15608" y="28255"/>
                  </a:lnTo>
                  <a:lnTo>
                    <a:pt x="15425" y="28365"/>
                  </a:lnTo>
                  <a:lnTo>
                    <a:pt x="15206" y="28401"/>
                  </a:lnTo>
                  <a:lnTo>
                    <a:pt x="15060" y="28401"/>
                  </a:lnTo>
                  <a:lnTo>
                    <a:pt x="14950" y="28328"/>
                  </a:lnTo>
                  <a:lnTo>
                    <a:pt x="14804" y="28255"/>
                  </a:lnTo>
                  <a:lnTo>
                    <a:pt x="14658" y="28109"/>
                  </a:lnTo>
                  <a:lnTo>
                    <a:pt x="14621" y="28072"/>
                  </a:lnTo>
                  <a:lnTo>
                    <a:pt x="14511" y="28036"/>
                  </a:lnTo>
                  <a:lnTo>
                    <a:pt x="14073" y="28072"/>
                  </a:lnTo>
                  <a:lnTo>
                    <a:pt x="14073" y="28072"/>
                  </a:lnTo>
                  <a:lnTo>
                    <a:pt x="14109" y="27743"/>
                  </a:lnTo>
                  <a:lnTo>
                    <a:pt x="14146" y="27633"/>
                  </a:lnTo>
                  <a:lnTo>
                    <a:pt x="14219" y="27560"/>
                  </a:lnTo>
                  <a:lnTo>
                    <a:pt x="14292" y="27487"/>
                  </a:lnTo>
                  <a:lnTo>
                    <a:pt x="14402" y="27451"/>
                  </a:lnTo>
                  <a:lnTo>
                    <a:pt x="14731" y="27378"/>
                  </a:lnTo>
                  <a:lnTo>
                    <a:pt x="14913" y="27305"/>
                  </a:lnTo>
                  <a:lnTo>
                    <a:pt x="15023" y="27268"/>
                  </a:lnTo>
                  <a:lnTo>
                    <a:pt x="15096" y="27195"/>
                  </a:lnTo>
                  <a:lnTo>
                    <a:pt x="15206" y="27049"/>
                  </a:lnTo>
                  <a:lnTo>
                    <a:pt x="15315" y="26976"/>
                  </a:lnTo>
                  <a:lnTo>
                    <a:pt x="15608" y="26939"/>
                  </a:lnTo>
                  <a:lnTo>
                    <a:pt x="15791" y="26866"/>
                  </a:lnTo>
                  <a:lnTo>
                    <a:pt x="15900" y="26829"/>
                  </a:lnTo>
                  <a:lnTo>
                    <a:pt x="16010" y="26720"/>
                  </a:lnTo>
                  <a:lnTo>
                    <a:pt x="16120" y="26647"/>
                  </a:lnTo>
                  <a:lnTo>
                    <a:pt x="16156" y="26537"/>
                  </a:lnTo>
                  <a:lnTo>
                    <a:pt x="16193" y="26391"/>
                  </a:lnTo>
                  <a:lnTo>
                    <a:pt x="16193" y="26245"/>
                  </a:lnTo>
                  <a:lnTo>
                    <a:pt x="16156" y="26098"/>
                  </a:lnTo>
                  <a:lnTo>
                    <a:pt x="16083" y="25660"/>
                  </a:lnTo>
                  <a:lnTo>
                    <a:pt x="16120" y="25477"/>
                  </a:lnTo>
                  <a:lnTo>
                    <a:pt x="16156" y="25294"/>
                  </a:lnTo>
                  <a:lnTo>
                    <a:pt x="16193" y="25111"/>
                  </a:lnTo>
                  <a:lnTo>
                    <a:pt x="16302" y="24965"/>
                  </a:lnTo>
                  <a:lnTo>
                    <a:pt x="16412" y="24782"/>
                  </a:lnTo>
                  <a:lnTo>
                    <a:pt x="16595" y="24636"/>
                  </a:lnTo>
                  <a:lnTo>
                    <a:pt x="16741" y="24490"/>
                  </a:lnTo>
                  <a:lnTo>
                    <a:pt x="16851" y="24344"/>
                  </a:lnTo>
                  <a:lnTo>
                    <a:pt x="16924" y="24198"/>
                  </a:lnTo>
                  <a:lnTo>
                    <a:pt x="16960" y="24051"/>
                  </a:lnTo>
                  <a:lnTo>
                    <a:pt x="16924" y="23905"/>
                  </a:lnTo>
                  <a:lnTo>
                    <a:pt x="16851" y="23759"/>
                  </a:lnTo>
                  <a:lnTo>
                    <a:pt x="16741" y="23613"/>
                  </a:lnTo>
                  <a:lnTo>
                    <a:pt x="16595" y="23430"/>
                  </a:lnTo>
                  <a:lnTo>
                    <a:pt x="16412" y="23247"/>
                  </a:lnTo>
                  <a:lnTo>
                    <a:pt x="16266" y="23101"/>
                  </a:lnTo>
                  <a:lnTo>
                    <a:pt x="16156" y="22882"/>
                  </a:lnTo>
                  <a:lnTo>
                    <a:pt x="16120" y="22772"/>
                  </a:lnTo>
                  <a:lnTo>
                    <a:pt x="16120" y="22626"/>
                  </a:lnTo>
                  <a:lnTo>
                    <a:pt x="16156" y="22297"/>
                  </a:lnTo>
                  <a:lnTo>
                    <a:pt x="16193" y="21968"/>
                  </a:lnTo>
                  <a:lnTo>
                    <a:pt x="16302" y="21676"/>
                  </a:lnTo>
                  <a:lnTo>
                    <a:pt x="16485" y="21420"/>
                  </a:lnTo>
                  <a:lnTo>
                    <a:pt x="16668" y="21237"/>
                  </a:lnTo>
                  <a:lnTo>
                    <a:pt x="16851" y="21054"/>
                  </a:lnTo>
                  <a:lnTo>
                    <a:pt x="17180" y="20762"/>
                  </a:lnTo>
                  <a:lnTo>
                    <a:pt x="17326" y="20616"/>
                  </a:lnTo>
                  <a:lnTo>
                    <a:pt x="17435" y="20469"/>
                  </a:lnTo>
                  <a:lnTo>
                    <a:pt x="17509" y="20250"/>
                  </a:lnTo>
                  <a:lnTo>
                    <a:pt x="17582" y="20067"/>
                  </a:lnTo>
                  <a:lnTo>
                    <a:pt x="17655" y="19848"/>
                  </a:lnTo>
                  <a:lnTo>
                    <a:pt x="17655" y="19629"/>
                  </a:lnTo>
                  <a:lnTo>
                    <a:pt x="17691" y="19409"/>
                  </a:lnTo>
                  <a:lnTo>
                    <a:pt x="17728" y="19263"/>
                  </a:lnTo>
                  <a:lnTo>
                    <a:pt x="17801" y="19117"/>
                  </a:lnTo>
                  <a:lnTo>
                    <a:pt x="17874" y="18971"/>
                  </a:lnTo>
                  <a:lnTo>
                    <a:pt x="17984" y="18898"/>
                  </a:lnTo>
                  <a:lnTo>
                    <a:pt x="18130" y="18825"/>
                  </a:lnTo>
                  <a:lnTo>
                    <a:pt x="18276" y="18788"/>
                  </a:lnTo>
                  <a:close/>
                  <a:moveTo>
                    <a:pt x="44666" y="32604"/>
                  </a:moveTo>
                  <a:lnTo>
                    <a:pt x="44666" y="32933"/>
                  </a:lnTo>
                  <a:lnTo>
                    <a:pt x="44520" y="32933"/>
                  </a:lnTo>
                  <a:lnTo>
                    <a:pt x="44557" y="32604"/>
                  </a:lnTo>
                  <a:close/>
                  <a:moveTo>
                    <a:pt x="37868" y="33409"/>
                  </a:moveTo>
                  <a:lnTo>
                    <a:pt x="38050" y="33445"/>
                  </a:lnTo>
                  <a:lnTo>
                    <a:pt x="38014" y="34213"/>
                  </a:lnTo>
                  <a:lnTo>
                    <a:pt x="37283" y="34213"/>
                  </a:lnTo>
                  <a:lnTo>
                    <a:pt x="37246" y="33847"/>
                  </a:lnTo>
                  <a:lnTo>
                    <a:pt x="37283" y="33701"/>
                  </a:lnTo>
                  <a:lnTo>
                    <a:pt x="37319" y="33591"/>
                  </a:lnTo>
                  <a:lnTo>
                    <a:pt x="37393" y="33518"/>
                  </a:lnTo>
                  <a:lnTo>
                    <a:pt x="37502" y="33445"/>
                  </a:lnTo>
                  <a:lnTo>
                    <a:pt x="37648" y="33445"/>
                  </a:lnTo>
                  <a:lnTo>
                    <a:pt x="37868" y="33409"/>
                  </a:lnTo>
                  <a:close/>
                  <a:moveTo>
                    <a:pt x="26793" y="32933"/>
                  </a:moveTo>
                  <a:lnTo>
                    <a:pt x="26866" y="33153"/>
                  </a:lnTo>
                  <a:lnTo>
                    <a:pt x="26902" y="33372"/>
                  </a:lnTo>
                  <a:lnTo>
                    <a:pt x="26829" y="33591"/>
                  </a:lnTo>
                  <a:lnTo>
                    <a:pt x="26756" y="33774"/>
                  </a:lnTo>
                  <a:lnTo>
                    <a:pt x="26610" y="34067"/>
                  </a:lnTo>
                  <a:lnTo>
                    <a:pt x="26573" y="34140"/>
                  </a:lnTo>
                  <a:lnTo>
                    <a:pt x="26610" y="34249"/>
                  </a:lnTo>
                  <a:lnTo>
                    <a:pt x="26646" y="34322"/>
                  </a:lnTo>
                  <a:lnTo>
                    <a:pt x="26720" y="34396"/>
                  </a:lnTo>
                  <a:lnTo>
                    <a:pt x="26975" y="34578"/>
                  </a:lnTo>
                  <a:lnTo>
                    <a:pt x="27816" y="35127"/>
                  </a:lnTo>
                  <a:lnTo>
                    <a:pt x="28657" y="35675"/>
                  </a:lnTo>
                  <a:lnTo>
                    <a:pt x="28803" y="35821"/>
                  </a:lnTo>
                  <a:lnTo>
                    <a:pt x="28913" y="36004"/>
                  </a:lnTo>
                  <a:lnTo>
                    <a:pt x="28949" y="36223"/>
                  </a:lnTo>
                  <a:lnTo>
                    <a:pt x="28913" y="36406"/>
                  </a:lnTo>
                  <a:lnTo>
                    <a:pt x="28803" y="36589"/>
                  </a:lnTo>
                  <a:lnTo>
                    <a:pt x="28657" y="36735"/>
                  </a:lnTo>
                  <a:lnTo>
                    <a:pt x="28474" y="36808"/>
                  </a:lnTo>
                  <a:lnTo>
                    <a:pt x="28255" y="36844"/>
                  </a:lnTo>
                  <a:lnTo>
                    <a:pt x="27926" y="36881"/>
                  </a:lnTo>
                  <a:lnTo>
                    <a:pt x="27560" y="36844"/>
                  </a:lnTo>
                  <a:lnTo>
                    <a:pt x="27195" y="36771"/>
                  </a:lnTo>
                  <a:lnTo>
                    <a:pt x="26829" y="36698"/>
                  </a:lnTo>
                  <a:lnTo>
                    <a:pt x="26500" y="36552"/>
                  </a:lnTo>
                  <a:lnTo>
                    <a:pt x="26208" y="36406"/>
                  </a:lnTo>
                  <a:lnTo>
                    <a:pt x="25915" y="36333"/>
                  </a:lnTo>
                  <a:lnTo>
                    <a:pt x="25623" y="36296"/>
                  </a:lnTo>
                  <a:lnTo>
                    <a:pt x="25331" y="36260"/>
                  </a:lnTo>
                  <a:lnTo>
                    <a:pt x="25002" y="36296"/>
                  </a:lnTo>
                  <a:lnTo>
                    <a:pt x="24636" y="36369"/>
                  </a:lnTo>
                  <a:lnTo>
                    <a:pt x="24307" y="36479"/>
                  </a:lnTo>
                  <a:lnTo>
                    <a:pt x="23978" y="36698"/>
                  </a:lnTo>
                  <a:lnTo>
                    <a:pt x="23868" y="36735"/>
                  </a:lnTo>
                  <a:lnTo>
                    <a:pt x="23722" y="36771"/>
                  </a:lnTo>
                  <a:lnTo>
                    <a:pt x="23430" y="36808"/>
                  </a:lnTo>
                  <a:lnTo>
                    <a:pt x="23174" y="36808"/>
                  </a:lnTo>
                  <a:lnTo>
                    <a:pt x="22918" y="36735"/>
                  </a:lnTo>
                  <a:lnTo>
                    <a:pt x="22735" y="36625"/>
                  </a:lnTo>
                  <a:lnTo>
                    <a:pt x="22553" y="36515"/>
                  </a:lnTo>
                  <a:lnTo>
                    <a:pt x="22406" y="36333"/>
                  </a:lnTo>
                  <a:lnTo>
                    <a:pt x="22297" y="36113"/>
                  </a:lnTo>
                  <a:lnTo>
                    <a:pt x="22260" y="36004"/>
                  </a:lnTo>
                  <a:lnTo>
                    <a:pt x="22260" y="35894"/>
                  </a:lnTo>
                  <a:lnTo>
                    <a:pt x="22297" y="35784"/>
                  </a:lnTo>
                  <a:lnTo>
                    <a:pt x="22333" y="35638"/>
                  </a:lnTo>
                  <a:lnTo>
                    <a:pt x="22406" y="35456"/>
                  </a:lnTo>
                  <a:lnTo>
                    <a:pt x="22480" y="35273"/>
                  </a:lnTo>
                  <a:lnTo>
                    <a:pt x="22516" y="35090"/>
                  </a:lnTo>
                  <a:lnTo>
                    <a:pt x="22589" y="34907"/>
                  </a:lnTo>
                  <a:lnTo>
                    <a:pt x="22991" y="34249"/>
                  </a:lnTo>
                  <a:lnTo>
                    <a:pt x="23430" y="33591"/>
                  </a:lnTo>
                  <a:lnTo>
                    <a:pt x="23503" y="33518"/>
                  </a:lnTo>
                  <a:lnTo>
                    <a:pt x="23576" y="33482"/>
                  </a:lnTo>
                  <a:lnTo>
                    <a:pt x="23795" y="33445"/>
                  </a:lnTo>
                  <a:lnTo>
                    <a:pt x="23832" y="33445"/>
                  </a:lnTo>
                  <a:lnTo>
                    <a:pt x="23905" y="33518"/>
                  </a:lnTo>
                  <a:lnTo>
                    <a:pt x="24015" y="33555"/>
                  </a:lnTo>
                  <a:lnTo>
                    <a:pt x="24271" y="33664"/>
                  </a:lnTo>
                  <a:lnTo>
                    <a:pt x="24417" y="33701"/>
                  </a:lnTo>
                  <a:lnTo>
                    <a:pt x="24490" y="33811"/>
                  </a:lnTo>
                  <a:lnTo>
                    <a:pt x="24563" y="33920"/>
                  </a:lnTo>
                  <a:lnTo>
                    <a:pt x="24563" y="34103"/>
                  </a:lnTo>
                  <a:lnTo>
                    <a:pt x="24600" y="34213"/>
                  </a:lnTo>
                  <a:lnTo>
                    <a:pt x="24709" y="34359"/>
                  </a:lnTo>
                  <a:lnTo>
                    <a:pt x="25002" y="34651"/>
                  </a:lnTo>
                  <a:lnTo>
                    <a:pt x="26354" y="34140"/>
                  </a:lnTo>
                  <a:lnTo>
                    <a:pt x="26244" y="34030"/>
                  </a:lnTo>
                  <a:lnTo>
                    <a:pt x="26135" y="33993"/>
                  </a:lnTo>
                  <a:lnTo>
                    <a:pt x="25842" y="33957"/>
                  </a:lnTo>
                  <a:lnTo>
                    <a:pt x="25733" y="33884"/>
                  </a:lnTo>
                  <a:lnTo>
                    <a:pt x="25623" y="33811"/>
                  </a:lnTo>
                  <a:lnTo>
                    <a:pt x="25550" y="33701"/>
                  </a:lnTo>
                  <a:lnTo>
                    <a:pt x="25550" y="33482"/>
                  </a:lnTo>
                  <a:lnTo>
                    <a:pt x="26793" y="32933"/>
                  </a:lnTo>
                  <a:close/>
                  <a:moveTo>
                    <a:pt x="33555" y="32787"/>
                  </a:moveTo>
                  <a:lnTo>
                    <a:pt x="33920" y="32824"/>
                  </a:lnTo>
                  <a:lnTo>
                    <a:pt x="34030" y="32860"/>
                  </a:lnTo>
                  <a:lnTo>
                    <a:pt x="34103" y="32933"/>
                  </a:lnTo>
                  <a:lnTo>
                    <a:pt x="34139" y="33007"/>
                  </a:lnTo>
                  <a:lnTo>
                    <a:pt x="34176" y="33153"/>
                  </a:lnTo>
                  <a:lnTo>
                    <a:pt x="34176" y="33518"/>
                  </a:lnTo>
                  <a:lnTo>
                    <a:pt x="33774" y="33738"/>
                  </a:lnTo>
                  <a:lnTo>
                    <a:pt x="33628" y="33847"/>
                  </a:lnTo>
                  <a:lnTo>
                    <a:pt x="33482" y="33957"/>
                  </a:lnTo>
                  <a:lnTo>
                    <a:pt x="33372" y="34103"/>
                  </a:lnTo>
                  <a:lnTo>
                    <a:pt x="33299" y="34286"/>
                  </a:lnTo>
                  <a:lnTo>
                    <a:pt x="33299" y="34432"/>
                  </a:lnTo>
                  <a:lnTo>
                    <a:pt x="33299" y="34615"/>
                  </a:lnTo>
                  <a:lnTo>
                    <a:pt x="33335" y="34798"/>
                  </a:lnTo>
                  <a:lnTo>
                    <a:pt x="33445" y="34944"/>
                  </a:lnTo>
                  <a:lnTo>
                    <a:pt x="33591" y="35127"/>
                  </a:lnTo>
                  <a:lnTo>
                    <a:pt x="33774" y="35273"/>
                  </a:lnTo>
                  <a:lnTo>
                    <a:pt x="34030" y="35492"/>
                  </a:lnTo>
                  <a:lnTo>
                    <a:pt x="34249" y="35784"/>
                  </a:lnTo>
                  <a:lnTo>
                    <a:pt x="34395" y="36077"/>
                  </a:lnTo>
                  <a:lnTo>
                    <a:pt x="34505" y="36406"/>
                  </a:lnTo>
                  <a:lnTo>
                    <a:pt x="34578" y="36735"/>
                  </a:lnTo>
                  <a:lnTo>
                    <a:pt x="34688" y="37064"/>
                  </a:lnTo>
                  <a:lnTo>
                    <a:pt x="34834" y="37393"/>
                  </a:lnTo>
                  <a:lnTo>
                    <a:pt x="34944" y="37539"/>
                  </a:lnTo>
                  <a:lnTo>
                    <a:pt x="35090" y="37685"/>
                  </a:lnTo>
                  <a:lnTo>
                    <a:pt x="35199" y="37831"/>
                  </a:lnTo>
                  <a:lnTo>
                    <a:pt x="35273" y="38014"/>
                  </a:lnTo>
                  <a:lnTo>
                    <a:pt x="35346" y="38197"/>
                  </a:lnTo>
                  <a:lnTo>
                    <a:pt x="35382" y="38380"/>
                  </a:lnTo>
                  <a:lnTo>
                    <a:pt x="35419" y="38745"/>
                  </a:lnTo>
                  <a:lnTo>
                    <a:pt x="35455" y="38928"/>
                  </a:lnTo>
                  <a:lnTo>
                    <a:pt x="35528" y="39111"/>
                  </a:lnTo>
                  <a:lnTo>
                    <a:pt x="35309" y="39257"/>
                  </a:lnTo>
                  <a:lnTo>
                    <a:pt x="35126" y="39367"/>
                  </a:lnTo>
                  <a:lnTo>
                    <a:pt x="34907" y="39403"/>
                  </a:lnTo>
                  <a:lnTo>
                    <a:pt x="34688" y="39440"/>
                  </a:lnTo>
                  <a:lnTo>
                    <a:pt x="34395" y="39403"/>
                  </a:lnTo>
                  <a:lnTo>
                    <a:pt x="34103" y="39293"/>
                  </a:lnTo>
                  <a:lnTo>
                    <a:pt x="33701" y="39111"/>
                  </a:lnTo>
                  <a:lnTo>
                    <a:pt x="33299" y="38891"/>
                  </a:lnTo>
                  <a:lnTo>
                    <a:pt x="33153" y="38782"/>
                  </a:lnTo>
                  <a:lnTo>
                    <a:pt x="33043" y="38635"/>
                  </a:lnTo>
                  <a:lnTo>
                    <a:pt x="33043" y="38489"/>
                  </a:lnTo>
                  <a:lnTo>
                    <a:pt x="33043" y="38307"/>
                  </a:lnTo>
                  <a:lnTo>
                    <a:pt x="33153" y="37685"/>
                  </a:lnTo>
                  <a:lnTo>
                    <a:pt x="33335" y="36991"/>
                  </a:lnTo>
                  <a:lnTo>
                    <a:pt x="32787" y="36442"/>
                  </a:lnTo>
                  <a:lnTo>
                    <a:pt x="32495" y="36113"/>
                  </a:lnTo>
                  <a:lnTo>
                    <a:pt x="32239" y="35821"/>
                  </a:lnTo>
                  <a:lnTo>
                    <a:pt x="32056" y="35492"/>
                  </a:lnTo>
                  <a:lnTo>
                    <a:pt x="31837" y="35127"/>
                  </a:lnTo>
                  <a:lnTo>
                    <a:pt x="31690" y="34761"/>
                  </a:lnTo>
                  <a:lnTo>
                    <a:pt x="31544" y="34396"/>
                  </a:lnTo>
                  <a:lnTo>
                    <a:pt x="31508" y="34176"/>
                  </a:lnTo>
                  <a:lnTo>
                    <a:pt x="31544" y="33993"/>
                  </a:lnTo>
                  <a:lnTo>
                    <a:pt x="31581" y="33884"/>
                  </a:lnTo>
                  <a:lnTo>
                    <a:pt x="31654" y="33774"/>
                  </a:lnTo>
                  <a:lnTo>
                    <a:pt x="31727" y="33701"/>
                  </a:lnTo>
                  <a:lnTo>
                    <a:pt x="31873" y="33628"/>
                  </a:lnTo>
                  <a:lnTo>
                    <a:pt x="32056" y="33518"/>
                  </a:lnTo>
                  <a:lnTo>
                    <a:pt x="32275" y="33372"/>
                  </a:lnTo>
                  <a:lnTo>
                    <a:pt x="32641" y="33043"/>
                  </a:lnTo>
                  <a:lnTo>
                    <a:pt x="32824" y="32933"/>
                  </a:lnTo>
                  <a:lnTo>
                    <a:pt x="33006" y="32824"/>
                  </a:lnTo>
                  <a:lnTo>
                    <a:pt x="33226" y="32787"/>
                  </a:lnTo>
                  <a:close/>
                  <a:moveTo>
                    <a:pt x="14694" y="34176"/>
                  </a:moveTo>
                  <a:lnTo>
                    <a:pt x="15352" y="34542"/>
                  </a:lnTo>
                  <a:lnTo>
                    <a:pt x="15644" y="34761"/>
                  </a:lnTo>
                  <a:lnTo>
                    <a:pt x="15900" y="34980"/>
                  </a:lnTo>
                  <a:lnTo>
                    <a:pt x="16156" y="35236"/>
                  </a:lnTo>
                  <a:lnTo>
                    <a:pt x="16449" y="35456"/>
                  </a:lnTo>
                  <a:lnTo>
                    <a:pt x="16704" y="35638"/>
                  </a:lnTo>
                  <a:lnTo>
                    <a:pt x="17033" y="35784"/>
                  </a:lnTo>
                  <a:lnTo>
                    <a:pt x="17289" y="35894"/>
                  </a:lnTo>
                  <a:lnTo>
                    <a:pt x="17472" y="36004"/>
                  </a:lnTo>
                  <a:lnTo>
                    <a:pt x="17691" y="36150"/>
                  </a:lnTo>
                  <a:lnTo>
                    <a:pt x="17838" y="36333"/>
                  </a:lnTo>
                  <a:lnTo>
                    <a:pt x="17984" y="36515"/>
                  </a:lnTo>
                  <a:lnTo>
                    <a:pt x="18057" y="36735"/>
                  </a:lnTo>
                  <a:lnTo>
                    <a:pt x="18130" y="36954"/>
                  </a:lnTo>
                  <a:lnTo>
                    <a:pt x="18130" y="37247"/>
                  </a:lnTo>
                  <a:lnTo>
                    <a:pt x="18130" y="37429"/>
                  </a:lnTo>
                  <a:lnTo>
                    <a:pt x="18166" y="37575"/>
                  </a:lnTo>
                  <a:lnTo>
                    <a:pt x="18788" y="38562"/>
                  </a:lnTo>
                  <a:lnTo>
                    <a:pt x="19080" y="39038"/>
                  </a:lnTo>
                  <a:lnTo>
                    <a:pt x="19409" y="39476"/>
                  </a:lnTo>
                  <a:lnTo>
                    <a:pt x="19629" y="39695"/>
                  </a:lnTo>
                  <a:lnTo>
                    <a:pt x="19702" y="39769"/>
                  </a:lnTo>
                  <a:lnTo>
                    <a:pt x="19775" y="39769"/>
                  </a:lnTo>
                  <a:lnTo>
                    <a:pt x="19884" y="39732"/>
                  </a:lnTo>
                  <a:lnTo>
                    <a:pt x="19994" y="39695"/>
                  </a:lnTo>
                  <a:lnTo>
                    <a:pt x="20177" y="39403"/>
                  </a:lnTo>
                  <a:lnTo>
                    <a:pt x="20469" y="39111"/>
                  </a:lnTo>
                  <a:lnTo>
                    <a:pt x="20762" y="38782"/>
                  </a:lnTo>
                  <a:lnTo>
                    <a:pt x="19921" y="37831"/>
                  </a:lnTo>
                  <a:lnTo>
                    <a:pt x="20140" y="37612"/>
                  </a:lnTo>
                  <a:lnTo>
                    <a:pt x="20360" y="37393"/>
                  </a:lnTo>
                  <a:lnTo>
                    <a:pt x="20615" y="37283"/>
                  </a:lnTo>
                  <a:lnTo>
                    <a:pt x="20871" y="37173"/>
                  </a:lnTo>
                  <a:lnTo>
                    <a:pt x="21091" y="37137"/>
                  </a:lnTo>
                  <a:lnTo>
                    <a:pt x="21310" y="37173"/>
                  </a:lnTo>
                  <a:lnTo>
                    <a:pt x="21383" y="37210"/>
                  </a:lnTo>
                  <a:lnTo>
                    <a:pt x="21420" y="37283"/>
                  </a:lnTo>
                  <a:lnTo>
                    <a:pt x="21529" y="37466"/>
                  </a:lnTo>
                  <a:lnTo>
                    <a:pt x="21566" y="37722"/>
                  </a:lnTo>
                  <a:lnTo>
                    <a:pt x="21566" y="37978"/>
                  </a:lnTo>
                  <a:lnTo>
                    <a:pt x="21566" y="38270"/>
                  </a:lnTo>
                  <a:lnTo>
                    <a:pt x="21675" y="38562"/>
                  </a:lnTo>
                  <a:lnTo>
                    <a:pt x="21749" y="38818"/>
                  </a:lnTo>
                  <a:lnTo>
                    <a:pt x="21895" y="39074"/>
                  </a:lnTo>
                  <a:lnTo>
                    <a:pt x="22041" y="39293"/>
                  </a:lnTo>
                  <a:lnTo>
                    <a:pt x="22224" y="39476"/>
                  </a:lnTo>
                  <a:lnTo>
                    <a:pt x="22443" y="39659"/>
                  </a:lnTo>
                  <a:lnTo>
                    <a:pt x="22735" y="39769"/>
                  </a:lnTo>
                  <a:lnTo>
                    <a:pt x="23028" y="39878"/>
                  </a:lnTo>
                  <a:lnTo>
                    <a:pt x="23320" y="39951"/>
                  </a:lnTo>
                  <a:lnTo>
                    <a:pt x="23576" y="39988"/>
                  </a:lnTo>
                  <a:lnTo>
                    <a:pt x="23722" y="39951"/>
                  </a:lnTo>
                  <a:lnTo>
                    <a:pt x="23905" y="39878"/>
                  </a:lnTo>
                  <a:lnTo>
                    <a:pt x="24051" y="39842"/>
                  </a:lnTo>
                  <a:lnTo>
                    <a:pt x="24234" y="39805"/>
                  </a:lnTo>
                  <a:lnTo>
                    <a:pt x="24490" y="39842"/>
                  </a:lnTo>
                  <a:lnTo>
                    <a:pt x="24709" y="39915"/>
                  </a:lnTo>
                  <a:lnTo>
                    <a:pt x="24965" y="40061"/>
                  </a:lnTo>
                  <a:lnTo>
                    <a:pt x="25221" y="40098"/>
                  </a:lnTo>
                  <a:lnTo>
                    <a:pt x="25331" y="40061"/>
                  </a:lnTo>
                  <a:lnTo>
                    <a:pt x="25477" y="40024"/>
                  </a:lnTo>
                  <a:lnTo>
                    <a:pt x="25586" y="39988"/>
                  </a:lnTo>
                  <a:lnTo>
                    <a:pt x="25733" y="39878"/>
                  </a:lnTo>
                  <a:lnTo>
                    <a:pt x="25879" y="39805"/>
                  </a:lnTo>
                  <a:lnTo>
                    <a:pt x="26062" y="39769"/>
                  </a:lnTo>
                  <a:lnTo>
                    <a:pt x="26171" y="39769"/>
                  </a:lnTo>
                  <a:lnTo>
                    <a:pt x="26354" y="39805"/>
                  </a:lnTo>
                  <a:lnTo>
                    <a:pt x="26464" y="39878"/>
                  </a:lnTo>
                  <a:lnTo>
                    <a:pt x="26537" y="40024"/>
                  </a:lnTo>
                  <a:lnTo>
                    <a:pt x="26610" y="40207"/>
                  </a:lnTo>
                  <a:lnTo>
                    <a:pt x="26646" y="40427"/>
                  </a:lnTo>
                  <a:lnTo>
                    <a:pt x="26610" y="40609"/>
                  </a:lnTo>
                  <a:lnTo>
                    <a:pt x="26537" y="41011"/>
                  </a:lnTo>
                  <a:lnTo>
                    <a:pt x="26427" y="41413"/>
                  </a:lnTo>
                  <a:lnTo>
                    <a:pt x="26281" y="41779"/>
                  </a:lnTo>
                  <a:lnTo>
                    <a:pt x="26098" y="42254"/>
                  </a:lnTo>
                  <a:lnTo>
                    <a:pt x="26025" y="42437"/>
                  </a:lnTo>
                  <a:lnTo>
                    <a:pt x="25915" y="42583"/>
                  </a:lnTo>
                  <a:lnTo>
                    <a:pt x="25842" y="42656"/>
                  </a:lnTo>
                  <a:lnTo>
                    <a:pt x="25696" y="42729"/>
                  </a:lnTo>
                  <a:lnTo>
                    <a:pt x="25550" y="42766"/>
                  </a:lnTo>
                  <a:lnTo>
                    <a:pt x="25367" y="42766"/>
                  </a:lnTo>
                  <a:lnTo>
                    <a:pt x="24709" y="42729"/>
                  </a:lnTo>
                  <a:lnTo>
                    <a:pt x="24307" y="42693"/>
                  </a:lnTo>
                  <a:lnTo>
                    <a:pt x="24088" y="42729"/>
                  </a:lnTo>
                  <a:lnTo>
                    <a:pt x="23613" y="42802"/>
                  </a:lnTo>
                  <a:lnTo>
                    <a:pt x="23174" y="42839"/>
                  </a:lnTo>
                  <a:lnTo>
                    <a:pt x="22772" y="42802"/>
                  </a:lnTo>
                  <a:lnTo>
                    <a:pt x="22406" y="42766"/>
                  </a:lnTo>
                  <a:lnTo>
                    <a:pt x="22004" y="42693"/>
                  </a:lnTo>
                  <a:lnTo>
                    <a:pt x="21639" y="42583"/>
                  </a:lnTo>
                  <a:lnTo>
                    <a:pt x="20908" y="42327"/>
                  </a:lnTo>
                  <a:lnTo>
                    <a:pt x="20177" y="42035"/>
                  </a:lnTo>
                  <a:lnTo>
                    <a:pt x="19884" y="41925"/>
                  </a:lnTo>
                  <a:lnTo>
                    <a:pt x="19592" y="41889"/>
                  </a:lnTo>
                  <a:lnTo>
                    <a:pt x="19409" y="41889"/>
                  </a:lnTo>
                  <a:lnTo>
                    <a:pt x="19190" y="41962"/>
                  </a:lnTo>
                  <a:lnTo>
                    <a:pt x="18971" y="42108"/>
                  </a:lnTo>
                  <a:lnTo>
                    <a:pt x="18824" y="42254"/>
                  </a:lnTo>
                  <a:lnTo>
                    <a:pt x="18715" y="42437"/>
                  </a:lnTo>
                  <a:lnTo>
                    <a:pt x="18678" y="42729"/>
                  </a:lnTo>
                  <a:lnTo>
                    <a:pt x="18642" y="42985"/>
                  </a:lnTo>
                  <a:lnTo>
                    <a:pt x="18605" y="43204"/>
                  </a:lnTo>
                  <a:lnTo>
                    <a:pt x="18495" y="43314"/>
                  </a:lnTo>
                  <a:lnTo>
                    <a:pt x="18349" y="43351"/>
                  </a:lnTo>
                  <a:lnTo>
                    <a:pt x="18093" y="43314"/>
                  </a:lnTo>
                  <a:lnTo>
                    <a:pt x="17801" y="43168"/>
                  </a:lnTo>
                  <a:lnTo>
                    <a:pt x="17362" y="42985"/>
                  </a:lnTo>
                  <a:lnTo>
                    <a:pt x="16924" y="42802"/>
                  </a:lnTo>
                  <a:lnTo>
                    <a:pt x="16668" y="42693"/>
                  </a:lnTo>
                  <a:lnTo>
                    <a:pt x="16558" y="42656"/>
                  </a:lnTo>
                  <a:lnTo>
                    <a:pt x="16485" y="42583"/>
                  </a:lnTo>
                  <a:lnTo>
                    <a:pt x="16375" y="42364"/>
                  </a:lnTo>
                  <a:lnTo>
                    <a:pt x="16229" y="42218"/>
                  </a:lnTo>
                  <a:lnTo>
                    <a:pt x="16046" y="42108"/>
                  </a:lnTo>
                  <a:lnTo>
                    <a:pt x="15864" y="42035"/>
                  </a:lnTo>
                  <a:lnTo>
                    <a:pt x="15498" y="41925"/>
                  </a:lnTo>
                  <a:lnTo>
                    <a:pt x="15096" y="41852"/>
                  </a:lnTo>
                  <a:lnTo>
                    <a:pt x="14840" y="41815"/>
                  </a:lnTo>
                  <a:lnTo>
                    <a:pt x="14621" y="41742"/>
                  </a:lnTo>
                  <a:lnTo>
                    <a:pt x="14182" y="41560"/>
                  </a:lnTo>
                  <a:lnTo>
                    <a:pt x="14036" y="41487"/>
                  </a:lnTo>
                  <a:lnTo>
                    <a:pt x="13927" y="41340"/>
                  </a:lnTo>
                  <a:lnTo>
                    <a:pt x="13890" y="41194"/>
                  </a:lnTo>
                  <a:lnTo>
                    <a:pt x="13963" y="41048"/>
                  </a:lnTo>
                  <a:lnTo>
                    <a:pt x="14036" y="40865"/>
                  </a:lnTo>
                  <a:lnTo>
                    <a:pt x="14073" y="40682"/>
                  </a:lnTo>
                  <a:lnTo>
                    <a:pt x="14073" y="40500"/>
                  </a:lnTo>
                  <a:lnTo>
                    <a:pt x="14073" y="40317"/>
                  </a:lnTo>
                  <a:lnTo>
                    <a:pt x="14000" y="39951"/>
                  </a:lnTo>
                  <a:lnTo>
                    <a:pt x="14000" y="39769"/>
                  </a:lnTo>
                  <a:lnTo>
                    <a:pt x="14036" y="39586"/>
                  </a:lnTo>
                  <a:lnTo>
                    <a:pt x="13598" y="39513"/>
                  </a:lnTo>
                  <a:lnTo>
                    <a:pt x="13232" y="39476"/>
                  </a:lnTo>
                  <a:lnTo>
                    <a:pt x="13195" y="39476"/>
                  </a:lnTo>
                  <a:lnTo>
                    <a:pt x="11989" y="39513"/>
                  </a:lnTo>
                  <a:lnTo>
                    <a:pt x="10783" y="39622"/>
                  </a:lnTo>
                  <a:lnTo>
                    <a:pt x="10198" y="39695"/>
                  </a:lnTo>
                  <a:lnTo>
                    <a:pt x="9650" y="39805"/>
                  </a:lnTo>
                  <a:lnTo>
                    <a:pt x="9102" y="39951"/>
                  </a:lnTo>
                  <a:lnTo>
                    <a:pt x="8590" y="40171"/>
                  </a:lnTo>
                  <a:lnTo>
                    <a:pt x="8115" y="40463"/>
                  </a:lnTo>
                  <a:lnTo>
                    <a:pt x="7896" y="40573"/>
                  </a:lnTo>
                  <a:lnTo>
                    <a:pt x="7749" y="40609"/>
                  </a:lnTo>
                  <a:lnTo>
                    <a:pt x="7274" y="40609"/>
                  </a:lnTo>
                  <a:lnTo>
                    <a:pt x="6909" y="40536"/>
                  </a:lnTo>
                  <a:lnTo>
                    <a:pt x="6141" y="40353"/>
                  </a:lnTo>
                  <a:lnTo>
                    <a:pt x="6214" y="40171"/>
                  </a:lnTo>
                  <a:lnTo>
                    <a:pt x="6287" y="40061"/>
                  </a:lnTo>
                  <a:lnTo>
                    <a:pt x="6397" y="39951"/>
                  </a:lnTo>
                  <a:lnTo>
                    <a:pt x="6507" y="39878"/>
                  </a:lnTo>
                  <a:lnTo>
                    <a:pt x="6762" y="39805"/>
                  </a:lnTo>
                  <a:lnTo>
                    <a:pt x="7018" y="39769"/>
                  </a:lnTo>
                  <a:lnTo>
                    <a:pt x="7311" y="39769"/>
                  </a:lnTo>
                  <a:lnTo>
                    <a:pt x="7567" y="39695"/>
                  </a:lnTo>
                  <a:lnTo>
                    <a:pt x="7786" y="39622"/>
                  </a:lnTo>
                  <a:lnTo>
                    <a:pt x="8005" y="39513"/>
                  </a:lnTo>
                  <a:lnTo>
                    <a:pt x="8188" y="39367"/>
                  </a:lnTo>
                  <a:lnTo>
                    <a:pt x="8371" y="39184"/>
                  </a:lnTo>
                  <a:lnTo>
                    <a:pt x="8517" y="38964"/>
                  </a:lnTo>
                  <a:lnTo>
                    <a:pt x="8627" y="38745"/>
                  </a:lnTo>
                  <a:lnTo>
                    <a:pt x="8736" y="38489"/>
                  </a:lnTo>
                  <a:lnTo>
                    <a:pt x="8773" y="38343"/>
                  </a:lnTo>
                  <a:lnTo>
                    <a:pt x="8773" y="38233"/>
                  </a:lnTo>
                  <a:lnTo>
                    <a:pt x="8773" y="38051"/>
                  </a:lnTo>
                  <a:lnTo>
                    <a:pt x="8773" y="37868"/>
                  </a:lnTo>
                  <a:lnTo>
                    <a:pt x="8846" y="37722"/>
                  </a:lnTo>
                  <a:lnTo>
                    <a:pt x="8919" y="37575"/>
                  </a:lnTo>
                  <a:lnTo>
                    <a:pt x="8992" y="37466"/>
                  </a:lnTo>
                  <a:lnTo>
                    <a:pt x="9102" y="37356"/>
                  </a:lnTo>
                  <a:lnTo>
                    <a:pt x="9394" y="37173"/>
                  </a:lnTo>
                  <a:lnTo>
                    <a:pt x="9723" y="36954"/>
                  </a:lnTo>
                  <a:lnTo>
                    <a:pt x="9869" y="36808"/>
                  </a:lnTo>
                  <a:lnTo>
                    <a:pt x="10016" y="36698"/>
                  </a:lnTo>
                  <a:lnTo>
                    <a:pt x="10125" y="36552"/>
                  </a:lnTo>
                  <a:lnTo>
                    <a:pt x="10198" y="36369"/>
                  </a:lnTo>
                  <a:lnTo>
                    <a:pt x="10235" y="36150"/>
                  </a:lnTo>
                  <a:lnTo>
                    <a:pt x="10271" y="35931"/>
                  </a:lnTo>
                  <a:lnTo>
                    <a:pt x="10271" y="35784"/>
                  </a:lnTo>
                  <a:lnTo>
                    <a:pt x="10381" y="35638"/>
                  </a:lnTo>
                  <a:lnTo>
                    <a:pt x="10527" y="35565"/>
                  </a:lnTo>
                  <a:lnTo>
                    <a:pt x="10710" y="35529"/>
                  </a:lnTo>
                  <a:lnTo>
                    <a:pt x="10820" y="35529"/>
                  </a:lnTo>
                  <a:lnTo>
                    <a:pt x="10929" y="35565"/>
                  </a:lnTo>
                  <a:lnTo>
                    <a:pt x="11185" y="35675"/>
                  </a:lnTo>
                  <a:lnTo>
                    <a:pt x="11660" y="35675"/>
                  </a:lnTo>
                  <a:lnTo>
                    <a:pt x="11843" y="35602"/>
                  </a:lnTo>
                  <a:lnTo>
                    <a:pt x="12062" y="35492"/>
                  </a:lnTo>
                  <a:lnTo>
                    <a:pt x="12282" y="35346"/>
                  </a:lnTo>
                  <a:lnTo>
                    <a:pt x="12684" y="35090"/>
                  </a:lnTo>
                  <a:lnTo>
                    <a:pt x="12830" y="35017"/>
                  </a:lnTo>
                  <a:lnTo>
                    <a:pt x="12976" y="35017"/>
                  </a:lnTo>
                  <a:lnTo>
                    <a:pt x="13159" y="35053"/>
                  </a:lnTo>
                  <a:lnTo>
                    <a:pt x="13342" y="35163"/>
                  </a:lnTo>
                  <a:lnTo>
                    <a:pt x="13488" y="35346"/>
                  </a:lnTo>
                  <a:lnTo>
                    <a:pt x="13671" y="35602"/>
                  </a:lnTo>
                  <a:lnTo>
                    <a:pt x="14000" y="36004"/>
                  </a:lnTo>
                  <a:lnTo>
                    <a:pt x="14329" y="36369"/>
                  </a:lnTo>
                  <a:lnTo>
                    <a:pt x="14694" y="36662"/>
                  </a:lnTo>
                  <a:lnTo>
                    <a:pt x="15133" y="36954"/>
                  </a:lnTo>
                  <a:lnTo>
                    <a:pt x="15425" y="37100"/>
                  </a:lnTo>
                  <a:lnTo>
                    <a:pt x="15681" y="37283"/>
                  </a:lnTo>
                  <a:lnTo>
                    <a:pt x="15937" y="37502"/>
                  </a:lnTo>
                  <a:lnTo>
                    <a:pt x="16193" y="37722"/>
                  </a:lnTo>
                  <a:lnTo>
                    <a:pt x="16302" y="37795"/>
                  </a:lnTo>
                  <a:lnTo>
                    <a:pt x="16375" y="37868"/>
                  </a:lnTo>
                  <a:lnTo>
                    <a:pt x="16449" y="38051"/>
                  </a:lnTo>
                  <a:lnTo>
                    <a:pt x="16449" y="38270"/>
                  </a:lnTo>
                  <a:lnTo>
                    <a:pt x="16412" y="38453"/>
                  </a:lnTo>
                  <a:lnTo>
                    <a:pt x="16302" y="38562"/>
                  </a:lnTo>
                  <a:lnTo>
                    <a:pt x="16156" y="38709"/>
                  </a:lnTo>
                  <a:lnTo>
                    <a:pt x="15973" y="38782"/>
                  </a:lnTo>
                  <a:lnTo>
                    <a:pt x="15827" y="38855"/>
                  </a:lnTo>
                  <a:lnTo>
                    <a:pt x="15608" y="38891"/>
                  </a:lnTo>
                  <a:lnTo>
                    <a:pt x="15389" y="38928"/>
                  </a:lnTo>
                  <a:lnTo>
                    <a:pt x="14877" y="38964"/>
                  </a:lnTo>
                  <a:lnTo>
                    <a:pt x="14987" y="39147"/>
                  </a:lnTo>
                  <a:lnTo>
                    <a:pt x="15096" y="39293"/>
                  </a:lnTo>
                  <a:lnTo>
                    <a:pt x="15206" y="39403"/>
                  </a:lnTo>
                  <a:lnTo>
                    <a:pt x="15352" y="39476"/>
                  </a:lnTo>
                  <a:lnTo>
                    <a:pt x="15644" y="39622"/>
                  </a:lnTo>
                  <a:lnTo>
                    <a:pt x="15791" y="39695"/>
                  </a:lnTo>
                  <a:lnTo>
                    <a:pt x="15900" y="39805"/>
                  </a:lnTo>
                  <a:lnTo>
                    <a:pt x="16375" y="39293"/>
                  </a:lnTo>
                  <a:lnTo>
                    <a:pt x="16595" y="39038"/>
                  </a:lnTo>
                  <a:lnTo>
                    <a:pt x="16814" y="38782"/>
                  </a:lnTo>
                  <a:lnTo>
                    <a:pt x="16887" y="38635"/>
                  </a:lnTo>
                  <a:lnTo>
                    <a:pt x="16924" y="38453"/>
                  </a:lnTo>
                  <a:lnTo>
                    <a:pt x="16997" y="38087"/>
                  </a:lnTo>
                  <a:lnTo>
                    <a:pt x="16997" y="37795"/>
                  </a:lnTo>
                  <a:lnTo>
                    <a:pt x="16997" y="37502"/>
                  </a:lnTo>
                  <a:lnTo>
                    <a:pt x="17655" y="37502"/>
                  </a:lnTo>
                  <a:lnTo>
                    <a:pt x="17472" y="37283"/>
                  </a:lnTo>
                  <a:lnTo>
                    <a:pt x="17326" y="37137"/>
                  </a:lnTo>
                  <a:lnTo>
                    <a:pt x="16631" y="36735"/>
                  </a:lnTo>
                  <a:lnTo>
                    <a:pt x="15937" y="36296"/>
                  </a:lnTo>
                  <a:lnTo>
                    <a:pt x="15718" y="36077"/>
                  </a:lnTo>
                  <a:lnTo>
                    <a:pt x="15498" y="35858"/>
                  </a:lnTo>
                  <a:lnTo>
                    <a:pt x="15242" y="35492"/>
                  </a:lnTo>
                  <a:lnTo>
                    <a:pt x="14913" y="35163"/>
                  </a:lnTo>
                  <a:lnTo>
                    <a:pt x="14767" y="34980"/>
                  </a:lnTo>
                  <a:lnTo>
                    <a:pt x="14658" y="34798"/>
                  </a:lnTo>
                  <a:lnTo>
                    <a:pt x="14658" y="34578"/>
                  </a:lnTo>
                  <a:lnTo>
                    <a:pt x="14694" y="34176"/>
                  </a:lnTo>
                  <a:close/>
                  <a:moveTo>
                    <a:pt x="26391" y="44740"/>
                  </a:moveTo>
                  <a:lnTo>
                    <a:pt x="26537" y="44776"/>
                  </a:lnTo>
                  <a:lnTo>
                    <a:pt x="26646" y="44849"/>
                  </a:lnTo>
                  <a:lnTo>
                    <a:pt x="26756" y="44922"/>
                  </a:lnTo>
                  <a:lnTo>
                    <a:pt x="26829" y="45032"/>
                  </a:lnTo>
                  <a:lnTo>
                    <a:pt x="27451" y="45946"/>
                  </a:lnTo>
                  <a:lnTo>
                    <a:pt x="27779" y="46494"/>
                  </a:lnTo>
                  <a:lnTo>
                    <a:pt x="27999" y="46750"/>
                  </a:lnTo>
                  <a:lnTo>
                    <a:pt x="28255" y="46969"/>
                  </a:lnTo>
                  <a:lnTo>
                    <a:pt x="28328" y="47042"/>
                  </a:lnTo>
                  <a:lnTo>
                    <a:pt x="28401" y="47152"/>
                  </a:lnTo>
                  <a:lnTo>
                    <a:pt x="28511" y="47371"/>
                  </a:lnTo>
                  <a:lnTo>
                    <a:pt x="28584" y="47627"/>
                  </a:lnTo>
                  <a:lnTo>
                    <a:pt x="28657" y="47883"/>
                  </a:lnTo>
                  <a:lnTo>
                    <a:pt x="28693" y="48212"/>
                  </a:lnTo>
                  <a:lnTo>
                    <a:pt x="28803" y="48468"/>
                  </a:lnTo>
                  <a:lnTo>
                    <a:pt x="28949" y="48687"/>
                  </a:lnTo>
                  <a:lnTo>
                    <a:pt x="29168" y="48906"/>
                  </a:lnTo>
                  <a:lnTo>
                    <a:pt x="29424" y="49089"/>
                  </a:lnTo>
                  <a:lnTo>
                    <a:pt x="29607" y="49309"/>
                  </a:lnTo>
                  <a:lnTo>
                    <a:pt x="29790" y="49564"/>
                  </a:lnTo>
                  <a:lnTo>
                    <a:pt x="29936" y="49820"/>
                  </a:lnTo>
                  <a:lnTo>
                    <a:pt x="30265" y="50332"/>
                  </a:lnTo>
                  <a:lnTo>
                    <a:pt x="30448" y="50588"/>
                  </a:lnTo>
                  <a:lnTo>
                    <a:pt x="30667" y="50807"/>
                  </a:lnTo>
                  <a:lnTo>
                    <a:pt x="30667" y="51026"/>
                  </a:lnTo>
                  <a:lnTo>
                    <a:pt x="30740" y="51282"/>
                  </a:lnTo>
                  <a:lnTo>
                    <a:pt x="30886" y="51721"/>
                  </a:lnTo>
                  <a:lnTo>
                    <a:pt x="30923" y="51977"/>
                  </a:lnTo>
                  <a:lnTo>
                    <a:pt x="30996" y="52233"/>
                  </a:lnTo>
                  <a:lnTo>
                    <a:pt x="30996" y="52489"/>
                  </a:lnTo>
                  <a:lnTo>
                    <a:pt x="30959" y="52781"/>
                  </a:lnTo>
                  <a:lnTo>
                    <a:pt x="30484" y="52379"/>
                  </a:lnTo>
                  <a:lnTo>
                    <a:pt x="30338" y="52233"/>
                  </a:lnTo>
                  <a:lnTo>
                    <a:pt x="30155" y="52050"/>
                  </a:lnTo>
                  <a:lnTo>
                    <a:pt x="29680" y="51757"/>
                  </a:lnTo>
                  <a:lnTo>
                    <a:pt x="29497" y="51575"/>
                  </a:lnTo>
                  <a:lnTo>
                    <a:pt x="29315" y="51392"/>
                  </a:lnTo>
                  <a:lnTo>
                    <a:pt x="29168" y="51209"/>
                  </a:lnTo>
                  <a:lnTo>
                    <a:pt x="29022" y="50953"/>
                  </a:lnTo>
                  <a:lnTo>
                    <a:pt x="28949" y="50697"/>
                  </a:lnTo>
                  <a:lnTo>
                    <a:pt x="28876" y="50442"/>
                  </a:lnTo>
                  <a:lnTo>
                    <a:pt x="28803" y="50295"/>
                  </a:lnTo>
                  <a:lnTo>
                    <a:pt x="28693" y="50222"/>
                  </a:lnTo>
                  <a:lnTo>
                    <a:pt x="28474" y="50040"/>
                  </a:lnTo>
                  <a:lnTo>
                    <a:pt x="28328" y="49857"/>
                  </a:lnTo>
                  <a:lnTo>
                    <a:pt x="28182" y="49674"/>
                  </a:lnTo>
                  <a:lnTo>
                    <a:pt x="28108" y="49418"/>
                  </a:lnTo>
                  <a:lnTo>
                    <a:pt x="27962" y="48980"/>
                  </a:lnTo>
                  <a:lnTo>
                    <a:pt x="27816" y="48468"/>
                  </a:lnTo>
                  <a:lnTo>
                    <a:pt x="27743" y="48249"/>
                  </a:lnTo>
                  <a:lnTo>
                    <a:pt x="27670" y="48029"/>
                  </a:lnTo>
                  <a:lnTo>
                    <a:pt x="27524" y="47846"/>
                  </a:lnTo>
                  <a:lnTo>
                    <a:pt x="27341" y="47700"/>
                  </a:lnTo>
                  <a:lnTo>
                    <a:pt x="27195" y="47554"/>
                  </a:lnTo>
                  <a:lnTo>
                    <a:pt x="27085" y="47408"/>
                  </a:lnTo>
                  <a:lnTo>
                    <a:pt x="27012" y="47225"/>
                  </a:lnTo>
                  <a:lnTo>
                    <a:pt x="26939" y="47006"/>
                  </a:lnTo>
                  <a:lnTo>
                    <a:pt x="26829" y="46750"/>
                  </a:lnTo>
                  <a:lnTo>
                    <a:pt x="26720" y="46531"/>
                  </a:lnTo>
                  <a:lnTo>
                    <a:pt x="26427" y="46019"/>
                  </a:lnTo>
                  <a:lnTo>
                    <a:pt x="26281" y="45763"/>
                  </a:lnTo>
                  <a:lnTo>
                    <a:pt x="26135" y="45471"/>
                  </a:lnTo>
                  <a:lnTo>
                    <a:pt x="26098" y="45324"/>
                  </a:lnTo>
                  <a:lnTo>
                    <a:pt x="26062" y="45178"/>
                  </a:lnTo>
                  <a:lnTo>
                    <a:pt x="26025" y="45032"/>
                  </a:lnTo>
                  <a:lnTo>
                    <a:pt x="26062" y="44849"/>
                  </a:lnTo>
                  <a:lnTo>
                    <a:pt x="26244" y="44776"/>
                  </a:lnTo>
                  <a:lnTo>
                    <a:pt x="26391" y="44740"/>
                  </a:lnTo>
                  <a:close/>
                  <a:moveTo>
                    <a:pt x="26317" y="59762"/>
                  </a:moveTo>
                  <a:lnTo>
                    <a:pt x="26354" y="59945"/>
                  </a:lnTo>
                  <a:lnTo>
                    <a:pt x="26354" y="60128"/>
                  </a:lnTo>
                  <a:lnTo>
                    <a:pt x="26317" y="60274"/>
                  </a:lnTo>
                  <a:lnTo>
                    <a:pt x="26281" y="60384"/>
                  </a:lnTo>
                  <a:lnTo>
                    <a:pt x="26098" y="60640"/>
                  </a:lnTo>
                  <a:lnTo>
                    <a:pt x="25952" y="60859"/>
                  </a:lnTo>
                  <a:lnTo>
                    <a:pt x="25842" y="60932"/>
                  </a:lnTo>
                  <a:lnTo>
                    <a:pt x="25696" y="60968"/>
                  </a:lnTo>
                  <a:lnTo>
                    <a:pt x="25623" y="60968"/>
                  </a:lnTo>
                  <a:lnTo>
                    <a:pt x="25513" y="60895"/>
                  </a:lnTo>
                  <a:lnTo>
                    <a:pt x="25440" y="60822"/>
                  </a:lnTo>
                  <a:lnTo>
                    <a:pt x="25367" y="60749"/>
                  </a:lnTo>
                  <a:lnTo>
                    <a:pt x="25331" y="60530"/>
                  </a:lnTo>
                  <a:lnTo>
                    <a:pt x="25331" y="60347"/>
                  </a:lnTo>
                  <a:lnTo>
                    <a:pt x="25367" y="60164"/>
                  </a:lnTo>
                  <a:lnTo>
                    <a:pt x="25440" y="60018"/>
                  </a:lnTo>
                  <a:lnTo>
                    <a:pt x="25550" y="59908"/>
                  </a:lnTo>
                  <a:lnTo>
                    <a:pt x="25696" y="59835"/>
                  </a:lnTo>
                  <a:lnTo>
                    <a:pt x="25842" y="59762"/>
                  </a:lnTo>
                  <a:close/>
                  <a:moveTo>
                    <a:pt x="26500" y="65830"/>
                  </a:moveTo>
                  <a:lnTo>
                    <a:pt x="26537" y="66268"/>
                  </a:lnTo>
                  <a:lnTo>
                    <a:pt x="26391" y="66268"/>
                  </a:lnTo>
                  <a:lnTo>
                    <a:pt x="26427" y="65830"/>
                  </a:lnTo>
                  <a:close/>
                  <a:moveTo>
                    <a:pt x="44959" y="1"/>
                  </a:moveTo>
                  <a:lnTo>
                    <a:pt x="44776" y="110"/>
                  </a:lnTo>
                  <a:lnTo>
                    <a:pt x="44630" y="220"/>
                  </a:lnTo>
                  <a:lnTo>
                    <a:pt x="44557" y="403"/>
                  </a:lnTo>
                  <a:lnTo>
                    <a:pt x="44520" y="732"/>
                  </a:lnTo>
                  <a:lnTo>
                    <a:pt x="44483" y="1097"/>
                  </a:lnTo>
                  <a:lnTo>
                    <a:pt x="44520" y="1426"/>
                  </a:lnTo>
                  <a:lnTo>
                    <a:pt x="44593" y="1755"/>
                  </a:lnTo>
                  <a:lnTo>
                    <a:pt x="44666" y="1974"/>
                  </a:lnTo>
                  <a:lnTo>
                    <a:pt x="44739" y="2157"/>
                  </a:lnTo>
                  <a:lnTo>
                    <a:pt x="44703" y="2230"/>
                  </a:lnTo>
                  <a:lnTo>
                    <a:pt x="44666" y="2303"/>
                  </a:lnTo>
                  <a:lnTo>
                    <a:pt x="44593" y="2413"/>
                  </a:lnTo>
                  <a:lnTo>
                    <a:pt x="44520" y="2486"/>
                  </a:lnTo>
                  <a:lnTo>
                    <a:pt x="44447" y="2559"/>
                  </a:lnTo>
                  <a:lnTo>
                    <a:pt x="44374" y="2632"/>
                  </a:lnTo>
                  <a:lnTo>
                    <a:pt x="44301" y="2852"/>
                  </a:lnTo>
                  <a:lnTo>
                    <a:pt x="44155" y="3107"/>
                  </a:lnTo>
                  <a:lnTo>
                    <a:pt x="44081" y="3217"/>
                  </a:lnTo>
                  <a:lnTo>
                    <a:pt x="44045" y="3254"/>
                  </a:lnTo>
                  <a:lnTo>
                    <a:pt x="43899" y="3254"/>
                  </a:lnTo>
                  <a:lnTo>
                    <a:pt x="43752" y="3217"/>
                  </a:lnTo>
                  <a:lnTo>
                    <a:pt x="43643" y="3144"/>
                  </a:lnTo>
                  <a:lnTo>
                    <a:pt x="43387" y="2998"/>
                  </a:lnTo>
                  <a:lnTo>
                    <a:pt x="43241" y="3107"/>
                  </a:lnTo>
                  <a:lnTo>
                    <a:pt x="43058" y="3217"/>
                  </a:lnTo>
                  <a:lnTo>
                    <a:pt x="42729" y="3400"/>
                  </a:lnTo>
                  <a:lnTo>
                    <a:pt x="42583" y="3509"/>
                  </a:lnTo>
                  <a:lnTo>
                    <a:pt x="42437" y="3656"/>
                  </a:lnTo>
                  <a:lnTo>
                    <a:pt x="42364" y="3838"/>
                  </a:lnTo>
                  <a:lnTo>
                    <a:pt x="42327" y="4058"/>
                  </a:lnTo>
                  <a:lnTo>
                    <a:pt x="42254" y="4131"/>
                  </a:lnTo>
                  <a:lnTo>
                    <a:pt x="42181" y="4167"/>
                  </a:lnTo>
                  <a:lnTo>
                    <a:pt x="41961" y="4314"/>
                  </a:lnTo>
                  <a:lnTo>
                    <a:pt x="41742" y="4460"/>
                  </a:lnTo>
                  <a:lnTo>
                    <a:pt x="41559" y="4606"/>
                  </a:lnTo>
                  <a:lnTo>
                    <a:pt x="41413" y="4789"/>
                  </a:lnTo>
                  <a:lnTo>
                    <a:pt x="41121" y="5191"/>
                  </a:lnTo>
                  <a:lnTo>
                    <a:pt x="40828" y="5556"/>
                  </a:lnTo>
                  <a:lnTo>
                    <a:pt x="40719" y="5666"/>
                  </a:lnTo>
                  <a:lnTo>
                    <a:pt x="40646" y="5812"/>
                  </a:lnTo>
                  <a:lnTo>
                    <a:pt x="40646" y="5958"/>
                  </a:lnTo>
                  <a:lnTo>
                    <a:pt x="40646" y="6068"/>
                  </a:lnTo>
                  <a:lnTo>
                    <a:pt x="40682" y="6214"/>
                  </a:lnTo>
                  <a:lnTo>
                    <a:pt x="40719" y="6324"/>
                  </a:lnTo>
                  <a:lnTo>
                    <a:pt x="40828" y="6434"/>
                  </a:lnTo>
                  <a:lnTo>
                    <a:pt x="40938" y="6543"/>
                  </a:lnTo>
                  <a:lnTo>
                    <a:pt x="41194" y="6726"/>
                  </a:lnTo>
                  <a:lnTo>
                    <a:pt x="41486" y="6909"/>
                  </a:lnTo>
                  <a:lnTo>
                    <a:pt x="41304" y="7055"/>
                  </a:lnTo>
                  <a:lnTo>
                    <a:pt x="41121" y="7201"/>
                  </a:lnTo>
                  <a:lnTo>
                    <a:pt x="40572" y="7420"/>
                  </a:lnTo>
                  <a:lnTo>
                    <a:pt x="39988" y="7640"/>
                  </a:lnTo>
                  <a:lnTo>
                    <a:pt x="39805" y="7713"/>
                  </a:lnTo>
                  <a:lnTo>
                    <a:pt x="39659" y="7786"/>
                  </a:lnTo>
                  <a:lnTo>
                    <a:pt x="39549" y="7932"/>
                  </a:lnTo>
                  <a:lnTo>
                    <a:pt x="39476" y="8005"/>
                  </a:lnTo>
                  <a:lnTo>
                    <a:pt x="39476" y="8115"/>
                  </a:lnTo>
                  <a:lnTo>
                    <a:pt x="39476" y="8261"/>
                  </a:lnTo>
                  <a:lnTo>
                    <a:pt x="39549" y="8444"/>
                  </a:lnTo>
                  <a:lnTo>
                    <a:pt x="39622" y="8627"/>
                  </a:lnTo>
                  <a:lnTo>
                    <a:pt x="39768" y="8846"/>
                  </a:lnTo>
                  <a:lnTo>
                    <a:pt x="39915" y="9029"/>
                  </a:lnTo>
                  <a:lnTo>
                    <a:pt x="40061" y="9211"/>
                  </a:lnTo>
                  <a:lnTo>
                    <a:pt x="40207" y="9321"/>
                  </a:lnTo>
                  <a:lnTo>
                    <a:pt x="40353" y="9394"/>
                  </a:lnTo>
                  <a:lnTo>
                    <a:pt x="40572" y="9467"/>
                  </a:lnTo>
                  <a:lnTo>
                    <a:pt x="40719" y="9577"/>
                  </a:lnTo>
                  <a:lnTo>
                    <a:pt x="41011" y="9869"/>
                  </a:lnTo>
                  <a:lnTo>
                    <a:pt x="40865" y="9943"/>
                  </a:lnTo>
                  <a:lnTo>
                    <a:pt x="40719" y="9943"/>
                  </a:lnTo>
                  <a:lnTo>
                    <a:pt x="40536" y="9906"/>
                  </a:lnTo>
                  <a:lnTo>
                    <a:pt x="40353" y="9833"/>
                  </a:lnTo>
                  <a:lnTo>
                    <a:pt x="40061" y="9650"/>
                  </a:lnTo>
                  <a:lnTo>
                    <a:pt x="39768" y="9504"/>
                  </a:lnTo>
                  <a:lnTo>
                    <a:pt x="39476" y="9394"/>
                  </a:lnTo>
                  <a:lnTo>
                    <a:pt x="39147" y="9358"/>
                  </a:lnTo>
                  <a:lnTo>
                    <a:pt x="38891" y="9394"/>
                  </a:lnTo>
                  <a:lnTo>
                    <a:pt x="38635" y="9431"/>
                  </a:lnTo>
                  <a:lnTo>
                    <a:pt x="38855" y="9943"/>
                  </a:lnTo>
                  <a:lnTo>
                    <a:pt x="38599" y="10125"/>
                  </a:lnTo>
                  <a:lnTo>
                    <a:pt x="38489" y="10198"/>
                  </a:lnTo>
                  <a:lnTo>
                    <a:pt x="38343" y="10235"/>
                  </a:lnTo>
                  <a:lnTo>
                    <a:pt x="38306" y="10235"/>
                  </a:lnTo>
                  <a:lnTo>
                    <a:pt x="38197" y="10198"/>
                  </a:lnTo>
                  <a:lnTo>
                    <a:pt x="38124" y="10162"/>
                  </a:lnTo>
                  <a:lnTo>
                    <a:pt x="38050" y="10052"/>
                  </a:lnTo>
                  <a:lnTo>
                    <a:pt x="38050" y="9943"/>
                  </a:lnTo>
                  <a:lnTo>
                    <a:pt x="37977" y="9723"/>
                  </a:lnTo>
                  <a:lnTo>
                    <a:pt x="37904" y="9614"/>
                  </a:lnTo>
                  <a:lnTo>
                    <a:pt x="37795" y="9540"/>
                  </a:lnTo>
                  <a:lnTo>
                    <a:pt x="37758" y="9943"/>
                  </a:lnTo>
                  <a:lnTo>
                    <a:pt x="37758" y="10125"/>
                  </a:lnTo>
                  <a:lnTo>
                    <a:pt x="37685" y="10235"/>
                  </a:lnTo>
                  <a:lnTo>
                    <a:pt x="37575" y="10454"/>
                  </a:lnTo>
                  <a:lnTo>
                    <a:pt x="37502" y="10674"/>
                  </a:lnTo>
                  <a:lnTo>
                    <a:pt x="37502" y="10856"/>
                  </a:lnTo>
                  <a:lnTo>
                    <a:pt x="37539" y="11039"/>
                  </a:lnTo>
                  <a:lnTo>
                    <a:pt x="37612" y="11185"/>
                  </a:lnTo>
                  <a:lnTo>
                    <a:pt x="37721" y="11331"/>
                  </a:lnTo>
                  <a:lnTo>
                    <a:pt x="38014" y="11660"/>
                  </a:lnTo>
                  <a:lnTo>
                    <a:pt x="38197" y="11880"/>
                  </a:lnTo>
                  <a:lnTo>
                    <a:pt x="38270" y="12026"/>
                  </a:lnTo>
                  <a:lnTo>
                    <a:pt x="38270" y="12172"/>
                  </a:lnTo>
                  <a:lnTo>
                    <a:pt x="38306" y="12501"/>
                  </a:lnTo>
                  <a:lnTo>
                    <a:pt x="38416" y="12830"/>
                  </a:lnTo>
                  <a:lnTo>
                    <a:pt x="38526" y="13159"/>
                  </a:lnTo>
                  <a:lnTo>
                    <a:pt x="38708" y="13451"/>
                  </a:lnTo>
                  <a:lnTo>
                    <a:pt x="39366" y="13525"/>
                  </a:lnTo>
                  <a:lnTo>
                    <a:pt x="39257" y="13963"/>
                  </a:lnTo>
                  <a:lnTo>
                    <a:pt x="39220" y="14146"/>
                  </a:lnTo>
                  <a:lnTo>
                    <a:pt x="39220" y="14219"/>
                  </a:lnTo>
                  <a:lnTo>
                    <a:pt x="39257" y="14256"/>
                  </a:lnTo>
                  <a:lnTo>
                    <a:pt x="39403" y="14511"/>
                  </a:lnTo>
                  <a:lnTo>
                    <a:pt x="39476" y="14767"/>
                  </a:lnTo>
                  <a:lnTo>
                    <a:pt x="39512" y="15023"/>
                  </a:lnTo>
                  <a:lnTo>
                    <a:pt x="39512" y="15242"/>
                  </a:lnTo>
                  <a:lnTo>
                    <a:pt x="39439" y="15462"/>
                  </a:lnTo>
                  <a:lnTo>
                    <a:pt x="39366" y="15718"/>
                  </a:lnTo>
                  <a:lnTo>
                    <a:pt x="39184" y="16156"/>
                  </a:lnTo>
                  <a:lnTo>
                    <a:pt x="39110" y="16266"/>
                  </a:lnTo>
                  <a:lnTo>
                    <a:pt x="39074" y="16339"/>
                  </a:lnTo>
                  <a:lnTo>
                    <a:pt x="39001" y="16376"/>
                  </a:lnTo>
                  <a:lnTo>
                    <a:pt x="38928" y="16412"/>
                  </a:lnTo>
                  <a:lnTo>
                    <a:pt x="38818" y="16376"/>
                  </a:lnTo>
                  <a:lnTo>
                    <a:pt x="38672" y="16302"/>
                  </a:lnTo>
                  <a:lnTo>
                    <a:pt x="38855" y="15864"/>
                  </a:lnTo>
                  <a:lnTo>
                    <a:pt x="38928" y="15389"/>
                  </a:lnTo>
                  <a:lnTo>
                    <a:pt x="38928" y="14914"/>
                  </a:lnTo>
                  <a:lnTo>
                    <a:pt x="38891" y="14475"/>
                  </a:lnTo>
                  <a:lnTo>
                    <a:pt x="38818" y="14219"/>
                  </a:lnTo>
                  <a:lnTo>
                    <a:pt x="38745" y="14073"/>
                  </a:lnTo>
                  <a:lnTo>
                    <a:pt x="38672" y="14000"/>
                  </a:lnTo>
                  <a:lnTo>
                    <a:pt x="38453" y="13707"/>
                  </a:lnTo>
                  <a:lnTo>
                    <a:pt x="38270" y="13415"/>
                  </a:lnTo>
                  <a:lnTo>
                    <a:pt x="38124" y="13086"/>
                  </a:lnTo>
                  <a:lnTo>
                    <a:pt x="38014" y="12720"/>
                  </a:lnTo>
                  <a:lnTo>
                    <a:pt x="37795" y="12136"/>
                  </a:lnTo>
                  <a:lnTo>
                    <a:pt x="37648" y="11843"/>
                  </a:lnTo>
                  <a:lnTo>
                    <a:pt x="37502" y="11624"/>
                  </a:lnTo>
                  <a:lnTo>
                    <a:pt x="37319" y="11368"/>
                  </a:lnTo>
                  <a:lnTo>
                    <a:pt x="37210" y="11149"/>
                  </a:lnTo>
                  <a:lnTo>
                    <a:pt x="37173" y="10893"/>
                  </a:lnTo>
                  <a:lnTo>
                    <a:pt x="37137" y="10600"/>
                  </a:lnTo>
                  <a:lnTo>
                    <a:pt x="37100" y="10308"/>
                  </a:lnTo>
                  <a:lnTo>
                    <a:pt x="37027" y="10089"/>
                  </a:lnTo>
                  <a:lnTo>
                    <a:pt x="36954" y="9869"/>
                  </a:lnTo>
                  <a:lnTo>
                    <a:pt x="36844" y="9723"/>
                  </a:lnTo>
                  <a:lnTo>
                    <a:pt x="36698" y="9577"/>
                  </a:lnTo>
                  <a:lnTo>
                    <a:pt x="36515" y="9467"/>
                  </a:lnTo>
                  <a:lnTo>
                    <a:pt x="36296" y="9394"/>
                  </a:lnTo>
                  <a:lnTo>
                    <a:pt x="36004" y="9321"/>
                  </a:lnTo>
                  <a:lnTo>
                    <a:pt x="35894" y="8773"/>
                  </a:lnTo>
                  <a:lnTo>
                    <a:pt x="35382" y="8846"/>
                  </a:lnTo>
                  <a:lnTo>
                    <a:pt x="35382" y="10966"/>
                  </a:lnTo>
                  <a:lnTo>
                    <a:pt x="35382" y="11112"/>
                  </a:lnTo>
                  <a:lnTo>
                    <a:pt x="35346" y="11185"/>
                  </a:lnTo>
                  <a:lnTo>
                    <a:pt x="35346" y="11258"/>
                  </a:lnTo>
                  <a:lnTo>
                    <a:pt x="35199" y="11441"/>
                  </a:lnTo>
                  <a:lnTo>
                    <a:pt x="35163" y="11587"/>
                  </a:lnTo>
                  <a:lnTo>
                    <a:pt x="35163" y="11770"/>
                  </a:lnTo>
                  <a:lnTo>
                    <a:pt x="35163" y="11916"/>
                  </a:lnTo>
                  <a:lnTo>
                    <a:pt x="35273" y="12245"/>
                  </a:lnTo>
                  <a:lnTo>
                    <a:pt x="35419" y="12574"/>
                  </a:lnTo>
                  <a:lnTo>
                    <a:pt x="35492" y="12830"/>
                  </a:lnTo>
                  <a:lnTo>
                    <a:pt x="35601" y="13086"/>
                  </a:lnTo>
                  <a:lnTo>
                    <a:pt x="35748" y="13269"/>
                  </a:lnTo>
                  <a:lnTo>
                    <a:pt x="35894" y="13488"/>
                  </a:lnTo>
                  <a:lnTo>
                    <a:pt x="36040" y="13671"/>
                  </a:lnTo>
                  <a:lnTo>
                    <a:pt x="36223" y="13817"/>
                  </a:lnTo>
                  <a:lnTo>
                    <a:pt x="36442" y="13963"/>
                  </a:lnTo>
                  <a:lnTo>
                    <a:pt x="36661" y="14109"/>
                  </a:lnTo>
                  <a:lnTo>
                    <a:pt x="36735" y="14146"/>
                  </a:lnTo>
                  <a:lnTo>
                    <a:pt x="36771" y="14256"/>
                  </a:lnTo>
                  <a:lnTo>
                    <a:pt x="36844" y="14548"/>
                  </a:lnTo>
                  <a:lnTo>
                    <a:pt x="35784" y="14109"/>
                  </a:lnTo>
                  <a:lnTo>
                    <a:pt x="34834" y="13707"/>
                  </a:lnTo>
                  <a:lnTo>
                    <a:pt x="34395" y="13561"/>
                  </a:lnTo>
                  <a:lnTo>
                    <a:pt x="34176" y="13525"/>
                  </a:lnTo>
                  <a:lnTo>
                    <a:pt x="33957" y="13488"/>
                  </a:lnTo>
                  <a:lnTo>
                    <a:pt x="33810" y="13488"/>
                  </a:lnTo>
                  <a:lnTo>
                    <a:pt x="33482" y="13451"/>
                  </a:lnTo>
                  <a:lnTo>
                    <a:pt x="33153" y="13378"/>
                  </a:lnTo>
                  <a:lnTo>
                    <a:pt x="32860" y="13269"/>
                  </a:lnTo>
                  <a:lnTo>
                    <a:pt x="32568" y="13123"/>
                  </a:lnTo>
                  <a:lnTo>
                    <a:pt x="32239" y="12867"/>
                  </a:lnTo>
                  <a:lnTo>
                    <a:pt x="32166" y="13086"/>
                  </a:lnTo>
                  <a:lnTo>
                    <a:pt x="32166" y="13269"/>
                  </a:lnTo>
                  <a:lnTo>
                    <a:pt x="32166" y="13342"/>
                  </a:lnTo>
                  <a:lnTo>
                    <a:pt x="32202" y="13378"/>
                  </a:lnTo>
                  <a:lnTo>
                    <a:pt x="32348" y="13525"/>
                  </a:lnTo>
                  <a:lnTo>
                    <a:pt x="32787" y="13780"/>
                  </a:lnTo>
                  <a:lnTo>
                    <a:pt x="33153" y="14073"/>
                  </a:lnTo>
                  <a:lnTo>
                    <a:pt x="33299" y="14219"/>
                  </a:lnTo>
                  <a:lnTo>
                    <a:pt x="33335" y="14365"/>
                  </a:lnTo>
                  <a:lnTo>
                    <a:pt x="33372" y="14438"/>
                  </a:lnTo>
                  <a:lnTo>
                    <a:pt x="33335" y="14511"/>
                  </a:lnTo>
                  <a:lnTo>
                    <a:pt x="33226" y="14731"/>
                  </a:lnTo>
                  <a:lnTo>
                    <a:pt x="33006" y="14658"/>
                  </a:lnTo>
                  <a:lnTo>
                    <a:pt x="32750" y="14621"/>
                  </a:lnTo>
                  <a:lnTo>
                    <a:pt x="32422" y="14658"/>
                  </a:lnTo>
                  <a:lnTo>
                    <a:pt x="32093" y="14767"/>
                  </a:lnTo>
                  <a:lnTo>
                    <a:pt x="31471" y="15060"/>
                  </a:lnTo>
                  <a:lnTo>
                    <a:pt x="31215" y="15169"/>
                  </a:lnTo>
                  <a:lnTo>
                    <a:pt x="31033" y="15206"/>
                  </a:lnTo>
                  <a:lnTo>
                    <a:pt x="30886" y="15206"/>
                  </a:lnTo>
                  <a:lnTo>
                    <a:pt x="30777" y="15133"/>
                  </a:lnTo>
                  <a:lnTo>
                    <a:pt x="30704" y="15023"/>
                  </a:lnTo>
                  <a:lnTo>
                    <a:pt x="30594" y="14877"/>
                  </a:lnTo>
                  <a:lnTo>
                    <a:pt x="30155" y="15133"/>
                  </a:lnTo>
                  <a:lnTo>
                    <a:pt x="29753" y="15352"/>
                  </a:lnTo>
                  <a:lnTo>
                    <a:pt x="29388" y="15608"/>
                  </a:lnTo>
                  <a:lnTo>
                    <a:pt x="29095" y="15864"/>
                  </a:lnTo>
                  <a:lnTo>
                    <a:pt x="28839" y="16120"/>
                  </a:lnTo>
                  <a:lnTo>
                    <a:pt x="28584" y="16376"/>
                  </a:lnTo>
                  <a:lnTo>
                    <a:pt x="28401" y="16631"/>
                  </a:lnTo>
                  <a:lnTo>
                    <a:pt x="28255" y="16924"/>
                  </a:lnTo>
                  <a:lnTo>
                    <a:pt x="27999" y="16997"/>
                  </a:lnTo>
                  <a:lnTo>
                    <a:pt x="27853" y="16960"/>
                  </a:lnTo>
                  <a:lnTo>
                    <a:pt x="27706" y="16887"/>
                  </a:lnTo>
                  <a:lnTo>
                    <a:pt x="27597" y="16778"/>
                  </a:lnTo>
                  <a:lnTo>
                    <a:pt x="27487" y="16595"/>
                  </a:lnTo>
                  <a:lnTo>
                    <a:pt x="27597" y="16412"/>
                  </a:lnTo>
                  <a:lnTo>
                    <a:pt x="27706" y="16229"/>
                  </a:lnTo>
                  <a:lnTo>
                    <a:pt x="27779" y="16156"/>
                  </a:lnTo>
                  <a:lnTo>
                    <a:pt x="27779" y="16047"/>
                  </a:lnTo>
                  <a:lnTo>
                    <a:pt x="27743" y="15937"/>
                  </a:lnTo>
                  <a:lnTo>
                    <a:pt x="27670" y="15827"/>
                  </a:lnTo>
                  <a:lnTo>
                    <a:pt x="27524" y="15681"/>
                  </a:lnTo>
                  <a:lnTo>
                    <a:pt x="27377" y="15571"/>
                  </a:lnTo>
                  <a:lnTo>
                    <a:pt x="27231" y="15535"/>
                  </a:lnTo>
                  <a:lnTo>
                    <a:pt x="27048" y="15498"/>
                  </a:lnTo>
                  <a:lnTo>
                    <a:pt x="26829" y="15535"/>
                  </a:lnTo>
                  <a:lnTo>
                    <a:pt x="26610" y="15608"/>
                  </a:lnTo>
                  <a:lnTo>
                    <a:pt x="27085" y="17472"/>
                  </a:lnTo>
                  <a:lnTo>
                    <a:pt x="26939" y="17545"/>
                  </a:lnTo>
                  <a:lnTo>
                    <a:pt x="26756" y="17582"/>
                  </a:lnTo>
                  <a:lnTo>
                    <a:pt x="26537" y="17582"/>
                  </a:lnTo>
                  <a:lnTo>
                    <a:pt x="26391" y="17618"/>
                  </a:lnTo>
                  <a:lnTo>
                    <a:pt x="26135" y="17765"/>
                  </a:lnTo>
                  <a:lnTo>
                    <a:pt x="25915" y="17947"/>
                  </a:lnTo>
                  <a:lnTo>
                    <a:pt x="25696" y="18167"/>
                  </a:lnTo>
                  <a:lnTo>
                    <a:pt x="25586" y="18276"/>
                  </a:lnTo>
                  <a:lnTo>
                    <a:pt x="25513" y="18422"/>
                  </a:lnTo>
                  <a:lnTo>
                    <a:pt x="25477" y="18569"/>
                  </a:lnTo>
                  <a:lnTo>
                    <a:pt x="25477" y="18715"/>
                  </a:lnTo>
                  <a:lnTo>
                    <a:pt x="25513" y="18971"/>
                  </a:lnTo>
                  <a:lnTo>
                    <a:pt x="25660" y="19263"/>
                  </a:lnTo>
                  <a:lnTo>
                    <a:pt x="25513" y="19300"/>
                  </a:lnTo>
                  <a:lnTo>
                    <a:pt x="25367" y="19336"/>
                  </a:lnTo>
                  <a:lnTo>
                    <a:pt x="25184" y="19300"/>
                  </a:lnTo>
                  <a:lnTo>
                    <a:pt x="25002" y="19263"/>
                  </a:lnTo>
                  <a:lnTo>
                    <a:pt x="24709" y="19080"/>
                  </a:lnTo>
                  <a:lnTo>
                    <a:pt x="24600" y="19080"/>
                  </a:lnTo>
                  <a:lnTo>
                    <a:pt x="24380" y="19117"/>
                  </a:lnTo>
                  <a:lnTo>
                    <a:pt x="24124" y="19190"/>
                  </a:lnTo>
                  <a:lnTo>
                    <a:pt x="24234" y="19446"/>
                  </a:lnTo>
                  <a:lnTo>
                    <a:pt x="24307" y="19556"/>
                  </a:lnTo>
                  <a:lnTo>
                    <a:pt x="24380" y="19629"/>
                  </a:lnTo>
                  <a:lnTo>
                    <a:pt x="24490" y="19738"/>
                  </a:lnTo>
                  <a:lnTo>
                    <a:pt x="24563" y="19848"/>
                  </a:lnTo>
                  <a:lnTo>
                    <a:pt x="24600" y="19994"/>
                  </a:lnTo>
                  <a:lnTo>
                    <a:pt x="24636" y="20140"/>
                  </a:lnTo>
                  <a:lnTo>
                    <a:pt x="24015" y="19848"/>
                  </a:lnTo>
                  <a:lnTo>
                    <a:pt x="23832" y="19738"/>
                  </a:lnTo>
                  <a:lnTo>
                    <a:pt x="23686" y="19592"/>
                  </a:lnTo>
                  <a:lnTo>
                    <a:pt x="23576" y="19482"/>
                  </a:lnTo>
                  <a:lnTo>
                    <a:pt x="23503" y="19300"/>
                  </a:lnTo>
                  <a:lnTo>
                    <a:pt x="23320" y="18751"/>
                  </a:lnTo>
                  <a:lnTo>
                    <a:pt x="23247" y="18532"/>
                  </a:lnTo>
                  <a:lnTo>
                    <a:pt x="23174" y="18349"/>
                  </a:lnTo>
                  <a:lnTo>
                    <a:pt x="22918" y="17874"/>
                  </a:lnTo>
                  <a:lnTo>
                    <a:pt x="23284" y="17947"/>
                  </a:lnTo>
                  <a:lnTo>
                    <a:pt x="23649" y="18020"/>
                  </a:lnTo>
                  <a:lnTo>
                    <a:pt x="24161" y="18094"/>
                  </a:lnTo>
                  <a:lnTo>
                    <a:pt x="24673" y="18130"/>
                  </a:lnTo>
                  <a:lnTo>
                    <a:pt x="24892" y="18130"/>
                  </a:lnTo>
                  <a:lnTo>
                    <a:pt x="25184" y="18057"/>
                  </a:lnTo>
                  <a:lnTo>
                    <a:pt x="25331" y="17984"/>
                  </a:lnTo>
                  <a:lnTo>
                    <a:pt x="25477" y="17911"/>
                  </a:lnTo>
                  <a:lnTo>
                    <a:pt x="25550" y="17801"/>
                  </a:lnTo>
                  <a:lnTo>
                    <a:pt x="25660" y="17655"/>
                  </a:lnTo>
                  <a:lnTo>
                    <a:pt x="25733" y="17509"/>
                  </a:lnTo>
                  <a:lnTo>
                    <a:pt x="25769" y="17326"/>
                  </a:lnTo>
                  <a:lnTo>
                    <a:pt x="25806" y="17034"/>
                  </a:lnTo>
                  <a:lnTo>
                    <a:pt x="25769" y="16887"/>
                  </a:lnTo>
                  <a:lnTo>
                    <a:pt x="25733" y="16778"/>
                  </a:lnTo>
                  <a:lnTo>
                    <a:pt x="25660" y="16668"/>
                  </a:lnTo>
                  <a:lnTo>
                    <a:pt x="25550" y="16558"/>
                  </a:lnTo>
                  <a:lnTo>
                    <a:pt x="25294" y="16376"/>
                  </a:lnTo>
                  <a:lnTo>
                    <a:pt x="24526" y="15937"/>
                  </a:lnTo>
                  <a:lnTo>
                    <a:pt x="23759" y="15462"/>
                  </a:lnTo>
                  <a:lnTo>
                    <a:pt x="23466" y="15279"/>
                  </a:lnTo>
                  <a:lnTo>
                    <a:pt x="23137" y="15133"/>
                  </a:lnTo>
                  <a:lnTo>
                    <a:pt x="22772" y="15060"/>
                  </a:lnTo>
                  <a:lnTo>
                    <a:pt x="22406" y="15023"/>
                  </a:lnTo>
                  <a:lnTo>
                    <a:pt x="22151" y="14987"/>
                  </a:lnTo>
                  <a:lnTo>
                    <a:pt x="22041" y="14950"/>
                  </a:lnTo>
                  <a:lnTo>
                    <a:pt x="21968" y="14877"/>
                  </a:lnTo>
                  <a:lnTo>
                    <a:pt x="21822" y="14767"/>
                  </a:lnTo>
                  <a:lnTo>
                    <a:pt x="21712" y="14694"/>
                  </a:lnTo>
                  <a:lnTo>
                    <a:pt x="21566" y="14658"/>
                  </a:lnTo>
                  <a:lnTo>
                    <a:pt x="21456" y="14658"/>
                  </a:lnTo>
                  <a:lnTo>
                    <a:pt x="21200" y="14694"/>
                  </a:lnTo>
                  <a:lnTo>
                    <a:pt x="21127" y="14694"/>
                  </a:lnTo>
                  <a:lnTo>
                    <a:pt x="20944" y="14658"/>
                  </a:lnTo>
                  <a:lnTo>
                    <a:pt x="20689" y="14585"/>
                  </a:lnTo>
                  <a:lnTo>
                    <a:pt x="21091" y="14073"/>
                  </a:lnTo>
                  <a:lnTo>
                    <a:pt x="20360" y="13780"/>
                  </a:lnTo>
                  <a:lnTo>
                    <a:pt x="20140" y="13744"/>
                  </a:lnTo>
                  <a:lnTo>
                    <a:pt x="20031" y="13707"/>
                  </a:lnTo>
                  <a:lnTo>
                    <a:pt x="19957" y="13671"/>
                  </a:lnTo>
                  <a:lnTo>
                    <a:pt x="19775" y="13525"/>
                  </a:lnTo>
                  <a:lnTo>
                    <a:pt x="19665" y="13525"/>
                  </a:lnTo>
                  <a:lnTo>
                    <a:pt x="19592" y="13488"/>
                  </a:lnTo>
                  <a:lnTo>
                    <a:pt x="19482" y="13525"/>
                  </a:lnTo>
                  <a:lnTo>
                    <a:pt x="19336" y="13561"/>
                  </a:lnTo>
                  <a:lnTo>
                    <a:pt x="19153" y="13744"/>
                  </a:lnTo>
                  <a:lnTo>
                    <a:pt x="18569" y="13488"/>
                  </a:lnTo>
                  <a:lnTo>
                    <a:pt x="16997" y="14402"/>
                  </a:lnTo>
                  <a:lnTo>
                    <a:pt x="16851" y="14475"/>
                  </a:lnTo>
                  <a:lnTo>
                    <a:pt x="16704" y="14621"/>
                  </a:lnTo>
                  <a:lnTo>
                    <a:pt x="16595" y="14731"/>
                  </a:lnTo>
                  <a:lnTo>
                    <a:pt x="16449" y="14804"/>
                  </a:lnTo>
                  <a:lnTo>
                    <a:pt x="16046" y="14914"/>
                  </a:lnTo>
                  <a:lnTo>
                    <a:pt x="15864" y="15023"/>
                  </a:lnTo>
                  <a:lnTo>
                    <a:pt x="15681" y="15133"/>
                  </a:lnTo>
                  <a:lnTo>
                    <a:pt x="15535" y="15279"/>
                  </a:lnTo>
                  <a:lnTo>
                    <a:pt x="15425" y="15425"/>
                  </a:lnTo>
                  <a:lnTo>
                    <a:pt x="15315" y="15645"/>
                  </a:lnTo>
                  <a:lnTo>
                    <a:pt x="15279" y="15864"/>
                  </a:lnTo>
                  <a:lnTo>
                    <a:pt x="15060" y="15864"/>
                  </a:lnTo>
                  <a:lnTo>
                    <a:pt x="14950" y="15827"/>
                  </a:lnTo>
                  <a:lnTo>
                    <a:pt x="14840" y="15791"/>
                  </a:lnTo>
                  <a:lnTo>
                    <a:pt x="14731" y="15754"/>
                  </a:lnTo>
                  <a:lnTo>
                    <a:pt x="14658" y="15791"/>
                  </a:lnTo>
                  <a:lnTo>
                    <a:pt x="14621" y="15827"/>
                  </a:lnTo>
                  <a:lnTo>
                    <a:pt x="14548" y="15864"/>
                  </a:lnTo>
                  <a:lnTo>
                    <a:pt x="14511" y="15974"/>
                  </a:lnTo>
                  <a:lnTo>
                    <a:pt x="14475" y="16120"/>
                  </a:lnTo>
                  <a:lnTo>
                    <a:pt x="14475" y="16229"/>
                  </a:lnTo>
                  <a:lnTo>
                    <a:pt x="14511" y="16302"/>
                  </a:lnTo>
                  <a:lnTo>
                    <a:pt x="14584" y="16339"/>
                  </a:lnTo>
                  <a:lnTo>
                    <a:pt x="14767" y="16449"/>
                  </a:lnTo>
                  <a:lnTo>
                    <a:pt x="14877" y="16522"/>
                  </a:lnTo>
                  <a:lnTo>
                    <a:pt x="14694" y="17070"/>
                  </a:lnTo>
                  <a:lnTo>
                    <a:pt x="14584" y="17289"/>
                  </a:lnTo>
                  <a:lnTo>
                    <a:pt x="14438" y="17509"/>
                  </a:lnTo>
                  <a:lnTo>
                    <a:pt x="14182" y="17874"/>
                  </a:lnTo>
                  <a:lnTo>
                    <a:pt x="13963" y="18276"/>
                  </a:lnTo>
                  <a:lnTo>
                    <a:pt x="13817" y="18678"/>
                  </a:lnTo>
                  <a:lnTo>
                    <a:pt x="13744" y="19154"/>
                  </a:lnTo>
                  <a:lnTo>
                    <a:pt x="13707" y="19263"/>
                  </a:lnTo>
                  <a:lnTo>
                    <a:pt x="13671" y="19373"/>
                  </a:lnTo>
                  <a:lnTo>
                    <a:pt x="13524" y="19556"/>
                  </a:lnTo>
                  <a:lnTo>
                    <a:pt x="13269" y="19885"/>
                  </a:lnTo>
                  <a:lnTo>
                    <a:pt x="13122" y="20031"/>
                  </a:lnTo>
                  <a:lnTo>
                    <a:pt x="13013" y="20177"/>
                  </a:lnTo>
                  <a:lnTo>
                    <a:pt x="12720" y="20542"/>
                  </a:lnTo>
                  <a:lnTo>
                    <a:pt x="12391" y="20871"/>
                  </a:lnTo>
                  <a:lnTo>
                    <a:pt x="12026" y="21164"/>
                  </a:lnTo>
                  <a:lnTo>
                    <a:pt x="11624" y="21420"/>
                  </a:lnTo>
                  <a:lnTo>
                    <a:pt x="11404" y="21602"/>
                  </a:lnTo>
                  <a:lnTo>
                    <a:pt x="11149" y="21785"/>
                  </a:lnTo>
                  <a:lnTo>
                    <a:pt x="10966" y="22005"/>
                  </a:lnTo>
                  <a:lnTo>
                    <a:pt x="10893" y="22114"/>
                  </a:lnTo>
                  <a:lnTo>
                    <a:pt x="10820" y="22260"/>
                  </a:lnTo>
                  <a:lnTo>
                    <a:pt x="10783" y="22553"/>
                  </a:lnTo>
                  <a:lnTo>
                    <a:pt x="10783" y="22882"/>
                  </a:lnTo>
                  <a:lnTo>
                    <a:pt x="10893" y="23540"/>
                  </a:lnTo>
                  <a:lnTo>
                    <a:pt x="10929" y="23796"/>
                  </a:lnTo>
                  <a:lnTo>
                    <a:pt x="10966" y="23942"/>
                  </a:lnTo>
                  <a:lnTo>
                    <a:pt x="10929" y="24088"/>
                  </a:lnTo>
                  <a:lnTo>
                    <a:pt x="10929" y="24344"/>
                  </a:lnTo>
                  <a:lnTo>
                    <a:pt x="10966" y="24600"/>
                  </a:lnTo>
                  <a:lnTo>
                    <a:pt x="11039" y="24856"/>
                  </a:lnTo>
                  <a:lnTo>
                    <a:pt x="11112" y="25111"/>
                  </a:lnTo>
                  <a:lnTo>
                    <a:pt x="11258" y="25258"/>
                  </a:lnTo>
                  <a:lnTo>
                    <a:pt x="11404" y="25404"/>
                  </a:lnTo>
                  <a:lnTo>
                    <a:pt x="11587" y="25477"/>
                  </a:lnTo>
                  <a:lnTo>
                    <a:pt x="11953" y="25477"/>
                  </a:lnTo>
                  <a:lnTo>
                    <a:pt x="12135" y="25440"/>
                  </a:lnTo>
                  <a:lnTo>
                    <a:pt x="12318" y="25331"/>
                  </a:lnTo>
                  <a:lnTo>
                    <a:pt x="12464" y="25221"/>
                  </a:lnTo>
                  <a:lnTo>
                    <a:pt x="13342" y="24527"/>
                  </a:lnTo>
                  <a:lnTo>
                    <a:pt x="14255" y="26756"/>
                  </a:lnTo>
                  <a:lnTo>
                    <a:pt x="13488" y="27414"/>
                  </a:lnTo>
                  <a:lnTo>
                    <a:pt x="13415" y="27012"/>
                  </a:lnTo>
                  <a:lnTo>
                    <a:pt x="13378" y="26647"/>
                  </a:lnTo>
                  <a:lnTo>
                    <a:pt x="13342" y="26245"/>
                  </a:lnTo>
                  <a:lnTo>
                    <a:pt x="13269" y="25879"/>
                  </a:lnTo>
                  <a:lnTo>
                    <a:pt x="13049" y="25916"/>
                  </a:lnTo>
                  <a:lnTo>
                    <a:pt x="12867" y="25952"/>
                  </a:lnTo>
                  <a:lnTo>
                    <a:pt x="12720" y="26025"/>
                  </a:lnTo>
                  <a:lnTo>
                    <a:pt x="12574" y="26135"/>
                  </a:lnTo>
                  <a:lnTo>
                    <a:pt x="12464" y="26245"/>
                  </a:lnTo>
                  <a:lnTo>
                    <a:pt x="12391" y="26391"/>
                  </a:lnTo>
                  <a:lnTo>
                    <a:pt x="12318" y="26537"/>
                  </a:lnTo>
                  <a:lnTo>
                    <a:pt x="12318" y="26720"/>
                  </a:lnTo>
                  <a:lnTo>
                    <a:pt x="12318" y="27012"/>
                  </a:lnTo>
                  <a:lnTo>
                    <a:pt x="12355" y="27268"/>
                  </a:lnTo>
                  <a:lnTo>
                    <a:pt x="12501" y="27816"/>
                  </a:lnTo>
                  <a:lnTo>
                    <a:pt x="12538" y="28145"/>
                  </a:lnTo>
                  <a:lnTo>
                    <a:pt x="12538" y="28291"/>
                  </a:lnTo>
                  <a:lnTo>
                    <a:pt x="12501" y="28401"/>
                  </a:lnTo>
                  <a:lnTo>
                    <a:pt x="12464" y="28474"/>
                  </a:lnTo>
                  <a:lnTo>
                    <a:pt x="12355" y="28547"/>
                  </a:lnTo>
                  <a:lnTo>
                    <a:pt x="12209" y="28620"/>
                  </a:lnTo>
                  <a:lnTo>
                    <a:pt x="12026" y="28693"/>
                  </a:lnTo>
                  <a:lnTo>
                    <a:pt x="11551" y="28840"/>
                  </a:lnTo>
                  <a:lnTo>
                    <a:pt x="11039" y="29022"/>
                  </a:lnTo>
                  <a:lnTo>
                    <a:pt x="10747" y="29169"/>
                  </a:lnTo>
                  <a:lnTo>
                    <a:pt x="10637" y="29278"/>
                  </a:lnTo>
                  <a:lnTo>
                    <a:pt x="10600" y="29388"/>
                  </a:lnTo>
                  <a:lnTo>
                    <a:pt x="10527" y="29644"/>
                  </a:lnTo>
                  <a:lnTo>
                    <a:pt x="10418" y="29863"/>
                  </a:lnTo>
                  <a:lnTo>
                    <a:pt x="10271" y="30046"/>
                  </a:lnTo>
                  <a:lnTo>
                    <a:pt x="10125" y="30192"/>
                  </a:lnTo>
                  <a:lnTo>
                    <a:pt x="9796" y="30484"/>
                  </a:lnTo>
                  <a:lnTo>
                    <a:pt x="9394" y="30740"/>
                  </a:lnTo>
                  <a:lnTo>
                    <a:pt x="9321" y="30923"/>
                  </a:lnTo>
                  <a:lnTo>
                    <a:pt x="9211" y="31106"/>
                  </a:lnTo>
                  <a:lnTo>
                    <a:pt x="9102" y="31252"/>
                  </a:lnTo>
                  <a:lnTo>
                    <a:pt x="8956" y="31362"/>
                  </a:lnTo>
                  <a:lnTo>
                    <a:pt x="8809" y="31435"/>
                  </a:lnTo>
                  <a:lnTo>
                    <a:pt x="8627" y="31508"/>
                  </a:lnTo>
                  <a:lnTo>
                    <a:pt x="8444" y="31544"/>
                  </a:lnTo>
                  <a:lnTo>
                    <a:pt x="8005" y="31544"/>
                  </a:lnTo>
                  <a:lnTo>
                    <a:pt x="7749" y="31983"/>
                  </a:lnTo>
                  <a:lnTo>
                    <a:pt x="7384" y="31947"/>
                  </a:lnTo>
                  <a:lnTo>
                    <a:pt x="7165" y="31983"/>
                  </a:lnTo>
                  <a:lnTo>
                    <a:pt x="6872" y="32093"/>
                  </a:lnTo>
                  <a:lnTo>
                    <a:pt x="6762" y="32202"/>
                  </a:lnTo>
                  <a:lnTo>
                    <a:pt x="6689" y="32312"/>
                  </a:lnTo>
                  <a:lnTo>
                    <a:pt x="6653" y="32385"/>
                  </a:lnTo>
                  <a:lnTo>
                    <a:pt x="6689" y="32458"/>
                  </a:lnTo>
                  <a:lnTo>
                    <a:pt x="6762" y="32604"/>
                  </a:lnTo>
                  <a:lnTo>
                    <a:pt x="6872" y="32714"/>
                  </a:lnTo>
                  <a:lnTo>
                    <a:pt x="7055" y="32824"/>
                  </a:lnTo>
                  <a:lnTo>
                    <a:pt x="7347" y="33007"/>
                  </a:lnTo>
                  <a:lnTo>
                    <a:pt x="7640" y="33226"/>
                  </a:lnTo>
                  <a:lnTo>
                    <a:pt x="7859" y="33445"/>
                  </a:lnTo>
                  <a:lnTo>
                    <a:pt x="8005" y="33664"/>
                  </a:lnTo>
                  <a:lnTo>
                    <a:pt x="8115" y="33920"/>
                  </a:lnTo>
                  <a:lnTo>
                    <a:pt x="8151" y="34213"/>
                  </a:lnTo>
                  <a:lnTo>
                    <a:pt x="8151" y="34505"/>
                  </a:lnTo>
                  <a:lnTo>
                    <a:pt x="8115" y="34798"/>
                  </a:lnTo>
                  <a:lnTo>
                    <a:pt x="8042" y="35090"/>
                  </a:lnTo>
                  <a:lnTo>
                    <a:pt x="8005" y="35200"/>
                  </a:lnTo>
                  <a:lnTo>
                    <a:pt x="7932" y="35273"/>
                  </a:lnTo>
                  <a:lnTo>
                    <a:pt x="7859" y="35346"/>
                  </a:lnTo>
                  <a:lnTo>
                    <a:pt x="7749" y="35382"/>
                  </a:lnTo>
                  <a:lnTo>
                    <a:pt x="7457" y="35419"/>
                  </a:lnTo>
                  <a:lnTo>
                    <a:pt x="7347" y="35419"/>
                  </a:lnTo>
                  <a:lnTo>
                    <a:pt x="6324" y="35346"/>
                  </a:lnTo>
                  <a:lnTo>
                    <a:pt x="5264" y="35273"/>
                  </a:lnTo>
                  <a:lnTo>
                    <a:pt x="5154" y="35273"/>
                  </a:lnTo>
                  <a:lnTo>
                    <a:pt x="4971" y="35309"/>
                  </a:lnTo>
                  <a:lnTo>
                    <a:pt x="4789" y="35346"/>
                  </a:lnTo>
                  <a:lnTo>
                    <a:pt x="4679" y="35382"/>
                  </a:lnTo>
                  <a:lnTo>
                    <a:pt x="4569" y="35492"/>
                  </a:lnTo>
                  <a:lnTo>
                    <a:pt x="4496" y="35602"/>
                  </a:lnTo>
                  <a:lnTo>
                    <a:pt x="4423" y="35748"/>
                  </a:lnTo>
                  <a:lnTo>
                    <a:pt x="4387" y="35931"/>
                  </a:lnTo>
                  <a:lnTo>
                    <a:pt x="4387" y="36150"/>
                  </a:lnTo>
                  <a:lnTo>
                    <a:pt x="4387" y="36625"/>
                  </a:lnTo>
                  <a:lnTo>
                    <a:pt x="4387" y="37100"/>
                  </a:lnTo>
                  <a:lnTo>
                    <a:pt x="4313" y="37575"/>
                  </a:lnTo>
                  <a:lnTo>
                    <a:pt x="4277" y="37795"/>
                  </a:lnTo>
                  <a:lnTo>
                    <a:pt x="4167" y="38051"/>
                  </a:lnTo>
                  <a:lnTo>
                    <a:pt x="4131" y="38233"/>
                  </a:lnTo>
                  <a:lnTo>
                    <a:pt x="4131" y="38380"/>
                  </a:lnTo>
                  <a:lnTo>
                    <a:pt x="4167" y="38562"/>
                  </a:lnTo>
                  <a:lnTo>
                    <a:pt x="4240" y="38709"/>
                  </a:lnTo>
                  <a:lnTo>
                    <a:pt x="4387" y="39074"/>
                  </a:lnTo>
                  <a:lnTo>
                    <a:pt x="4533" y="39403"/>
                  </a:lnTo>
                  <a:lnTo>
                    <a:pt x="4606" y="39476"/>
                  </a:lnTo>
                  <a:lnTo>
                    <a:pt x="4752" y="39513"/>
                  </a:lnTo>
                  <a:lnTo>
                    <a:pt x="4789" y="39513"/>
                  </a:lnTo>
                  <a:lnTo>
                    <a:pt x="4971" y="39476"/>
                  </a:lnTo>
                  <a:lnTo>
                    <a:pt x="5118" y="39513"/>
                  </a:lnTo>
                  <a:lnTo>
                    <a:pt x="5264" y="39549"/>
                  </a:lnTo>
                  <a:lnTo>
                    <a:pt x="5410" y="39622"/>
                  </a:lnTo>
                  <a:lnTo>
                    <a:pt x="5520" y="39732"/>
                  </a:lnTo>
                  <a:lnTo>
                    <a:pt x="5702" y="39951"/>
                  </a:lnTo>
                  <a:lnTo>
                    <a:pt x="5885" y="40244"/>
                  </a:lnTo>
                  <a:lnTo>
                    <a:pt x="5739" y="40682"/>
                  </a:lnTo>
                  <a:lnTo>
                    <a:pt x="5666" y="40902"/>
                  </a:lnTo>
                  <a:lnTo>
                    <a:pt x="5520" y="41084"/>
                  </a:lnTo>
                  <a:lnTo>
                    <a:pt x="5373" y="41231"/>
                  </a:lnTo>
                  <a:lnTo>
                    <a:pt x="5154" y="41377"/>
                  </a:lnTo>
                  <a:lnTo>
                    <a:pt x="4752" y="41633"/>
                  </a:lnTo>
                  <a:lnTo>
                    <a:pt x="4533" y="41779"/>
                  </a:lnTo>
                  <a:lnTo>
                    <a:pt x="4350" y="41925"/>
                  </a:lnTo>
                  <a:lnTo>
                    <a:pt x="4204" y="42108"/>
                  </a:lnTo>
                  <a:lnTo>
                    <a:pt x="4094" y="42291"/>
                  </a:lnTo>
                  <a:lnTo>
                    <a:pt x="3985" y="42510"/>
                  </a:lnTo>
                  <a:lnTo>
                    <a:pt x="3911" y="42729"/>
                  </a:lnTo>
                  <a:lnTo>
                    <a:pt x="3875" y="42949"/>
                  </a:lnTo>
                  <a:lnTo>
                    <a:pt x="3838" y="43168"/>
                  </a:lnTo>
                  <a:lnTo>
                    <a:pt x="3838" y="43424"/>
                  </a:lnTo>
                  <a:lnTo>
                    <a:pt x="3765" y="43643"/>
                  </a:lnTo>
                  <a:lnTo>
                    <a:pt x="3692" y="43826"/>
                  </a:lnTo>
                  <a:lnTo>
                    <a:pt x="3582" y="44009"/>
                  </a:lnTo>
                  <a:lnTo>
                    <a:pt x="3473" y="44155"/>
                  </a:lnTo>
                  <a:lnTo>
                    <a:pt x="3327" y="44301"/>
                  </a:lnTo>
                  <a:lnTo>
                    <a:pt x="3144" y="44411"/>
                  </a:lnTo>
                  <a:lnTo>
                    <a:pt x="2961" y="44520"/>
                  </a:lnTo>
                  <a:lnTo>
                    <a:pt x="2596" y="44703"/>
                  </a:lnTo>
                  <a:lnTo>
                    <a:pt x="2449" y="44813"/>
                  </a:lnTo>
                  <a:lnTo>
                    <a:pt x="2303" y="44922"/>
                  </a:lnTo>
                  <a:lnTo>
                    <a:pt x="1974" y="45288"/>
                  </a:lnTo>
                  <a:lnTo>
                    <a:pt x="1645" y="45690"/>
                  </a:lnTo>
                  <a:lnTo>
                    <a:pt x="1316" y="46129"/>
                  </a:lnTo>
                  <a:lnTo>
                    <a:pt x="1024" y="46531"/>
                  </a:lnTo>
                  <a:lnTo>
                    <a:pt x="512" y="47444"/>
                  </a:lnTo>
                  <a:lnTo>
                    <a:pt x="37" y="48358"/>
                  </a:lnTo>
                  <a:lnTo>
                    <a:pt x="220" y="48797"/>
                  </a:lnTo>
                  <a:lnTo>
                    <a:pt x="329" y="49199"/>
                  </a:lnTo>
                  <a:lnTo>
                    <a:pt x="439" y="49564"/>
                  </a:lnTo>
                  <a:lnTo>
                    <a:pt x="476" y="49930"/>
                  </a:lnTo>
                  <a:lnTo>
                    <a:pt x="439" y="50295"/>
                  </a:lnTo>
                  <a:lnTo>
                    <a:pt x="402" y="50661"/>
                  </a:lnTo>
                  <a:lnTo>
                    <a:pt x="293" y="51026"/>
                  </a:lnTo>
                  <a:lnTo>
                    <a:pt x="110" y="51465"/>
                  </a:lnTo>
                  <a:lnTo>
                    <a:pt x="37" y="51721"/>
                  </a:lnTo>
                  <a:lnTo>
                    <a:pt x="0" y="52013"/>
                  </a:lnTo>
                  <a:lnTo>
                    <a:pt x="0" y="52306"/>
                  </a:lnTo>
                  <a:lnTo>
                    <a:pt x="74" y="52562"/>
                  </a:lnTo>
                  <a:lnTo>
                    <a:pt x="147" y="52854"/>
                  </a:lnTo>
                  <a:lnTo>
                    <a:pt x="256" y="53110"/>
                  </a:lnTo>
                  <a:lnTo>
                    <a:pt x="439" y="53329"/>
                  </a:lnTo>
                  <a:lnTo>
                    <a:pt x="622" y="53549"/>
                  </a:lnTo>
                  <a:lnTo>
                    <a:pt x="1060" y="53951"/>
                  </a:lnTo>
                  <a:lnTo>
                    <a:pt x="1499" y="54353"/>
                  </a:lnTo>
                  <a:lnTo>
                    <a:pt x="1718" y="54572"/>
                  </a:lnTo>
                  <a:lnTo>
                    <a:pt x="1865" y="54828"/>
                  </a:lnTo>
                  <a:lnTo>
                    <a:pt x="2011" y="55084"/>
                  </a:lnTo>
                  <a:lnTo>
                    <a:pt x="2120" y="55376"/>
                  </a:lnTo>
                  <a:lnTo>
                    <a:pt x="2194" y="55559"/>
                  </a:lnTo>
                  <a:lnTo>
                    <a:pt x="2303" y="55705"/>
                  </a:lnTo>
                  <a:lnTo>
                    <a:pt x="2449" y="55851"/>
                  </a:lnTo>
                  <a:lnTo>
                    <a:pt x="2596" y="55961"/>
                  </a:lnTo>
                  <a:lnTo>
                    <a:pt x="3436" y="56582"/>
                  </a:lnTo>
                  <a:lnTo>
                    <a:pt x="4277" y="57167"/>
                  </a:lnTo>
                  <a:lnTo>
                    <a:pt x="4460" y="57277"/>
                  </a:lnTo>
                  <a:lnTo>
                    <a:pt x="4642" y="57350"/>
                  </a:lnTo>
                  <a:lnTo>
                    <a:pt x="4825" y="57423"/>
                  </a:lnTo>
                  <a:lnTo>
                    <a:pt x="5008" y="57423"/>
                  </a:lnTo>
                  <a:lnTo>
                    <a:pt x="5264" y="57386"/>
                  </a:lnTo>
                  <a:lnTo>
                    <a:pt x="5556" y="57277"/>
                  </a:lnTo>
                  <a:lnTo>
                    <a:pt x="5812" y="57167"/>
                  </a:lnTo>
                  <a:lnTo>
                    <a:pt x="6031" y="57131"/>
                  </a:lnTo>
                  <a:lnTo>
                    <a:pt x="6287" y="57094"/>
                  </a:lnTo>
                  <a:lnTo>
                    <a:pt x="6543" y="57094"/>
                  </a:lnTo>
                  <a:lnTo>
                    <a:pt x="7384" y="57131"/>
                  </a:lnTo>
                  <a:lnTo>
                    <a:pt x="8042" y="57131"/>
                  </a:lnTo>
                  <a:lnTo>
                    <a:pt x="8261" y="57094"/>
                  </a:lnTo>
                  <a:lnTo>
                    <a:pt x="8553" y="56984"/>
                  </a:lnTo>
                  <a:lnTo>
                    <a:pt x="8846" y="56875"/>
                  </a:lnTo>
                  <a:lnTo>
                    <a:pt x="9138" y="56729"/>
                  </a:lnTo>
                  <a:lnTo>
                    <a:pt x="9431" y="56655"/>
                  </a:lnTo>
                  <a:lnTo>
                    <a:pt x="9979" y="56546"/>
                  </a:lnTo>
                  <a:lnTo>
                    <a:pt x="10564" y="56473"/>
                  </a:lnTo>
                  <a:lnTo>
                    <a:pt x="10783" y="56509"/>
                  </a:lnTo>
                  <a:lnTo>
                    <a:pt x="10929" y="56509"/>
                  </a:lnTo>
                  <a:lnTo>
                    <a:pt x="11039" y="56582"/>
                  </a:lnTo>
                  <a:lnTo>
                    <a:pt x="11112" y="56655"/>
                  </a:lnTo>
                  <a:lnTo>
                    <a:pt x="11222" y="56765"/>
                  </a:lnTo>
                  <a:lnTo>
                    <a:pt x="11331" y="56984"/>
                  </a:lnTo>
                  <a:lnTo>
                    <a:pt x="11441" y="57240"/>
                  </a:lnTo>
                  <a:lnTo>
                    <a:pt x="11587" y="57423"/>
                  </a:lnTo>
                  <a:lnTo>
                    <a:pt x="11733" y="57533"/>
                  </a:lnTo>
                  <a:lnTo>
                    <a:pt x="11880" y="57606"/>
                  </a:lnTo>
                  <a:lnTo>
                    <a:pt x="12099" y="57642"/>
                  </a:lnTo>
                  <a:lnTo>
                    <a:pt x="12318" y="57606"/>
                  </a:lnTo>
                  <a:lnTo>
                    <a:pt x="12574" y="57533"/>
                  </a:lnTo>
                  <a:lnTo>
                    <a:pt x="12720" y="57496"/>
                  </a:lnTo>
                  <a:lnTo>
                    <a:pt x="12903" y="57460"/>
                  </a:lnTo>
                  <a:lnTo>
                    <a:pt x="13159" y="57496"/>
                  </a:lnTo>
                  <a:lnTo>
                    <a:pt x="13415" y="57606"/>
                  </a:lnTo>
                  <a:lnTo>
                    <a:pt x="13598" y="57752"/>
                  </a:lnTo>
                  <a:lnTo>
                    <a:pt x="13634" y="57862"/>
                  </a:lnTo>
                  <a:lnTo>
                    <a:pt x="13707" y="57971"/>
                  </a:lnTo>
                  <a:lnTo>
                    <a:pt x="13744" y="58191"/>
                  </a:lnTo>
                  <a:lnTo>
                    <a:pt x="13744" y="58410"/>
                  </a:lnTo>
                  <a:lnTo>
                    <a:pt x="13707" y="58629"/>
                  </a:lnTo>
                  <a:lnTo>
                    <a:pt x="13634" y="58848"/>
                  </a:lnTo>
                  <a:lnTo>
                    <a:pt x="13524" y="59287"/>
                  </a:lnTo>
                  <a:lnTo>
                    <a:pt x="13415" y="59689"/>
                  </a:lnTo>
                  <a:lnTo>
                    <a:pt x="13415" y="60091"/>
                  </a:lnTo>
                  <a:lnTo>
                    <a:pt x="13415" y="60457"/>
                  </a:lnTo>
                  <a:lnTo>
                    <a:pt x="13524" y="60822"/>
                  </a:lnTo>
                  <a:lnTo>
                    <a:pt x="13707" y="61151"/>
                  </a:lnTo>
                  <a:lnTo>
                    <a:pt x="13963" y="61517"/>
                  </a:lnTo>
                  <a:lnTo>
                    <a:pt x="14329" y="61846"/>
                  </a:lnTo>
                  <a:lnTo>
                    <a:pt x="14584" y="62065"/>
                  </a:lnTo>
                  <a:lnTo>
                    <a:pt x="14804" y="62357"/>
                  </a:lnTo>
                  <a:lnTo>
                    <a:pt x="14987" y="62650"/>
                  </a:lnTo>
                  <a:lnTo>
                    <a:pt x="15096" y="62979"/>
                  </a:lnTo>
                  <a:lnTo>
                    <a:pt x="15242" y="63308"/>
                  </a:lnTo>
                  <a:lnTo>
                    <a:pt x="15315" y="63673"/>
                  </a:lnTo>
                  <a:lnTo>
                    <a:pt x="15462" y="64368"/>
                  </a:lnTo>
                  <a:lnTo>
                    <a:pt x="15535" y="64843"/>
                  </a:lnTo>
                  <a:lnTo>
                    <a:pt x="15644" y="65318"/>
                  </a:lnTo>
                  <a:lnTo>
                    <a:pt x="15718" y="65537"/>
                  </a:lnTo>
                  <a:lnTo>
                    <a:pt x="15754" y="65757"/>
                  </a:lnTo>
                  <a:lnTo>
                    <a:pt x="15718" y="65866"/>
                  </a:lnTo>
                  <a:lnTo>
                    <a:pt x="15681" y="65976"/>
                  </a:lnTo>
                  <a:lnTo>
                    <a:pt x="15644" y="66086"/>
                  </a:lnTo>
                  <a:lnTo>
                    <a:pt x="15571" y="66159"/>
                  </a:lnTo>
                  <a:lnTo>
                    <a:pt x="15389" y="66342"/>
                  </a:lnTo>
                  <a:lnTo>
                    <a:pt x="15242" y="66561"/>
                  </a:lnTo>
                  <a:lnTo>
                    <a:pt x="15096" y="66744"/>
                  </a:lnTo>
                  <a:lnTo>
                    <a:pt x="14987" y="66963"/>
                  </a:lnTo>
                  <a:lnTo>
                    <a:pt x="14840" y="67438"/>
                  </a:lnTo>
                  <a:lnTo>
                    <a:pt x="14694" y="67877"/>
                  </a:lnTo>
                  <a:lnTo>
                    <a:pt x="14584" y="68352"/>
                  </a:lnTo>
                  <a:lnTo>
                    <a:pt x="14584" y="68571"/>
                  </a:lnTo>
                  <a:lnTo>
                    <a:pt x="14584" y="68791"/>
                  </a:lnTo>
                  <a:lnTo>
                    <a:pt x="14621" y="69010"/>
                  </a:lnTo>
                  <a:lnTo>
                    <a:pt x="14658" y="69229"/>
                  </a:lnTo>
                  <a:lnTo>
                    <a:pt x="14731" y="69485"/>
                  </a:lnTo>
                  <a:lnTo>
                    <a:pt x="14877" y="69704"/>
                  </a:lnTo>
                  <a:lnTo>
                    <a:pt x="15133" y="70106"/>
                  </a:lnTo>
                  <a:lnTo>
                    <a:pt x="15352" y="70508"/>
                  </a:lnTo>
                  <a:lnTo>
                    <a:pt x="15535" y="70947"/>
                  </a:lnTo>
                  <a:lnTo>
                    <a:pt x="15681" y="71386"/>
                  </a:lnTo>
                  <a:lnTo>
                    <a:pt x="15827" y="71824"/>
                  </a:lnTo>
                  <a:lnTo>
                    <a:pt x="15937" y="72299"/>
                  </a:lnTo>
                  <a:lnTo>
                    <a:pt x="16010" y="72738"/>
                  </a:lnTo>
                  <a:lnTo>
                    <a:pt x="16083" y="73213"/>
                  </a:lnTo>
                  <a:lnTo>
                    <a:pt x="16156" y="73688"/>
                  </a:lnTo>
                  <a:lnTo>
                    <a:pt x="16302" y="74127"/>
                  </a:lnTo>
                  <a:lnTo>
                    <a:pt x="16485" y="74566"/>
                  </a:lnTo>
                  <a:lnTo>
                    <a:pt x="16704" y="74968"/>
                  </a:lnTo>
                  <a:lnTo>
                    <a:pt x="17070" y="75553"/>
                  </a:lnTo>
                  <a:lnTo>
                    <a:pt x="17216" y="75882"/>
                  </a:lnTo>
                  <a:lnTo>
                    <a:pt x="17362" y="76174"/>
                  </a:lnTo>
                  <a:lnTo>
                    <a:pt x="17435" y="76503"/>
                  </a:lnTo>
                  <a:lnTo>
                    <a:pt x="17509" y="76832"/>
                  </a:lnTo>
                  <a:lnTo>
                    <a:pt x="17545" y="77197"/>
                  </a:lnTo>
                  <a:lnTo>
                    <a:pt x="17545" y="77563"/>
                  </a:lnTo>
                  <a:lnTo>
                    <a:pt x="17545" y="77746"/>
                  </a:lnTo>
                  <a:lnTo>
                    <a:pt x="17582" y="77892"/>
                  </a:lnTo>
                  <a:lnTo>
                    <a:pt x="17618" y="78038"/>
                  </a:lnTo>
                  <a:lnTo>
                    <a:pt x="17691" y="78184"/>
                  </a:lnTo>
                  <a:lnTo>
                    <a:pt x="17801" y="78294"/>
                  </a:lnTo>
                  <a:lnTo>
                    <a:pt x="17911" y="78404"/>
                  </a:lnTo>
                  <a:lnTo>
                    <a:pt x="18020" y="78477"/>
                  </a:lnTo>
                  <a:lnTo>
                    <a:pt x="18166" y="78550"/>
                  </a:lnTo>
                  <a:lnTo>
                    <a:pt x="18349" y="78586"/>
                  </a:lnTo>
                  <a:lnTo>
                    <a:pt x="18678" y="78586"/>
                  </a:lnTo>
                  <a:lnTo>
                    <a:pt x="19555" y="78404"/>
                  </a:lnTo>
                  <a:lnTo>
                    <a:pt x="20031" y="78367"/>
                  </a:lnTo>
                  <a:lnTo>
                    <a:pt x="20469" y="78330"/>
                  </a:lnTo>
                  <a:lnTo>
                    <a:pt x="21054" y="78257"/>
                  </a:lnTo>
                  <a:lnTo>
                    <a:pt x="21602" y="78148"/>
                  </a:lnTo>
                  <a:lnTo>
                    <a:pt x="21858" y="78038"/>
                  </a:lnTo>
                  <a:lnTo>
                    <a:pt x="22114" y="77928"/>
                  </a:lnTo>
                  <a:lnTo>
                    <a:pt x="22370" y="77782"/>
                  </a:lnTo>
                  <a:lnTo>
                    <a:pt x="22626" y="77599"/>
                  </a:lnTo>
                  <a:lnTo>
                    <a:pt x="22991" y="77307"/>
                  </a:lnTo>
                  <a:lnTo>
                    <a:pt x="23320" y="76942"/>
                  </a:lnTo>
                  <a:lnTo>
                    <a:pt x="24015" y="76247"/>
                  </a:lnTo>
                  <a:lnTo>
                    <a:pt x="24161" y="76064"/>
                  </a:lnTo>
                  <a:lnTo>
                    <a:pt x="24307" y="75845"/>
                  </a:lnTo>
                  <a:lnTo>
                    <a:pt x="24490" y="75626"/>
                  </a:lnTo>
                  <a:lnTo>
                    <a:pt x="24636" y="75443"/>
                  </a:lnTo>
                  <a:lnTo>
                    <a:pt x="24819" y="75297"/>
                  </a:lnTo>
                  <a:lnTo>
                    <a:pt x="24965" y="75114"/>
                  </a:lnTo>
                  <a:lnTo>
                    <a:pt x="25075" y="74931"/>
                  </a:lnTo>
                  <a:lnTo>
                    <a:pt x="25184" y="74712"/>
                  </a:lnTo>
                  <a:lnTo>
                    <a:pt x="25294" y="74310"/>
                  </a:lnTo>
                  <a:lnTo>
                    <a:pt x="25367" y="73871"/>
                  </a:lnTo>
                  <a:lnTo>
                    <a:pt x="25440" y="73579"/>
                  </a:lnTo>
                  <a:lnTo>
                    <a:pt x="25550" y="73359"/>
                  </a:lnTo>
                  <a:lnTo>
                    <a:pt x="25696" y="73213"/>
                  </a:lnTo>
                  <a:lnTo>
                    <a:pt x="25952" y="73104"/>
                  </a:lnTo>
                  <a:lnTo>
                    <a:pt x="26171" y="73030"/>
                  </a:lnTo>
                  <a:lnTo>
                    <a:pt x="26391" y="72884"/>
                  </a:lnTo>
                  <a:lnTo>
                    <a:pt x="26573" y="72738"/>
                  </a:lnTo>
                  <a:lnTo>
                    <a:pt x="26683" y="72555"/>
                  </a:lnTo>
                  <a:lnTo>
                    <a:pt x="26793" y="72373"/>
                  </a:lnTo>
                  <a:lnTo>
                    <a:pt x="26866" y="72153"/>
                  </a:lnTo>
                  <a:lnTo>
                    <a:pt x="26902" y="71897"/>
                  </a:lnTo>
                  <a:lnTo>
                    <a:pt x="26866" y="71678"/>
                  </a:lnTo>
                  <a:lnTo>
                    <a:pt x="26829" y="71459"/>
                  </a:lnTo>
                  <a:lnTo>
                    <a:pt x="26720" y="71203"/>
                  </a:lnTo>
                  <a:lnTo>
                    <a:pt x="26610" y="70801"/>
                  </a:lnTo>
                  <a:lnTo>
                    <a:pt x="26610" y="70618"/>
                  </a:lnTo>
                  <a:lnTo>
                    <a:pt x="26646" y="70472"/>
                  </a:lnTo>
                  <a:lnTo>
                    <a:pt x="26683" y="70362"/>
                  </a:lnTo>
                  <a:lnTo>
                    <a:pt x="26793" y="70216"/>
                  </a:lnTo>
                  <a:lnTo>
                    <a:pt x="27122" y="69887"/>
                  </a:lnTo>
                  <a:lnTo>
                    <a:pt x="27524" y="69558"/>
                  </a:lnTo>
                  <a:lnTo>
                    <a:pt x="27926" y="69266"/>
                  </a:lnTo>
                  <a:lnTo>
                    <a:pt x="28364" y="68973"/>
                  </a:lnTo>
                  <a:lnTo>
                    <a:pt x="28839" y="68717"/>
                  </a:lnTo>
                  <a:lnTo>
                    <a:pt x="29059" y="68571"/>
                  </a:lnTo>
                  <a:lnTo>
                    <a:pt x="29278" y="68425"/>
                  </a:lnTo>
                  <a:lnTo>
                    <a:pt x="29424" y="68242"/>
                  </a:lnTo>
                  <a:lnTo>
                    <a:pt x="29571" y="68023"/>
                  </a:lnTo>
                  <a:lnTo>
                    <a:pt x="29680" y="67804"/>
                  </a:lnTo>
                  <a:lnTo>
                    <a:pt x="29753" y="67548"/>
                  </a:lnTo>
                  <a:lnTo>
                    <a:pt x="29790" y="67292"/>
                  </a:lnTo>
                  <a:lnTo>
                    <a:pt x="29826" y="66999"/>
                  </a:lnTo>
                  <a:lnTo>
                    <a:pt x="29790" y="66415"/>
                  </a:lnTo>
                  <a:lnTo>
                    <a:pt x="29790" y="66122"/>
                  </a:lnTo>
                  <a:lnTo>
                    <a:pt x="29826" y="65830"/>
                  </a:lnTo>
                  <a:lnTo>
                    <a:pt x="29826" y="65574"/>
                  </a:lnTo>
                  <a:lnTo>
                    <a:pt x="29790" y="65391"/>
                  </a:lnTo>
                  <a:lnTo>
                    <a:pt x="29680" y="65172"/>
                  </a:lnTo>
                  <a:lnTo>
                    <a:pt x="29571" y="64989"/>
                  </a:lnTo>
                  <a:lnTo>
                    <a:pt x="29388" y="64770"/>
                  </a:lnTo>
                  <a:lnTo>
                    <a:pt x="29315" y="64514"/>
                  </a:lnTo>
                  <a:lnTo>
                    <a:pt x="29242" y="64222"/>
                  </a:lnTo>
                  <a:lnTo>
                    <a:pt x="29242" y="63966"/>
                  </a:lnTo>
                  <a:lnTo>
                    <a:pt x="29205" y="63491"/>
                  </a:lnTo>
                  <a:lnTo>
                    <a:pt x="29168" y="63271"/>
                  </a:lnTo>
                  <a:lnTo>
                    <a:pt x="29095" y="63052"/>
                  </a:lnTo>
                  <a:lnTo>
                    <a:pt x="29059" y="62906"/>
                  </a:lnTo>
                  <a:lnTo>
                    <a:pt x="29059" y="62723"/>
                  </a:lnTo>
                  <a:lnTo>
                    <a:pt x="29095" y="62577"/>
                  </a:lnTo>
                  <a:lnTo>
                    <a:pt x="29132" y="62431"/>
                  </a:lnTo>
                  <a:lnTo>
                    <a:pt x="29278" y="62102"/>
                  </a:lnTo>
                  <a:lnTo>
                    <a:pt x="29461" y="61773"/>
                  </a:lnTo>
                  <a:lnTo>
                    <a:pt x="29680" y="61480"/>
                  </a:lnTo>
                  <a:lnTo>
                    <a:pt x="29899" y="61224"/>
                  </a:lnTo>
                  <a:lnTo>
                    <a:pt x="30375" y="60713"/>
                  </a:lnTo>
                  <a:lnTo>
                    <a:pt x="30886" y="60201"/>
                  </a:lnTo>
                  <a:lnTo>
                    <a:pt x="31288" y="59762"/>
                  </a:lnTo>
                  <a:lnTo>
                    <a:pt x="31764" y="59360"/>
                  </a:lnTo>
                  <a:lnTo>
                    <a:pt x="32641" y="58556"/>
                  </a:lnTo>
                  <a:lnTo>
                    <a:pt x="33189" y="58081"/>
                  </a:lnTo>
                  <a:lnTo>
                    <a:pt x="33445" y="57825"/>
                  </a:lnTo>
                  <a:lnTo>
                    <a:pt x="33701" y="57569"/>
                  </a:lnTo>
                  <a:lnTo>
                    <a:pt x="33957" y="57240"/>
                  </a:lnTo>
                  <a:lnTo>
                    <a:pt x="34176" y="56911"/>
                  </a:lnTo>
                  <a:lnTo>
                    <a:pt x="34542" y="56180"/>
                  </a:lnTo>
                  <a:lnTo>
                    <a:pt x="34907" y="55449"/>
                  </a:lnTo>
                  <a:lnTo>
                    <a:pt x="35273" y="54718"/>
                  </a:lnTo>
                  <a:lnTo>
                    <a:pt x="35382" y="54462"/>
                  </a:lnTo>
                  <a:lnTo>
                    <a:pt x="35419" y="54170"/>
                  </a:lnTo>
                  <a:lnTo>
                    <a:pt x="35382" y="53877"/>
                  </a:lnTo>
                  <a:lnTo>
                    <a:pt x="35273" y="53549"/>
                  </a:lnTo>
                  <a:lnTo>
                    <a:pt x="35017" y="53585"/>
                  </a:lnTo>
                  <a:lnTo>
                    <a:pt x="34797" y="53622"/>
                  </a:lnTo>
                  <a:lnTo>
                    <a:pt x="33482" y="53877"/>
                  </a:lnTo>
                  <a:lnTo>
                    <a:pt x="32860" y="54024"/>
                  </a:lnTo>
                  <a:lnTo>
                    <a:pt x="32202" y="54133"/>
                  </a:lnTo>
                  <a:lnTo>
                    <a:pt x="31946" y="54170"/>
                  </a:lnTo>
                  <a:lnTo>
                    <a:pt x="31764" y="54170"/>
                  </a:lnTo>
                  <a:lnTo>
                    <a:pt x="31617" y="54097"/>
                  </a:lnTo>
                  <a:lnTo>
                    <a:pt x="31471" y="54024"/>
                  </a:lnTo>
                  <a:lnTo>
                    <a:pt x="31398" y="53914"/>
                  </a:lnTo>
                  <a:lnTo>
                    <a:pt x="31362" y="53768"/>
                  </a:lnTo>
                  <a:lnTo>
                    <a:pt x="31325" y="53622"/>
                  </a:lnTo>
                  <a:lnTo>
                    <a:pt x="31325" y="53402"/>
                  </a:lnTo>
                  <a:lnTo>
                    <a:pt x="31362" y="53183"/>
                  </a:lnTo>
                  <a:lnTo>
                    <a:pt x="32056" y="52927"/>
                  </a:lnTo>
                  <a:lnTo>
                    <a:pt x="32750" y="52708"/>
                  </a:lnTo>
                  <a:lnTo>
                    <a:pt x="33628" y="52452"/>
                  </a:lnTo>
                  <a:lnTo>
                    <a:pt x="34066" y="52269"/>
                  </a:lnTo>
                  <a:lnTo>
                    <a:pt x="34505" y="52123"/>
                  </a:lnTo>
                  <a:lnTo>
                    <a:pt x="34907" y="51904"/>
                  </a:lnTo>
                  <a:lnTo>
                    <a:pt x="35309" y="51684"/>
                  </a:lnTo>
                  <a:lnTo>
                    <a:pt x="35711" y="51429"/>
                  </a:lnTo>
                  <a:lnTo>
                    <a:pt x="36077" y="51136"/>
                  </a:lnTo>
                  <a:lnTo>
                    <a:pt x="36186" y="51026"/>
                  </a:lnTo>
                  <a:lnTo>
                    <a:pt x="36296" y="50990"/>
                  </a:lnTo>
                  <a:lnTo>
                    <a:pt x="36369" y="50953"/>
                  </a:lnTo>
                  <a:lnTo>
                    <a:pt x="36625" y="50917"/>
                  </a:lnTo>
                  <a:lnTo>
                    <a:pt x="36844" y="50880"/>
                  </a:lnTo>
                  <a:lnTo>
                    <a:pt x="37064" y="50771"/>
                  </a:lnTo>
                  <a:lnTo>
                    <a:pt x="37246" y="50624"/>
                  </a:lnTo>
                  <a:lnTo>
                    <a:pt x="37612" y="50295"/>
                  </a:lnTo>
                  <a:lnTo>
                    <a:pt x="37977" y="50003"/>
                  </a:lnTo>
                  <a:lnTo>
                    <a:pt x="38343" y="49784"/>
                  </a:lnTo>
                  <a:lnTo>
                    <a:pt x="38453" y="49638"/>
                  </a:lnTo>
                  <a:lnTo>
                    <a:pt x="38526" y="49564"/>
                  </a:lnTo>
                  <a:lnTo>
                    <a:pt x="38526" y="49491"/>
                  </a:lnTo>
                  <a:lnTo>
                    <a:pt x="38562" y="49345"/>
                  </a:lnTo>
                  <a:lnTo>
                    <a:pt x="38635" y="49162"/>
                  </a:lnTo>
                  <a:lnTo>
                    <a:pt x="38781" y="48906"/>
                  </a:lnTo>
                  <a:lnTo>
                    <a:pt x="39001" y="48651"/>
                  </a:lnTo>
                  <a:lnTo>
                    <a:pt x="39220" y="48395"/>
                  </a:lnTo>
                  <a:lnTo>
                    <a:pt x="39403" y="48066"/>
                  </a:lnTo>
                  <a:lnTo>
                    <a:pt x="39439" y="47956"/>
                  </a:lnTo>
                  <a:lnTo>
                    <a:pt x="39439" y="47810"/>
                  </a:lnTo>
                  <a:lnTo>
                    <a:pt x="39439" y="47700"/>
                  </a:lnTo>
                  <a:lnTo>
                    <a:pt x="39366" y="47591"/>
                  </a:lnTo>
                  <a:lnTo>
                    <a:pt x="39147" y="47298"/>
                  </a:lnTo>
                  <a:lnTo>
                    <a:pt x="38855" y="47079"/>
                  </a:lnTo>
                  <a:lnTo>
                    <a:pt x="38672" y="46969"/>
                  </a:lnTo>
                  <a:lnTo>
                    <a:pt x="38526" y="46896"/>
                  </a:lnTo>
                  <a:lnTo>
                    <a:pt x="38160" y="46823"/>
                  </a:lnTo>
                  <a:lnTo>
                    <a:pt x="38050" y="46750"/>
                  </a:lnTo>
                  <a:lnTo>
                    <a:pt x="37941" y="46640"/>
                  </a:lnTo>
                  <a:lnTo>
                    <a:pt x="37831" y="46531"/>
                  </a:lnTo>
                  <a:lnTo>
                    <a:pt x="37758" y="46384"/>
                  </a:lnTo>
                  <a:lnTo>
                    <a:pt x="37721" y="46238"/>
                  </a:lnTo>
                  <a:lnTo>
                    <a:pt x="37685" y="46055"/>
                  </a:lnTo>
                  <a:lnTo>
                    <a:pt x="37648" y="45909"/>
                  </a:lnTo>
                  <a:lnTo>
                    <a:pt x="37612" y="45800"/>
                  </a:lnTo>
                  <a:lnTo>
                    <a:pt x="37539" y="45726"/>
                  </a:lnTo>
                  <a:lnTo>
                    <a:pt x="37466" y="45726"/>
                  </a:lnTo>
                  <a:lnTo>
                    <a:pt x="37283" y="45763"/>
                  </a:lnTo>
                  <a:lnTo>
                    <a:pt x="37100" y="45909"/>
                  </a:lnTo>
                  <a:lnTo>
                    <a:pt x="36917" y="46129"/>
                  </a:lnTo>
                  <a:lnTo>
                    <a:pt x="36698" y="46384"/>
                  </a:lnTo>
                  <a:lnTo>
                    <a:pt x="36515" y="46567"/>
                  </a:lnTo>
                  <a:lnTo>
                    <a:pt x="36259" y="46677"/>
                  </a:lnTo>
                  <a:lnTo>
                    <a:pt x="36004" y="46786"/>
                  </a:lnTo>
                  <a:lnTo>
                    <a:pt x="35492" y="46786"/>
                  </a:lnTo>
                  <a:lnTo>
                    <a:pt x="35346" y="46713"/>
                  </a:lnTo>
                  <a:lnTo>
                    <a:pt x="35236" y="46640"/>
                  </a:lnTo>
                  <a:lnTo>
                    <a:pt x="35163" y="46567"/>
                  </a:lnTo>
                  <a:lnTo>
                    <a:pt x="35126" y="46421"/>
                  </a:lnTo>
                  <a:lnTo>
                    <a:pt x="35090" y="46165"/>
                  </a:lnTo>
                  <a:lnTo>
                    <a:pt x="35053" y="45909"/>
                  </a:lnTo>
                  <a:lnTo>
                    <a:pt x="35017" y="45836"/>
                  </a:lnTo>
                  <a:lnTo>
                    <a:pt x="34980" y="45763"/>
                  </a:lnTo>
                  <a:lnTo>
                    <a:pt x="34761" y="45800"/>
                  </a:lnTo>
                  <a:lnTo>
                    <a:pt x="34615" y="45800"/>
                  </a:lnTo>
                  <a:lnTo>
                    <a:pt x="34468" y="45726"/>
                  </a:lnTo>
                  <a:lnTo>
                    <a:pt x="34359" y="45580"/>
                  </a:lnTo>
                  <a:lnTo>
                    <a:pt x="34249" y="45434"/>
                  </a:lnTo>
                  <a:lnTo>
                    <a:pt x="34030" y="45069"/>
                  </a:lnTo>
                  <a:lnTo>
                    <a:pt x="33737" y="44740"/>
                  </a:lnTo>
                  <a:lnTo>
                    <a:pt x="33518" y="44411"/>
                  </a:lnTo>
                  <a:lnTo>
                    <a:pt x="33372" y="44082"/>
                  </a:lnTo>
                  <a:lnTo>
                    <a:pt x="33299" y="43899"/>
                  </a:lnTo>
                  <a:lnTo>
                    <a:pt x="33299" y="43716"/>
                  </a:lnTo>
                  <a:lnTo>
                    <a:pt x="33335" y="43643"/>
                  </a:lnTo>
                  <a:lnTo>
                    <a:pt x="33372" y="43570"/>
                  </a:lnTo>
                  <a:lnTo>
                    <a:pt x="33408" y="43533"/>
                  </a:lnTo>
                  <a:lnTo>
                    <a:pt x="33518" y="43460"/>
                  </a:lnTo>
                  <a:lnTo>
                    <a:pt x="33737" y="43460"/>
                  </a:lnTo>
                  <a:lnTo>
                    <a:pt x="33884" y="43497"/>
                  </a:lnTo>
                  <a:lnTo>
                    <a:pt x="34139" y="43643"/>
                  </a:lnTo>
                  <a:lnTo>
                    <a:pt x="34249" y="43753"/>
                  </a:lnTo>
                  <a:lnTo>
                    <a:pt x="34322" y="43899"/>
                  </a:lnTo>
                  <a:lnTo>
                    <a:pt x="34432" y="44045"/>
                  </a:lnTo>
                  <a:lnTo>
                    <a:pt x="34542" y="44191"/>
                  </a:lnTo>
                  <a:lnTo>
                    <a:pt x="34834" y="44484"/>
                  </a:lnTo>
                  <a:lnTo>
                    <a:pt x="35163" y="44740"/>
                  </a:lnTo>
                  <a:lnTo>
                    <a:pt x="35455" y="44922"/>
                  </a:lnTo>
                  <a:lnTo>
                    <a:pt x="35711" y="45069"/>
                  </a:lnTo>
                  <a:lnTo>
                    <a:pt x="35930" y="45215"/>
                  </a:lnTo>
                  <a:lnTo>
                    <a:pt x="36150" y="45288"/>
                  </a:lnTo>
                  <a:lnTo>
                    <a:pt x="36369" y="45361"/>
                  </a:lnTo>
                  <a:lnTo>
                    <a:pt x="36881" y="45361"/>
                  </a:lnTo>
                  <a:lnTo>
                    <a:pt x="37173" y="45251"/>
                  </a:lnTo>
                  <a:lnTo>
                    <a:pt x="37283" y="45215"/>
                  </a:lnTo>
                  <a:lnTo>
                    <a:pt x="37429" y="45178"/>
                  </a:lnTo>
                  <a:lnTo>
                    <a:pt x="37502" y="45215"/>
                  </a:lnTo>
                  <a:lnTo>
                    <a:pt x="37612" y="45251"/>
                  </a:lnTo>
                  <a:lnTo>
                    <a:pt x="37685" y="45324"/>
                  </a:lnTo>
                  <a:lnTo>
                    <a:pt x="37795" y="45471"/>
                  </a:lnTo>
                  <a:lnTo>
                    <a:pt x="37904" y="45617"/>
                  </a:lnTo>
                  <a:lnTo>
                    <a:pt x="38050" y="45726"/>
                  </a:lnTo>
                  <a:lnTo>
                    <a:pt x="38197" y="45836"/>
                  </a:lnTo>
                  <a:lnTo>
                    <a:pt x="38343" y="45909"/>
                  </a:lnTo>
                  <a:lnTo>
                    <a:pt x="39549" y="46129"/>
                  </a:lnTo>
                  <a:lnTo>
                    <a:pt x="40134" y="46165"/>
                  </a:lnTo>
                  <a:lnTo>
                    <a:pt x="40719" y="46202"/>
                  </a:lnTo>
                  <a:lnTo>
                    <a:pt x="41413" y="46165"/>
                  </a:lnTo>
                  <a:lnTo>
                    <a:pt x="41742" y="46129"/>
                  </a:lnTo>
                  <a:lnTo>
                    <a:pt x="42108" y="46055"/>
                  </a:lnTo>
                  <a:lnTo>
                    <a:pt x="42364" y="46019"/>
                  </a:lnTo>
                  <a:lnTo>
                    <a:pt x="42546" y="46055"/>
                  </a:lnTo>
                  <a:lnTo>
                    <a:pt x="42729" y="46092"/>
                  </a:lnTo>
                  <a:lnTo>
                    <a:pt x="42875" y="46238"/>
                  </a:lnTo>
                  <a:lnTo>
                    <a:pt x="43021" y="46384"/>
                  </a:lnTo>
                  <a:lnTo>
                    <a:pt x="43277" y="46677"/>
                  </a:lnTo>
                  <a:lnTo>
                    <a:pt x="43570" y="46969"/>
                  </a:lnTo>
                  <a:lnTo>
                    <a:pt x="44191" y="47444"/>
                  </a:lnTo>
                  <a:lnTo>
                    <a:pt x="44301" y="47554"/>
                  </a:lnTo>
                  <a:lnTo>
                    <a:pt x="44374" y="47664"/>
                  </a:lnTo>
                  <a:lnTo>
                    <a:pt x="44410" y="47883"/>
                  </a:lnTo>
                  <a:lnTo>
                    <a:pt x="44483" y="48066"/>
                  </a:lnTo>
                  <a:lnTo>
                    <a:pt x="44557" y="48212"/>
                  </a:lnTo>
                  <a:lnTo>
                    <a:pt x="44666" y="48358"/>
                  </a:lnTo>
                  <a:lnTo>
                    <a:pt x="44812" y="48468"/>
                  </a:lnTo>
                  <a:lnTo>
                    <a:pt x="44959" y="48541"/>
                  </a:lnTo>
                  <a:lnTo>
                    <a:pt x="45105" y="48578"/>
                  </a:lnTo>
                  <a:lnTo>
                    <a:pt x="45470" y="48578"/>
                  </a:lnTo>
                  <a:lnTo>
                    <a:pt x="45690" y="48541"/>
                  </a:lnTo>
                  <a:lnTo>
                    <a:pt x="45872" y="48431"/>
                  </a:lnTo>
                  <a:lnTo>
                    <a:pt x="46128" y="48322"/>
                  </a:lnTo>
                  <a:lnTo>
                    <a:pt x="46311" y="49455"/>
                  </a:lnTo>
                  <a:lnTo>
                    <a:pt x="46421" y="49893"/>
                  </a:lnTo>
                  <a:lnTo>
                    <a:pt x="46530" y="50295"/>
                  </a:lnTo>
                  <a:lnTo>
                    <a:pt x="46823" y="51136"/>
                  </a:lnTo>
                  <a:lnTo>
                    <a:pt x="47188" y="51940"/>
                  </a:lnTo>
                  <a:lnTo>
                    <a:pt x="47590" y="52744"/>
                  </a:lnTo>
                  <a:lnTo>
                    <a:pt x="47700" y="53073"/>
                  </a:lnTo>
                  <a:lnTo>
                    <a:pt x="47883" y="53366"/>
                  </a:lnTo>
                  <a:lnTo>
                    <a:pt x="48066" y="53731"/>
                  </a:lnTo>
                  <a:lnTo>
                    <a:pt x="48285" y="54097"/>
                  </a:lnTo>
                  <a:lnTo>
                    <a:pt x="48431" y="54462"/>
                  </a:lnTo>
                  <a:lnTo>
                    <a:pt x="48577" y="54864"/>
                  </a:lnTo>
                  <a:lnTo>
                    <a:pt x="48650" y="55084"/>
                  </a:lnTo>
                  <a:lnTo>
                    <a:pt x="48797" y="55303"/>
                  </a:lnTo>
                  <a:lnTo>
                    <a:pt x="48870" y="55376"/>
                  </a:lnTo>
                  <a:lnTo>
                    <a:pt x="48979" y="55449"/>
                  </a:lnTo>
                  <a:lnTo>
                    <a:pt x="49126" y="55486"/>
                  </a:lnTo>
                  <a:lnTo>
                    <a:pt x="49272" y="55522"/>
                  </a:lnTo>
                  <a:lnTo>
                    <a:pt x="49528" y="55266"/>
                  </a:lnTo>
                  <a:lnTo>
                    <a:pt x="49747" y="55011"/>
                  </a:lnTo>
                  <a:lnTo>
                    <a:pt x="50112" y="54645"/>
                  </a:lnTo>
                  <a:lnTo>
                    <a:pt x="50259" y="54462"/>
                  </a:lnTo>
                  <a:lnTo>
                    <a:pt x="50295" y="54353"/>
                  </a:lnTo>
                  <a:lnTo>
                    <a:pt x="50332" y="54243"/>
                  </a:lnTo>
                  <a:lnTo>
                    <a:pt x="50332" y="54024"/>
                  </a:lnTo>
                  <a:lnTo>
                    <a:pt x="50368" y="53768"/>
                  </a:lnTo>
                  <a:lnTo>
                    <a:pt x="50478" y="53293"/>
                  </a:lnTo>
                  <a:lnTo>
                    <a:pt x="50551" y="53073"/>
                  </a:lnTo>
                  <a:lnTo>
                    <a:pt x="50588" y="52817"/>
                  </a:lnTo>
                  <a:lnTo>
                    <a:pt x="50551" y="52598"/>
                  </a:lnTo>
                  <a:lnTo>
                    <a:pt x="50514" y="52342"/>
                  </a:lnTo>
                  <a:lnTo>
                    <a:pt x="50478" y="52160"/>
                  </a:lnTo>
                  <a:lnTo>
                    <a:pt x="50478" y="51977"/>
                  </a:lnTo>
                  <a:lnTo>
                    <a:pt x="50478" y="51831"/>
                  </a:lnTo>
                  <a:lnTo>
                    <a:pt x="50514" y="51648"/>
                  </a:lnTo>
                  <a:lnTo>
                    <a:pt x="50624" y="51538"/>
                  </a:lnTo>
                  <a:lnTo>
                    <a:pt x="50734" y="51392"/>
                  </a:lnTo>
                  <a:lnTo>
                    <a:pt x="50843" y="51282"/>
                  </a:lnTo>
                  <a:lnTo>
                    <a:pt x="51026" y="51173"/>
                  </a:lnTo>
                  <a:lnTo>
                    <a:pt x="51172" y="51063"/>
                  </a:lnTo>
                  <a:lnTo>
                    <a:pt x="51282" y="50953"/>
                  </a:lnTo>
                  <a:lnTo>
                    <a:pt x="51538" y="50697"/>
                  </a:lnTo>
                  <a:lnTo>
                    <a:pt x="53073" y="49126"/>
                  </a:lnTo>
                  <a:lnTo>
                    <a:pt x="53329" y="48870"/>
                  </a:lnTo>
                  <a:lnTo>
                    <a:pt x="53585" y="48578"/>
                  </a:lnTo>
                  <a:lnTo>
                    <a:pt x="53768" y="48322"/>
                  </a:lnTo>
                  <a:lnTo>
                    <a:pt x="53950" y="48029"/>
                  </a:lnTo>
                  <a:lnTo>
                    <a:pt x="54316" y="47993"/>
                  </a:lnTo>
                  <a:lnTo>
                    <a:pt x="54681" y="47993"/>
                  </a:lnTo>
                  <a:lnTo>
                    <a:pt x="55047" y="47920"/>
                  </a:lnTo>
                  <a:lnTo>
                    <a:pt x="55230" y="47846"/>
                  </a:lnTo>
                  <a:lnTo>
                    <a:pt x="55412" y="47737"/>
                  </a:lnTo>
                  <a:lnTo>
                    <a:pt x="55522" y="47664"/>
                  </a:lnTo>
                  <a:lnTo>
                    <a:pt x="55632" y="47664"/>
                  </a:lnTo>
                  <a:lnTo>
                    <a:pt x="55741" y="47700"/>
                  </a:lnTo>
                  <a:lnTo>
                    <a:pt x="55888" y="47773"/>
                  </a:lnTo>
                  <a:lnTo>
                    <a:pt x="55997" y="47883"/>
                  </a:lnTo>
                  <a:lnTo>
                    <a:pt x="56107" y="48066"/>
                  </a:lnTo>
                  <a:lnTo>
                    <a:pt x="56363" y="48468"/>
                  </a:lnTo>
                  <a:lnTo>
                    <a:pt x="56472" y="48614"/>
                  </a:lnTo>
                  <a:lnTo>
                    <a:pt x="56619" y="48797"/>
                  </a:lnTo>
                  <a:lnTo>
                    <a:pt x="56765" y="48906"/>
                  </a:lnTo>
                  <a:lnTo>
                    <a:pt x="56874" y="49053"/>
                  </a:lnTo>
                  <a:lnTo>
                    <a:pt x="56948" y="49162"/>
                  </a:lnTo>
                  <a:lnTo>
                    <a:pt x="57057" y="49309"/>
                  </a:lnTo>
                  <a:lnTo>
                    <a:pt x="57240" y="49491"/>
                  </a:lnTo>
                  <a:lnTo>
                    <a:pt x="57386" y="49674"/>
                  </a:lnTo>
                  <a:lnTo>
                    <a:pt x="57496" y="49893"/>
                  </a:lnTo>
                  <a:lnTo>
                    <a:pt x="57569" y="50113"/>
                  </a:lnTo>
                  <a:lnTo>
                    <a:pt x="57642" y="50588"/>
                  </a:lnTo>
                  <a:lnTo>
                    <a:pt x="57715" y="51063"/>
                  </a:lnTo>
                  <a:lnTo>
                    <a:pt x="57715" y="51100"/>
                  </a:lnTo>
                  <a:lnTo>
                    <a:pt x="57752" y="51136"/>
                  </a:lnTo>
                  <a:lnTo>
                    <a:pt x="57898" y="51209"/>
                  </a:lnTo>
                  <a:lnTo>
                    <a:pt x="58154" y="51209"/>
                  </a:lnTo>
                  <a:lnTo>
                    <a:pt x="58300" y="51173"/>
                  </a:lnTo>
                  <a:lnTo>
                    <a:pt x="58519" y="51026"/>
                  </a:lnTo>
                  <a:lnTo>
                    <a:pt x="58739" y="50917"/>
                  </a:lnTo>
                  <a:lnTo>
                    <a:pt x="58848" y="50880"/>
                  </a:lnTo>
                  <a:lnTo>
                    <a:pt x="59104" y="50880"/>
                  </a:lnTo>
                  <a:lnTo>
                    <a:pt x="59250" y="50990"/>
                  </a:lnTo>
                  <a:lnTo>
                    <a:pt x="59872" y="52598"/>
                  </a:lnTo>
                  <a:lnTo>
                    <a:pt x="59945" y="52854"/>
                  </a:lnTo>
                  <a:lnTo>
                    <a:pt x="60018" y="53146"/>
                  </a:lnTo>
                  <a:lnTo>
                    <a:pt x="60018" y="53658"/>
                  </a:lnTo>
                  <a:lnTo>
                    <a:pt x="59981" y="54170"/>
                  </a:lnTo>
                  <a:lnTo>
                    <a:pt x="59945" y="54682"/>
                  </a:lnTo>
                  <a:lnTo>
                    <a:pt x="59981" y="54974"/>
                  </a:lnTo>
                  <a:lnTo>
                    <a:pt x="60018" y="55230"/>
                  </a:lnTo>
                  <a:lnTo>
                    <a:pt x="60164" y="55449"/>
                  </a:lnTo>
                  <a:lnTo>
                    <a:pt x="60347" y="55669"/>
                  </a:lnTo>
                  <a:lnTo>
                    <a:pt x="60639" y="56034"/>
                  </a:lnTo>
                  <a:lnTo>
                    <a:pt x="60932" y="56400"/>
                  </a:lnTo>
                  <a:lnTo>
                    <a:pt x="61041" y="56582"/>
                  </a:lnTo>
                  <a:lnTo>
                    <a:pt x="61114" y="56802"/>
                  </a:lnTo>
                  <a:lnTo>
                    <a:pt x="61187" y="57057"/>
                  </a:lnTo>
                  <a:lnTo>
                    <a:pt x="61187" y="57313"/>
                  </a:lnTo>
                  <a:lnTo>
                    <a:pt x="61224" y="57460"/>
                  </a:lnTo>
                  <a:lnTo>
                    <a:pt x="61297" y="57606"/>
                  </a:lnTo>
                  <a:lnTo>
                    <a:pt x="61480" y="57935"/>
                  </a:lnTo>
                  <a:lnTo>
                    <a:pt x="61772" y="58556"/>
                  </a:lnTo>
                  <a:lnTo>
                    <a:pt x="61992" y="58739"/>
                  </a:lnTo>
                  <a:lnTo>
                    <a:pt x="62576" y="59068"/>
                  </a:lnTo>
                  <a:lnTo>
                    <a:pt x="63234" y="59251"/>
                  </a:lnTo>
                  <a:lnTo>
                    <a:pt x="63198" y="58995"/>
                  </a:lnTo>
                  <a:lnTo>
                    <a:pt x="63125" y="58739"/>
                  </a:lnTo>
                  <a:lnTo>
                    <a:pt x="62978" y="58264"/>
                  </a:lnTo>
                  <a:lnTo>
                    <a:pt x="62832" y="57788"/>
                  </a:lnTo>
                  <a:lnTo>
                    <a:pt x="62796" y="57569"/>
                  </a:lnTo>
                  <a:lnTo>
                    <a:pt x="62796" y="57313"/>
                  </a:lnTo>
                  <a:lnTo>
                    <a:pt x="62759" y="57167"/>
                  </a:lnTo>
                  <a:lnTo>
                    <a:pt x="62686" y="57057"/>
                  </a:lnTo>
                  <a:lnTo>
                    <a:pt x="62467" y="56802"/>
                  </a:lnTo>
                  <a:lnTo>
                    <a:pt x="62138" y="56546"/>
                  </a:lnTo>
                  <a:lnTo>
                    <a:pt x="61809" y="56290"/>
                  </a:lnTo>
                  <a:lnTo>
                    <a:pt x="61590" y="56107"/>
                  </a:lnTo>
                  <a:lnTo>
                    <a:pt x="61407" y="55924"/>
                  </a:lnTo>
                  <a:lnTo>
                    <a:pt x="61224" y="55705"/>
                  </a:lnTo>
                  <a:lnTo>
                    <a:pt x="61114" y="55449"/>
                  </a:lnTo>
                  <a:lnTo>
                    <a:pt x="61078" y="55266"/>
                  </a:lnTo>
                  <a:lnTo>
                    <a:pt x="60968" y="55120"/>
                  </a:lnTo>
                  <a:lnTo>
                    <a:pt x="60895" y="54974"/>
                  </a:lnTo>
                  <a:lnTo>
                    <a:pt x="60749" y="54828"/>
                  </a:lnTo>
                  <a:lnTo>
                    <a:pt x="60603" y="54645"/>
                  </a:lnTo>
                  <a:lnTo>
                    <a:pt x="60530" y="54462"/>
                  </a:lnTo>
                  <a:lnTo>
                    <a:pt x="60530" y="54243"/>
                  </a:lnTo>
                  <a:lnTo>
                    <a:pt x="60566" y="54024"/>
                  </a:lnTo>
                  <a:lnTo>
                    <a:pt x="60749" y="53402"/>
                  </a:lnTo>
                  <a:lnTo>
                    <a:pt x="60932" y="52781"/>
                  </a:lnTo>
                  <a:lnTo>
                    <a:pt x="61407" y="53000"/>
                  </a:lnTo>
                  <a:lnTo>
                    <a:pt x="61882" y="53293"/>
                  </a:lnTo>
                  <a:lnTo>
                    <a:pt x="62101" y="53439"/>
                  </a:lnTo>
                  <a:lnTo>
                    <a:pt x="62284" y="53622"/>
                  </a:lnTo>
                  <a:lnTo>
                    <a:pt x="62467" y="53841"/>
                  </a:lnTo>
                  <a:lnTo>
                    <a:pt x="62613" y="54060"/>
                  </a:lnTo>
                  <a:lnTo>
                    <a:pt x="62686" y="54133"/>
                  </a:lnTo>
                  <a:lnTo>
                    <a:pt x="62796" y="54170"/>
                  </a:lnTo>
                  <a:lnTo>
                    <a:pt x="63052" y="54316"/>
                  </a:lnTo>
                  <a:lnTo>
                    <a:pt x="63271" y="54499"/>
                  </a:lnTo>
                  <a:lnTo>
                    <a:pt x="63381" y="54645"/>
                  </a:lnTo>
                  <a:lnTo>
                    <a:pt x="63454" y="54755"/>
                  </a:lnTo>
                  <a:lnTo>
                    <a:pt x="63490" y="54901"/>
                  </a:lnTo>
                  <a:lnTo>
                    <a:pt x="63490" y="55084"/>
                  </a:lnTo>
                  <a:lnTo>
                    <a:pt x="63636" y="55047"/>
                  </a:lnTo>
                  <a:lnTo>
                    <a:pt x="63746" y="55011"/>
                  </a:lnTo>
                  <a:lnTo>
                    <a:pt x="64441" y="54535"/>
                  </a:lnTo>
                  <a:lnTo>
                    <a:pt x="65135" y="54024"/>
                  </a:lnTo>
                  <a:lnTo>
                    <a:pt x="65391" y="53768"/>
                  </a:lnTo>
                  <a:lnTo>
                    <a:pt x="65610" y="53475"/>
                  </a:lnTo>
                  <a:lnTo>
                    <a:pt x="65683" y="53293"/>
                  </a:lnTo>
                  <a:lnTo>
                    <a:pt x="65720" y="53146"/>
                  </a:lnTo>
                  <a:lnTo>
                    <a:pt x="65720" y="52964"/>
                  </a:lnTo>
                  <a:lnTo>
                    <a:pt x="65720" y="52817"/>
                  </a:lnTo>
                  <a:lnTo>
                    <a:pt x="65574" y="52160"/>
                  </a:lnTo>
                  <a:lnTo>
                    <a:pt x="65464" y="51867"/>
                  </a:lnTo>
                  <a:lnTo>
                    <a:pt x="65354" y="51575"/>
                  </a:lnTo>
                  <a:lnTo>
                    <a:pt x="65208" y="51282"/>
                  </a:lnTo>
                  <a:lnTo>
                    <a:pt x="64989" y="51026"/>
                  </a:lnTo>
                  <a:lnTo>
                    <a:pt x="64770" y="50771"/>
                  </a:lnTo>
                  <a:lnTo>
                    <a:pt x="64477" y="50551"/>
                  </a:lnTo>
                  <a:lnTo>
                    <a:pt x="64221" y="50332"/>
                  </a:lnTo>
                  <a:lnTo>
                    <a:pt x="64002" y="50076"/>
                  </a:lnTo>
                  <a:lnTo>
                    <a:pt x="63600" y="49528"/>
                  </a:lnTo>
                  <a:lnTo>
                    <a:pt x="63527" y="49345"/>
                  </a:lnTo>
                  <a:lnTo>
                    <a:pt x="63490" y="49199"/>
                  </a:lnTo>
                  <a:lnTo>
                    <a:pt x="63563" y="48943"/>
                  </a:lnTo>
                  <a:lnTo>
                    <a:pt x="63673" y="48760"/>
                  </a:lnTo>
                  <a:lnTo>
                    <a:pt x="63819" y="48541"/>
                  </a:lnTo>
                  <a:lnTo>
                    <a:pt x="64002" y="48395"/>
                  </a:lnTo>
                  <a:lnTo>
                    <a:pt x="64221" y="48249"/>
                  </a:lnTo>
                  <a:lnTo>
                    <a:pt x="64477" y="48139"/>
                  </a:lnTo>
                  <a:lnTo>
                    <a:pt x="64733" y="48066"/>
                  </a:lnTo>
                  <a:lnTo>
                    <a:pt x="64989" y="48029"/>
                  </a:lnTo>
                  <a:lnTo>
                    <a:pt x="65172" y="48066"/>
                  </a:lnTo>
                  <a:lnTo>
                    <a:pt x="65501" y="48724"/>
                  </a:lnTo>
                  <a:lnTo>
                    <a:pt x="65172" y="48906"/>
                  </a:lnTo>
                  <a:lnTo>
                    <a:pt x="65025" y="49053"/>
                  </a:lnTo>
                  <a:lnTo>
                    <a:pt x="64952" y="49235"/>
                  </a:lnTo>
                  <a:lnTo>
                    <a:pt x="64952" y="49418"/>
                  </a:lnTo>
                  <a:lnTo>
                    <a:pt x="65062" y="49601"/>
                  </a:lnTo>
                  <a:lnTo>
                    <a:pt x="65135" y="49674"/>
                  </a:lnTo>
                  <a:lnTo>
                    <a:pt x="65245" y="49747"/>
                  </a:lnTo>
                  <a:lnTo>
                    <a:pt x="65318" y="49747"/>
                  </a:lnTo>
                  <a:lnTo>
                    <a:pt x="65427" y="49784"/>
                  </a:lnTo>
                  <a:lnTo>
                    <a:pt x="65610" y="49747"/>
                  </a:lnTo>
                  <a:lnTo>
                    <a:pt x="65756" y="49674"/>
                  </a:lnTo>
                  <a:lnTo>
                    <a:pt x="65866" y="49601"/>
                  </a:lnTo>
                  <a:lnTo>
                    <a:pt x="65976" y="49528"/>
                  </a:lnTo>
                  <a:lnTo>
                    <a:pt x="66049" y="49418"/>
                  </a:lnTo>
                  <a:lnTo>
                    <a:pt x="66085" y="49309"/>
                  </a:lnTo>
                  <a:lnTo>
                    <a:pt x="66085" y="49199"/>
                  </a:lnTo>
                  <a:lnTo>
                    <a:pt x="66085" y="49053"/>
                  </a:lnTo>
                  <a:lnTo>
                    <a:pt x="66049" y="48943"/>
                  </a:lnTo>
                  <a:lnTo>
                    <a:pt x="65976" y="48797"/>
                  </a:lnTo>
                  <a:lnTo>
                    <a:pt x="65903" y="48614"/>
                  </a:lnTo>
                  <a:lnTo>
                    <a:pt x="65830" y="48468"/>
                  </a:lnTo>
                  <a:lnTo>
                    <a:pt x="65830" y="48285"/>
                  </a:lnTo>
                  <a:lnTo>
                    <a:pt x="65903" y="48102"/>
                  </a:lnTo>
                  <a:lnTo>
                    <a:pt x="66816" y="47737"/>
                  </a:lnTo>
                  <a:lnTo>
                    <a:pt x="67840" y="47335"/>
                  </a:lnTo>
                  <a:lnTo>
                    <a:pt x="68278" y="47152"/>
                  </a:lnTo>
                  <a:lnTo>
                    <a:pt x="68681" y="46933"/>
                  </a:lnTo>
                  <a:lnTo>
                    <a:pt x="69046" y="46713"/>
                  </a:lnTo>
                  <a:lnTo>
                    <a:pt x="69375" y="46421"/>
                  </a:lnTo>
                  <a:lnTo>
                    <a:pt x="69667" y="46092"/>
                  </a:lnTo>
                  <a:lnTo>
                    <a:pt x="69923" y="45726"/>
                  </a:lnTo>
                  <a:lnTo>
                    <a:pt x="70069" y="45288"/>
                  </a:lnTo>
                  <a:lnTo>
                    <a:pt x="70179" y="44813"/>
                  </a:lnTo>
                  <a:lnTo>
                    <a:pt x="70252" y="44666"/>
                  </a:lnTo>
                  <a:lnTo>
                    <a:pt x="70325" y="44520"/>
                  </a:lnTo>
                  <a:lnTo>
                    <a:pt x="70837" y="43460"/>
                  </a:lnTo>
                  <a:lnTo>
                    <a:pt x="70947" y="43131"/>
                  </a:lnTo>
                  <a:lnTo>
                    <a:pt x="70983" y="42949"/>
                  </a:lnTo>
                  <a:lnTo>
                    <a:pt x="70983" y="42839"/>
                  </a:lnTo>
                  <a:lnTo>
                    <a:pt x="70947" y="42693"/>
                  </a:lnTo>
                  <a:lnTo>
                    <a:pt x="70910" y="42583"/>
                  </a:lnTo>
                  <a:lnTo>
                    <a:pt x="70800" y="42473"/>
                  </a:lnTo>
                  <a:lnTo>
                    <a:pt x="70691" y="42400"/>
                  </a:lnTo>
                  <a:lnTo>
                    <a:pt x="70654" y="41852"/>
                  </a:lnTo>
                  <a:lnTo>
                    <a:pt x="70618" y="41596"/>
                  </a:lnTo>
                  <a:lnTo>
                    <a:pt x="70545" y="41377"/>
                  </a:lnTo>
                  <a:lnTo>
                    <a:pt x="70325" y="40938"/>
                  </a:lnTo>
                  <a:lnTo>
                    <a:pt x="70069" y="40463"/>
                  </a:lnTo>
                  <a:lnTo>
                    <a:pt x="69485" y="39622"/>
                  </a:lnTo>
                  <a:lnTo>
                    <a:pt x="69412" y="39586"/>
                  </a:lnTo>
                  <a:lnTo>
                    <a:pt x="69375" y="39549"/>
                  </a:lnTo>
                  <a:lnTo>
                    <a:pt x="69119" y="39330"/>
                  </a:lnTo>
                  <a:lnTo>
                    <a:pt x="69046" y="39257"/>
                  </a:lnTo>
                  <a:lnTo>
                    <a:pt x="69009" y="39147"/>
                  </a:lnTo>
                  <a:lnTo>
                    <a:pt x="69009" y="39038"/>
                  </a:lnTo>
                  <a:lnTo>
                    <a:pt x="69046" y="38928"/>
                  </a:lnTo>
                  <a:lnTo>
                    <a:pt x="69192" y="38635"/>
                  </a:lnTo>
                  <a:lnTo>
                    <a:pt x="69302" y="38416"/>
                  </a:lnTo>
                  <a:lnTo>
                    <a:pt x="69448" y="38233"/>
                  </a:lnTo>
                  <a:lnTo>
                    <a:pt x="69631" y="38087"/>
                  </a:lnTo>
                  <a:lnTo>
                    <a:pt x="69887" y="37978"/>
                  </a:lnTo>
                  <a:lnTo>
                    <a:pt x="69996" y="37941"/>
                  </a:lnTo>
                  <a:lnTo>
                    <a:pt x="70106" y="37831"/>
                  </a:lnTo>
                  <a:lnTo>
                    <a:pt x="70362" y="37539"/>
                  </a:lnTo>
                  <a:lnTo>
                    <a:pt x="69814" y="37320"/>
                  </a:lnTo>
                  <a:lnTo>
                    <a:pt x="69594" y="37247"/>
                  </a:lnTo>
                  <a:lnTo>
                    <a:pt x="69338" y="37210"/>
                  </a:lnTo>
                  <a:lnTo>
                    <a:pt x="69229" y="37210"/>
                  </a:lnTo>
                  <a:lnTo>
                    <a:pt x="69083" y="37247"/>
                  </a:lnTo>
                  <a:lnTo>
                    <a:pt x="68973" y="37320"/>
                  </a:lnTo>
                  <a:lnTo>
                    <a:pt x="68827" y="37429"/>
                  </a:lnTo>
                  <a:lnTo>
                    <a:pt x="68754" y="37466"/>
                  </a:lnTo>
                  <a:lnTo>
                    <a:pt x="68461" y="37466"/>
                  </a:lnTo>
                  <a:lnTo>
                    <a:pt x="68315" y="37393"/>
                  </a:lnTo>
                  <a:lnTo>
                    <a:pt x="68132" y="37247"/>
                  </a:lnTo>
                  <a:lnTo>
                    <a:pt x="67949" y="37100"/>
                  </a:lnTo>
                  <a:lnTo>
                    <a:pt x="67584" y="36771"/>
                  </a:lnTo>
                  <a:lnTo>
                    <a:pt x="68169" y="36077"/>
                  </a:lnTo>
                  <a:lnTo>
                    <a:pt x="68717" y="35382"/>
                  </a:lnTo>
                  <a:lnTo>
                    <a:pt x="68863" y="35163"/>
                  </a:lnTo>
                  <a:lnTo>
                    <a:pt x="68973" y="35127"/>
                  </a:lnTo>
                  <a:lnTo>
                    <a:pt x="69083" y="35090"/>
                  </a:lnTo>
                  <a:lnTo>
                    <a:pt x="69302" y="35127"/>
                  </a:lnTo>
                  <a:lnTo>
                    <a:pt x="69375" y="36515"/>
                  </a:lnTo>
                  <a:lnTo>
                    <a:pt x="69814" y="36150"/>
                  </a:lnTo>
                  <a:lnTo>
                    <a:pt x="70216" y="35894"/>
                  </a:lnTo>
                  <a:lnTo>
                    <a:pt x="70472" y="35784"/>
                  </a:lnTo>
                  <a:lnTo>
                    <a:pt x="70691" y="35748"/>
                  </a:lnTo>
                  <a:lnTo>
                    <a:pt x="70800" y="35748"/>
                  </a:lnTo>
                  <a:lnTo>
                    <a:pt x="70874" y="35784"/>
                  </a:lnTo>
                  <a:lnTo>
                    <a:pt x="70983" y="35821"/>
                  </a:lnTo>
                  <a:lnTo>
                    <a:pt x="71056" y="35894"/>
                  </a:lnTo>
                  <a:lnTo>
                    <a:pt x="71166" y="36113"/>
                  </a:lnTo>
                  <a:lnTo>
                    <a:pt x="71276" y="36406"/>
                  </a:lnTo>
                  <a:lnTo>
                    <a:pt x="71422" y="37100"/>
                  </a:lnTo>
                  <a:lnTo>
                    <a:pt x="72153" y="37247"/>
                  </a:lnTo>
                  <a:lnTo>
                    <a:pt x="72628" y="39293"/>
                  </a:lnTo>
                  <a:lnTo>
                    <a:pt x="72920" y="39220"/>
                  </a:lnTo>
                  <a:lnTo>
                    <a:pt x="73176" y="39147"/>
                  </a:lnTo>
                  <a:lnTo>
                    <a:pt x="73469" y="39111"/>
                  </a:lnTo>
                  <a:lnTo>
                    <a:pt x="73688" y="39038"/>
                  </a:lnTo>
                  <a:lnTo>
                    <a:pt x="73834" y="38928"/>
                  </a:lnTo>
                  <a:lnTo>
                    <a:pt x="73944" y="38782"/>
                  </a:lnTo>
                  <a:lnTo>
                    <a:pt x="73980" y="38599"/>
                  </a:lnTo>
                  <a:lnTo>
                    <a:pt x="73980" y="38416"/>
                  </a:lnTo>
                  <a:lnTo>
                    <a:pt x="73980" y="38160"/>
                  </a:lnTo>
                  <a:lnTo>
                    <a:pt x="73944" y="37868"/>
                  </a:lnTo>
                  <a:lnTo>
                    <a:pt x="73834" y="37612"/>
                  </a:lnTo>
                  <a:lnTo>
                    <a:pt x="73725" y="37429"/>
                  </a:lnTo>
                  <a:lnTo>
                    <a:pt x="73249" y="36771"/>
                  </a:lnTo>
                  <a:lnTo>
                    <a:pt x="72774" y="36150"/>
                  </a:lnTo>
                  <a:lnTo>
                    <a:pt x="72555" y="35894"/>
                  </a:lnTo>
                  <a:lnTo>
                    <a:pt x="72482" y="35784"/>
                  </a:lnTo>
                  <a:lnTo>
                    <a:pt x="72445" y="35711"/>
                  </a:lnTo>
                  <a:lnTo>
                    <a:pt x="72482" y="35602"/>
                  </a:lnTo>
                  <a:lnTo>
                    <a:pt x="72518" y="35529"/>
                  </a:lnTo>
                  <a:lnTo>
                    <a:pt x="72701" y="35236"/>
                  </a:lnTo>
                  <a:lnTo>
                    <a:pt x="72884" y="34980"/>
                  </a:lnTo>
                  <a:lnTo>
                    <a:pt x="73030" y="34724"/>
                  </a:lnTo>
                  <a:lnTo>
                    <a:pt x="73067" y="34578"/>
                  </a:lnTo>
                  <a:lnTo>
                    <a:pt x="73103" y="34432"/>
                  </a:lnTo>
                  <a:lnTo>
                    <a:pt x="73103" y="34249"/>
                  </a:lnTo>
                  <a:lnTo>
                    <a:pt x="73103" y="34103"/>
                  </a:lnTo>
                  <a:lnTo>
                    <a:pt x="73067" y="33884"/>
                  </a:lnTo>
                  <a:lnTo>
                    <a:pt x="73140" y="33701"/>
                  </a:lnTo>
                  <a:lnTo>
                    <a:pt x="73213" y="33518"/>
                  </a:lnTo>
                  <a:lnTo>
                    <a:pt x="73396" y="33336"/>
                  </a:lnTo>
                  <a:lnTo>
                    <a:pt x="73615" y="33116"/>
                  </a:lnTo>
                  <a:lnTo>
                    <a:pt x="73834" y="32860"/>
                  </a:lnTo>
                  <a:lnTo>
                    <a:pt x="74200" y="32933"/>
                  </a:lnTo>
                  <a:lnTo>
                    <a:pt x="74492" y="32970"/>
                  </a:lnTo>
                  <a:lnTo>
                    <a:pt x="74711" y="32933"/>
                  </a:lnTo>
                  <a:lnTo>
                    <a:pt x="74858" y="32824"/>
                  </a:lnTo>
                  <a:lnTo>
                    <a:pt x="75040" y="32604"/>
                  </a:lnTo>
                  <a:lnTo>
                    <a:pt x="75223" y="32276"/>
                  </a:lnTo>
                  <a:lnTo>
                    <a:pt x="75552" y="31618"/>
                  </a:lnTo>
                  <a:lnTo>
                    <a:pt x="75845" y="30923"/>
                  </a:lnTo>
                  <a:lnTo>
                    <a:pt x="76100" y="30229"/>
                  </a:lnTo>
                  <a:lnTo>
                    <a:pt x="76247" y="29498"/>
                  </a:lnTo>
                  <a:lnTo>
                    <a:pt x="76356" y="28913"/>
                  </a:lnTo>
                  <a:lnTo>
                    <a:pt x="76503" y="28328"/>
                  </a:lnTo>
                  <a:lnTo>
                    <a:pt x="76503" y="28036"/>
                  </a:lnTo>
                  <a:lnTo>
                    <a:pt x="76503" y="27707"/>
                  </a:lnTo>
                  <a:lnTo>
                    <a:pt x="76466" y="27414"/>
                  </a:lnTo>
                  <a:lnTo>
                    <a:pt x="76356" y="27122"/>
                  </a:lnTo>
                  <a:lnTo>
                    <a:pt x="76137" y="26610"/>
                  </a:lnTo>
                  <a:lnTo>
                    <a:pt x="76064" y="26281"/>
                  </a:lnTo>
                  <a:lnTo>
                    <a:pt x="76027" y="25916"/>
                  </a:lnTo>
                  <a:lnTo>
                    <a:pt x="76064" y="25550"/>
                  </a:lnTo>
                  <a:lnTo>
                    <a:pt x="76174" y="25075"/>
                  </a:lnTo>
                  <a:lnTo>
                    <a:pt x="76356" y="25367"/>
                  </a:lnTo>
                  <a:lnTo>
                    <a:pt x="76466" y="25550"/>
                  </a:lnTo>
                  <a:lnTo>
                    <a:pt x="77965" y="29863"/>
                  </a:lnTo>
                  <a:lnTo>
                    <a:pt x="78732" y="29461"/>
                  </a:lnTo>
                  <a:lnTo>
                    <a:pt x="78330" y="28949"/>
                  </a:lnTo>
                  <a:lnTo>
                    <a:pt x="78147" y="28693"/>
                  </a:lnTo>
                  <a:lnTo>
                    <a:pt x="77965" y="28438"/>
                  </a:lnTo>
                  <a:lnTo>
                    <a:pt x="77891" y="28218"/>
                  </a:lnTo>
                  <a:lnTo>
                    <a:pt x="77818" y="28036"/>
                  </a:lnTo>
                  <a:lnTo>
                    <a:pt x="77782" y="27853"/>
                  </a:lnTo>
                  <a:lnTo>
                    <a:pt x="77782" y="27670"/>
                  </a:lnTo>
                  <a:lnTo>
                    <a:pt x="77818" y="27487"/>
                  </a:lnTo>
                  <a:lnTo>
                    <a:pt x="77928" y="27341"/>
                  </a:lnTo>
                  <a:lnTo>
                    <a:pt x="78038" y="27158"/>
                  </a:lnTo>
                  <a:lnTo>
                    <a:pt x="78184" y="26976"/>
                  </a:lnTo>
                  <a:lnTo>
                    <a:pt x="77672" y="26025"/>
                  </a:lnTo>
                  <a:lnTo>
                    <a:pt x="77343" y="25513"/>
                  </a:lnTo>
                  <a:lnTo>
                    <a:pt x="77014" y="25002"/>
                  </a:lnTo>
                  <a:lnTo>
                    <a:pt x="76868" y="24746"/>
                  </a:lnTo>
                  <a:lnTo>
                    <a:pt x="76722" y="24453"/>
                  </a:lnTo>
                  <a:lnTo>
                    <a:pt x="76612" y="24198"/>
                  </a:lnTo>
                  <a:lnTo>
                    <a:pt x="76539" y="23869"/>
                  </a:lnTo>
                  <a:lnTo>
                    <a:pt x="76466" y="23576"/>
                  </a:lnTo>
                  <a:lnTo>
                    <a:pt x="76283" y="23320"/>
                  </a:lnTo>
                  <a:lnTo>
                    <a:pt x="76064" y="23065"/>
                  </a:lnTo>
                  <a:lnTo>
                    <a:pt x="75808" y="22845"/>
                  </a:lnTo>
                  <a:lnTo>
                    <a:pt x="75698" y="23138"/>
                  </a:lnTo>
                  <a:lnTo>
                    <a:pt x="75625" y="23320"/>
                  </a:lnTo>
                  <a:lnTo>
                    <a:pt x="75516" y="23430"/>
                  </a:lnTo>
                  <a:lnTo>
                    <a:pt x="75369" y="23467"/>
                  </a:lnTo>
                  <a:lnTo>
                    <a:pt x="75296" y="23467"/>
                  </a:lnTo>
                  <a:lnTo>
                    <a:pt x="75150" y="23430"/>
                  </a:lnTo>
                  <a:lnTo>
                    <a:pt x="74821" y="23247"/>
                  </a:lnTo>
                  <a:lnTo>
                    <a:pt x="74529" y="23101"/>
                  </a:lnTo>
                  <a:lnTo>
                    <a:pt x="74236" y="23065"/>
                  </a:lnTo>
                  <a:lnTo>
                    <a:pt x="74054" y="23101"/>
                  </a:lnTo>
                  <a:lnTo>
                    <a:pt x="73871" y="23138"/>
                  </a:lnTo>
                  <a:lnTo>
                    <a:pt x="73725" y="23211"/>
                  </a:lnTo>
                  <a:lnTo>
                    <a:pt x="73578" y="23320"/>
                  </a:lnTo>
                  <a:lnTo>
                    <a:pt x="72043" y="22699"/>
                  </a:lnTo>
                  <a:lnTo>
                    <a:pt x="72299" y="21858"/>
                  </a:lnTo>
                  <a:lnTo>
                    <a:pt x="72445" y="21420"/>
                  </a:lnTo>
                  <a:lnTo>
                    <a:pt x="72628" y="20981"/>
                  </a:lnTo>
                  <a:lnTo>
                    <a:pt x="72774" y="20689"/>
                  </a:lnTo>
                  <a:lnTo>
                    <a:pt x="72884" y="20360"/>
                  </a:lnTo>
                  <a:lnTo>
                    <a:pt x="73030" y="19738"/>
                  </a:lnTo>
                  <a:lnTo>
                    <a:pt x="73176" y="19117"/>
                  </a:lnTo>
                  <a:lnTo>
                    <a:pt x="73323" y="18459"/>
                  </a:lnTo>
                  <a:lnTo>
                    <a:pt x="73396" y="18203"/>
                  </a:lnTo>
                  <a:lnTo>
                    <a:pt x="73505" y="18020"/>
                  </a:lnTo>
                  <a:lnTo>
                    <a:pt x="73578" y="17947"/>
                  </a:lnTo>
                  <a:lnTo>
                    <a:pt x="73652" y="17874"/>
                  </a:lnTo>
                  <a:lnTo>
                    <a:pt x="73761" y="17801"/>
                  </a:lnTo>
                  <a:lnTo>
                    <a:pt x="73871" y="17765"/>
                  </a:lnTo>
                  <a:lnTo>
                    <a:pt x="74273" y="17691"/>
                  </a:lnTo>
                  <a:lnTo>
                    <a:pt x="74675" y="17545"/>
                  </a:lnTo>
                  <a:lnTo>
                    <a:pt x="74894" y="17472"/>
                  </a:lnTo>
                  <a:lnTo>
                    <a:pt x="75150" y="17399"/>
                  </a:lnTo>
                  <a:lnTo>
                    <a:pt x="75625" y="17326"/>
                  </a:lnTo>
                  <a:lnTo>
                    <a:pt x="75845" y="17253"/>
                  </a:lnTo>
                  <a:lnTo>
                    <a:pt x="76064" y="17143"/>
                  </a:lnTo>
                  <a:lnTo>
                    <a:pt x="76247" y="16960"/>
                  </a:lnTo>
                  <a:lnTo>
                    <a:pt x="76393" y="16741"/>
                  </a:lnTo>
                  <a:lnTo>
                    <a:pt x="77343" y="16741"/>
                  </a:lnTo>
                  <a:lnTo>
                    <a:pt x="77599" y="17289"/>
                  </a:lnTo>
                  <a:lnTo>
                    <a:pt x="77965" y="17180"/>
                  </a:lnTo>
                  <a:lnTo>
                    <a:pt x="78330" y="16997"/>
                  </a:lnTo>
                  <a:lnTo>
                    <a:pt x="78696" y="16778"/>
                  </a:lnTo>
                  <a:lnTo>
                    <a:pt x="79061" y="16522"/>
                  </a:lnTo>
                  <a:lnTo>
                    <a:pt x="78659" y="16229"/>
                  </a:lnTo>
                  <a:lnTo>
                    <a:pt x="78513" y="16083"/>
                  </a:lnTo>
                  <a:lnTo>
                    <a:pt x="78440" y="15937"/>
                  </a:lnTo>
                  <a:lnTo>
                    <a:pt x="78440" y="15754"/>
                  </a:lnTo>
                  <a:lnTo>
                    <a:pt x="78476" y="15571"/>
                  </a:lnTo>
                  <a:lnTo>
                    <a:pt x="78586" y="14950"/>
                  </a:lnTo>
                  <a:lnTo>
                    <a:pt x="78622" y="14621"/>
                  </a:lnTo>
                  <a:lnTo>
                    <a:pt x="78659" y="14329"/>
                  </a:lnTo>
                  <a:lnTo>
                    <a:pt x="78659" y="14183"/>
                  </a:lnTo>
                  <a:lnTo>
                    <a:pt x="78696" y="14036"/>
                  </a:lnTo>
                  <a:lnTo>
                    <a:pt x="78732" y="13927"/>
                  </a:lnTo>
                  <a:lnTo>
                    <a:pt x="78805" y="13817"/>
                  </a:lnTo>
                  <a:lnTo>
                    <a:pt x="78988" y="13671"/>
                  </a:lnTo>
                  <a:lnTo>
                    <a:pt x="79207" y="13561"/>
                  </a:lnTo>
                  <a:lnTo>
                    <a:pt x="79390" y="13525"/>
                  </a:lnTo>
                  <a:lnTo>
                    <a:pt x="79609" y="13525"/>
                  </a:lnTo>
                  <a:lnTo>
                    <a:pt x="80011" y="13488"/>
                  </a:lnTo>
                  <a:lnTo>
                    <a:pt x="80085" y="13817"/>
                  </a:lnTo>
                  <a:lnTo>
                    <a:pt x="80158" y="14036"/>
                  </a:lnTo>
                  <a:lnTo>
                    <a:pt x="80267" y="14183"/>
                  </a:lnTo>
                  <a:lnTo>
                    <a:pt x="80377" y="14256"/>
                  </a:lnTo>
                  <a:lnTo>
                    <a:pt x="80560" y="14292"/>
                  </a:lnTo>
                  <a:lnTo>
                    <a:pt x="80706" y="14292"/>
                  </a:lnTo>
                  <a:lnTo>
                    <a:pt x="80779" y="14256"/>
                  </a:lnTo>
                  <a:lnTo>
                    <a:pt x="80889" y="14146"/>
                  </a:lnTo>
                  <a:lnTo>
                    <a:pt x="80962" y="13963"/>
                  </a:lnTo>
                  <a:lnTo>
                    <a:pt x="80998" y="13780"/>
                  </a:lnTo>
                  <a:lnTo>
                    <a:pt x="81108" y="13378"/>
                  </a:lnTo>
                  <a:lnTo>
                    <a:pt x="81254" y="12940"/>
                  </a:lnTo>
                  <a:lnTo>
                    <a:pt x="81071" y="12611"/>
                  </a:lnTo>
                  <a:lnTo>
                    <a:pt x="81035" y="12391"/>
                  </a:lnTo>
                  <a:lnTo>
                    <a:pt x="81035" y="12282"/>
                  </a:lnTo>
                  <a:lnTo>
                    <a:pt x="81071" y="12209"/>
                  </a:lnTo>
                  <a:lnTo>
                    <a:pt x="81181" y="11953"/>
                  </a:lnTo>
                  <a:lnTo>
                    <a:pt x="81510" y="12794"/>
                  </a:lnTo>
                  <a:lnTo>
                    <a:pt x="81802" y="13634"/>
                  </a:lnTo>
                  <a:lnTo>
                    <a:pt x="81839" y="13744"/>
                  </a:lnTo>
                  <a:lnTo>
                    <a:pt x="81802" y="13890"/>
                  </a:lnTo>
                  <a:lnTo>
                    <a:pt x="81729" y="14109"/>
                  </a:lnTo>
                  <a:lnTo>
                    <a:pt x="81547" y="14621"/>
                  </a:lnTo>
                  <a:lnTo>
                    <a:pt x="81400" y="15133"/>
                  </a:lnTo>
                  <a:lnTo>
                    <a:pt x="81364" y="15681"/>
                  </a:lnTo>
                  <a:lnTo>
                    <a:pt x="81327" y="16193"/>
                  </a:lnTo>
                  <a:lnTo>
                    <a:pt x="81327" y="16558"/>
                  </a:lnTo>
                  <a:lnTo>
                    <a:pt x="81254" y="16924"/>
                  </a:lnTo>
                  <a:lnTo>
                    <a:pt x="81071" y="17618"/>
                  </a:lnTo>
                  <a:lnTo>
                    <a:pt x="80889" y="18313"/>
                  </a:lnTo>
                  <a:lnTo>
                    <a:pt x="80852" y="18678"/>
                  </a:lnTo>
                  <a:lnTo>
                    <a:pt x="80852" y="19007"/>
                  </a:lnTo>
                  <a:lnTo>
                    <a:pt x="80816" y="19080"/>
                  </a:lnTo>
                  <a:lnTo>
                    <a:pt x="80779" y="19263"/>
                  </a:lnTo>
                  <a:lnTo>
                    <a:pt x="80779" y="19409"/>
                  </a:lnTo>
                  <a:lnTo>
                    <a:pt x="80962" y="19994"/>
                  </a:lnTo>
                  <a:lnTo>
                    <a:pt x="81181" y="20579"/>
                  </a:lnTo>
                  <a:lnTo>
                    <a:pt x="81437" y="21127"/>
                  </a:lnTo>
                  <a:lnTo>
                    <a:pt x="81729" y="21676"/>
                  </a:lnTo>
                  <a:lnTo>
                    <a:pt x="82533" y="22918"/>
                  </a:lnTo>
                  <a:lnTo>
                    <a:pt x="83301" y="24161"/>
                  </a:lnTo>
                  <a:lnTo>
                    <a:pt x="83374" y="24307"/>
                  </a:lnTo>
                  <a:lnTo>
                    <a:pt x="83484" y="24380"/>
                  </a:lnTo>
                  <a:lnTo>
                    <a:pt x="83557" y="24453"/>
                  </a:lnTo>
                  <a:lnTo>
                    <a:pt x="83703" y="24490"/>
                  </a:lnTo>
                  <a:lnTo>
                    <a:pt x="83849" y="24453"/>
                  </a:lnTo>
                  <a:lnTo>
                    <a:pt x="84032" y="24125"/>
                  </a:lnTo>
                  <a:lnTo>
                    <a:pt x="84105" y="23942"/>
                  </a:lnTo>
                  <a:lnTo>
                    <a:pt x="84142" y="23759"/>
                  </a:lnTo>
                  <a:lnTo>
                    <a:pt x="84142" y="23540"/>
                  </a:lnTo>
                  <a:lnTo>
                    <a:pt x="84069" y="23357"/>
                  </a:lnTo>
                  <a:lnTo>
                    <a:pt x="83996" y="23138"/>
                  </a:lnTo>
                  <a:lnTo>
                    <a:pt x="83996" y="22955"/>
                  </a:lnTo>
                  <a:lnTo>
                    <a:pt x="84032" y="22736"/>
                  </a:lnTo>
                  <a:lnTo>
                    <a:pt x="84142" y="22516"/>
                  </a:lnTo>
                  <a:lnTo>
                    <a:pt x="84215" y="22333"/>
                  </a:lnTo>
                  <a:lnTo>
                    <a:pt x="84251" y="22224"/>
                  </a:lnTo>
                  <a:lnTo>
                    <a:pt x="84251" y="22151"/>
                  </a:lnTo>
                  <a:lnTo>
                    <a:pt x="84178" y="21676"/>
                  </a:lnTo>
                  <a:lnTo>
                    <a:pt x="84215" y="21493"/>
                  </a:lnTo>
                  <a:lnTo>
                    <a:pt x="84251" y="21274"/>
                  </a:lnTo>
                  <a:lnTo>
                    <a:pt x="84325" y="21091"/>
                  </a:lnTo>
                  <a:lnTo>
                    <a:pt x="84434" y="20908"/>
                  </a:lnTo>
                  <a:lnTo>
                    <a:pt x="84580" y="20762"/>
                  </a:lnTo>
                  <a:lnTo>
                    <a:pt x="84763" y="20616"/>
                  </a:lnTo>
                  <a:lnTo>
                    <a:pt x="84434" y="20104"/>
                  </a:lnTo>
                  <a:lnTo>
                    <a:pt x="84251" y="19848"/>
                  </a:lnTo>
                  <a:lnTo>
                    <a:pt x="84215" y="19702"/>
                  </a:lnTo>
                  <a:lnTo>
                    <a:pt x="84178" y="19592"/>
                  </a:lnTo>
                  <a:lnTo>
                    <a:pt x="84178" y="19446"/>
                  </a:lnTo>
                  <a:lnTo>
                    <a:pt x="84215" y="19336"/>
                  </a:lnTo>
                  <a:lnTo>
                    <a:pt x="84288" y="19190"/>
                  </a:lnTo>
                  <a:lnTo>
                    <a:pt x="84398" y="19044"/>
                  </a:lnTo>
                  <a:lnTo>
                    <a:pt x="84471" y="18971"/>
                  </a:lnTo>
                  <a:lnTo>
                    <a:pt x="84507" y="18898"/>
                  </a:lnTo>
                  <a:lnTo>
                    <a:pt x="84507" y="18825"/>
                  </a:lnTo>
                  <a:lnTo>
                    <a:pt x="84507" y="18751"/>
                  </a:lnTo>
                  <a:lnTo>
                    <a:pt x="84434" y="18605"/>
                  </a:lnTo>
                  <a:lnTo>
                    <a:pt x="84325" y="18459"/>
                  </a:lnTo>
                  <a:lnTo>
                    <a:pt x="84069" y="18167"/>
                  </a:lnTo>
                  <a:lnTo>
                    <a:pt x="83959" y="18057"/>
                  </a:lnTo>
                  <a:lnTo>
                    <a:pt x="83922" y="17911"/>
                  </a:lnTo>
                  <a:lnTo>
                    <a:pt x="83922" y="17728"/>
                  </a:lnTo>
                  <a:lnTo>
                    <a:pt x="83886" y="17582"/>
                  </a:lnTo>
                  <a:lnTo>
                    <a:pt x="83849" y="17472"/>
                  </a:lnTo>
                  <a:lnTo>
                    <a:pt x="83776" y="17362"/>
                  </a:lnTo>
                  <a:lnTo>
                    <a:pt x="83667" y="17289"/>
                  </a:lnTo>
                  <a:lnTo>
                    <a:pt x="83557" y="17253"/>
                  </a:lnTo>
                  <a:lnTo>
                    <a:pt x="83411" y="17216"/>
                  </a:lnTo>
                  <a:lnTo>
                    <a:pt x="83082" y="17216"/>
                  </a:lnTo>
                  <a:lnTo>
                    <a:pt x="82899" y="16229"/>
                  </a:lnTo>
                  <a:lnTo>
                    <a:pt x="82753" y="15242"/>
                  </a:lnTo>
                  <a:lnTo>
                    <a:pt x="82753" y="15169"/>
                  </a:lnTo>
                  <a:lnTo>
                    <a:pt x="82789" y="15060"/>
                  </a:lnTo>
                  <a:lnTo>
                    <a:pt x="82826" y="14950"/>
                  </a:lnTo>
                  <a:lnTo>
                    <a:pt x="82899" y="14877"/>
                  </a:lnTo>
                  <a:lnTo>
                    <a:pt x="83265" y="14621"/>
                  </a:lnTo>
                  <a:lnTo>
                    <a:pt x="83447" y="14548"/>
                  </a:lnTo>
                  <a:lnTo>
                    <a:pt x="83667" y="14511"/>
                  </a:lnTo>
                  <a:lnTo>
                    <a:pt x="83849" y="14511"/>
                  </a:lnTo>
                  <a:lnTo>
                    <a:pt x="83996" y="14183"/>
                  </a:lnTo>
                  <a:lnTo>
                    <a:pt x="84142" y="13927"/>
                  </a:lnTo>
                  <a:lnTo>
                    <a:pt x="84215" y="13854"/>
                  </a:lnTo>
                  <a:lnTo>
                    <a:pt x="84325" y="13780"/>
                  </a:lnTo>
                  <a:lnTo>
                    <a:pt x="84398" y="13744"/>
                  </a:lnTo>
                  <a:lnTo>
                    <a:pt x="84507" y="13744"/>
                  </a:lnTo>
                  <a:lnTo>
                    <a:pt x="84800" y="13780"/>
                  </a:lnTo>
                  <a:lnTo>
                    <a:pt x="85129" y="13927"/>
                  </a:lnTo>
                  <a:lnTo>
                    <a:pt x="85238" y="13963"/>
                  </a:lnTo>
                  <a:lnTo>
                    <a:pt x="85385" y="14000"/>
                  </a:lnTo>
                  <a:lnTo>
                    <a:pt x="85640" y="14036"/>
                  </a:lnTo>
                  <a:lnTo>
                    <a:pt x="85677" y="13378"/>
                  </a:lnTo>
                  <a:lnTo>
                    <a:pt x="85713" y="13013"/>
                  </a:lnTo>
                  <a:lnTo>
                    <a:pt x="85750" y="12684"/>
                  </a:lnTo>
                  <a:lnTo>
                    <a:pt x="85860" y="12355"/>
                  </a:lnTo>
                  <a:lnTo>
                    <a:pt x="85933" y="12026"/>
                  </a:lnTo>
                  <a:lnTo>
                    <a:pt x="86079" y="11697"/>
                  </a:lnTo>
                  <a:lnTo>
                    <a:pt x="86225" y="11405"/>
                  </a:lnTo>
                  <a:lnTo>
                    <a:pt x="86554" y="10783"/>
                  </a:lnTo>
                  <a:lnTo>
                    <a:pt x="86700" y="10564"/>
                  </a:lnTo>
                  <a:lnTo>
                    <a:pt x="86883" y="10418"/>
                  </a:lnTo>
                  <a:lnTo>
                    <a:pt x="87102" y="10308"/>
                  </a:lnTo>
                  <a:lnTo>
                    <a:pt x="87322" y="10271"/>
                  </a:lnTo>
                  <a:lnTo>
                    <a:pt x="87431" y="10271"/>
                  </a:lnTo>
                  <a:lnTo>
                    <a:pt x="87578" y="10235"/>
                  </a:lnTo>
                  <a:lnTo>
                    <a:pt x="87724" y="10198"/>
                  </a:lnTo>
                  <a:lnTo>
                    <a:pt x="87760" y="9979"/>
                  </a:lnTo>
                  <a:lnTo>
                    <a:pt x="87760" y="9723"/>
                  </a:lnTo>
                  <a:lnTo>
                    <a:pt x="87687" y="9540"/>
                  </a:lnTo>
                  <a:lnTo>
                    <a:pt x="87614" y="9431"/>
                  </a:lnTo>
                  <a:lnTo>
                    <a:pt x="87504" y="9358"/>
                  </a:lnTo>
                  <a:lnTo>
                    <a:pt x="87066" y="8919"/>
                  </a:lnTo>
                  <a:lnTo>
                    <a:pt x="86591" y="8480"/>
                  </a:lnTo>
                  <a:lnTo>
                    <a:pt x="86371" y="8261"/>
                  </a:lnTo>
                  <a:lnTo>
                    <a:pt x="86116" y="8078"/>
                  </a:lnTo>
                  <a:lnTo>
                    <a:pt x="85823" y="7932"/>
                  </a:lnTo>
                  <a:lnTo>
                    <a:pt x="85494" y="7823"/>
                  </a:lnTo>
                  <a:lnTo>
                    <a:pt x="85640" y="7603"/>
                  </a:lnTo>
                  <a:lnTo>
                    <a:pt x="85823" y="7347"/>
                  </a:lnTo>
                  <a:lnTo>
                    <a:pt x="85969" y="7092"/>
                  </a:lnTo>
                  <a:lnTo>
                    <a:pt x="86042" y="6799"/>
                  </a:lnTo>
                  <a:lnTo>
                    <a:pt x="86042" y="6543"/>
                  </a:lnTo>
                  <a:lnTo>
                    <a:pt x="86006" y="6251"/>
                  </a:lnTo>
                  <a:lnTo>
                    <a:pt x="85896" y="5995"/>
                  </a:lnTo>
                  <a:lnTo>
                    <a:pt x="85750" y="5739"/>
                  </a:lnTo>
                  <a:lnTo>
                    <a:pt x="85494" y="5520"/>
                  </a:lnTo>
                  <a:lnTo>
                    <a:pt x="85348" y="5337"/>
                  </a:lnTo>
                  <a:lnTo>
                    <a:pt x="85165" y="5081"/>
                  </a:lnTo>
                  <a:lnTo>
                    <a:pt x="85348" y="5081"/>
                  </a:lnTo>
                  <a:lnTo>
                    <a:pt x="85421" y="5118"/>
                  </a:lnTo>
                  <a:lnTo>
                    <a:pt x="85677" y="5227"/>
                  </a:lnTo>
                  <a:lnTo>
                    <a:pt x="85860" y="5264"/>
                  </a:lnTo>
                  <a:lnTo>
                    <a:pt x="85969" y="5264"/>
                  </a:lnTo>
                  <a:lnTo>
                    <a:pt x="86079" y="5191"/>
                  </a:lnTo>
                  <a:lnTo>
                    <a:pt x="86371" y="4935"/>
                  </a:lnTo>
                  <a:lnTo>
                    <a:pt x="86518" y="4825"/>
                  </a:lnTo>
                  <a:lnTo>
                    <a:pt x="86700" y="4789"/>
                  </a:lnTo>
                  <a:lnTo>
                    <a:pt x="86773" y="4825"/>
                  </a:lnTo>
                  <a:lnTo>
                    <a:pt x="86920" y="4935"/>
                  </a:lnTo>
                  <a:lnTo>
                    <a:pt x="87066" y="5008"/>
                  </a:lnTo>
                  <a:lnTo>
                    <a:pt x="87249" y="5081"/>
                  </a:lnTo>
                  <a:lnTo>
                    <a:pt x="87395" y="5081"/>
                  </a:lnTo>
                  <a:lnTo>
                    <a:pt x="87797" y="5045"/>
                  </a:lnTo>
                  <a:lnTo>
                    <a:pt x="88162" y="5008"/>
                  </a:lnTo>
                  <a:lnTo>
                    <a:pt x="88309" y="5008"/>
                  </a:lnTo>
                  <a:lnTo>
                    <a:pt x="88418" y="4972"/>
                  </a:lnTo>
                  <a:lnTo>
                    <a:pt x="88491" y="4898"/>
                  </a:lnTo>
                  <a:lnTo>
                    <a:pt x="88528" y="4862"/>
                  </a:lnTo>
                  <a:lnTo>
                    <a:pt x="88564" y="4752"/>
                  </a:lnTo>
                  <a:lnTo>
                    <a:pt x="88564" y="4679"/>
                  </a:lnTo>
                  <a:lnTo>
                    <a:pt x="88455" y="4460"/>
                  </a:lnTo>
                  <a:lnTo>
                    <a:pt x="88199" y="3985"/>
                  </a:lnTo>
                  <a:lnTo>
                    <a:pt x="88089" y="3765"/>
                  </a:lnTo>
                  <a:lnTo>
                    <a:pt x="87907" y="3546"/>
                  </a:lnTo>
                  <a:lnTo>
                    <a:pt x="87797" y="3400"/>
                  </a:lnTo>
                  <a:lnTo>
                    <a:pt x="87760" y="3254"/>
                  </a:lnTo>
                  <a:lnTo>
                    <a:pt x="87797" y="3071"/>
                  </a:lnTo>
                  <a:lnTo>
                    <a:pt x="87907" y="2888"/>
                  </a:lnTo>
                  <a:lnTo>
                    <a:pt x="87943" y="2778"/>
                  </a:lnTo>
                  <a:lnTo>
                    <a:pt x="87943" y="2596"/>
                  </a:lnTo>
                  <a:lnTo>
                    <a:pt x="87943" y="2413"/>
                  </a:lnTo>
                  <a:lnTo>
                    <a:pt x="87870" y="2194"/>
                  </a:lnTo>
                  <a:lnTo>
                    <a:pt x="87797" y="2011"/>
                  </a:lnTo>
                  <a:lnTo>
                    <a:pt x="87687" y="1828"/>
                  </a:lnTo>
                  <a:lnTo>
                    <a:pt x="87578" y="1718"/>
                  </a:lnTo>
                  <a:lnTo>
                    <a:pt x="87468" y="1609"/>
                  </a:lnTo>
                  <a:lnTo>
                    <a:pt x="87249" y="1536"/>
                  </a:lnTo>
                  <a:lnTo>
                    <a:pt x="87066" y="1463"/>
                  </a:lnTo>
                  <a:lnTo>
                    <a:pt x="86883" y="1426"/>
                  </a:lnTo>
                  <a:lnTo>
                    <a:pt x="86700" y="1389"/>
                  </a:lnTo>
                  <a:lnTo>
                    <a:pt x="86518" y="1426"/>
                  </a:lnTo>
                  <a:lnTo>
                    <a:pt x="86371" y="1463"/>
                  </a:lnTo>
                  <a:lnTo>
                    <a:pt x="86225" y="1536"/>
                  </a:lnTo>
                  <a:lnTo>
                    <a:pt x="86079" y="1609"/>
                  </a:lnTo>
                  <a:lnTo>
                    <a:pt x="85933" y="1755"/>
                  </a:lnTo>
                  <a:lnTo>
                    <a:pt x="85787" y="1901"/>
                  </a:lnTo>
                  <a:lnTo>
                    <a:pt x="85640" y="2084"/>
                  </a:lnTo>
                  <a:lnTo>
                    <a:pt x="85531" y="2303"/>
                  </a:lnTo>
                  <a:lnTo>
                    <a:pt x="85385" y="2047"/>
                  </a:lnTo>
                  <a:lnTo>
                    <a:pt x="85165" y="1865"/>
                  </a:lnTo>
                  <a:lnTo>
                    <a:pt x="84982" y="1755"/>
                  </a:lnTo>
                  <a:lnTo>
                    <a:pt x="84763" y="1645"/>
                  </a:lnTo>
                  <a:lnTo>
                    <a:pt x="84507" y="1609"/>
                  </a:lnTo>
                  <a:lnTo>
                    <a:pt x="84251" y="1572"/>
                  </a:lnTo>
                  <a:lnTo>
                    <a:pt x="83740" y="1536"/>
                  </a:lnTo>
                  <a:lnTo>
                    <a:pt x="83630" y="1536"/>
                  </a:lnTo>
                  <a:lnTo>
                    <a:pt x="83082" y="1499"/>
                  </a:lnTo>
                  <a:lnTo>
                    <a:pt x="82533" y="1426"/>
                  </a:lnTo>
                  <a:lnTo>
                    <a:pt x="82022" y="1389"/>
                  </a:lnTo>
                  <a:lnTo>
                    <a:pt x="81474" y="1243"/>
                  </a:lnTo>
                  <a:lnTo>
                    <a:pt x="81108" y="1134"/>
                  </a:lnTo>
                  <a:lnTo>
                    <a:pt x="80706" y="1060"/>
                  </a:lnTo>
                  <a:lnTo>
                    <a:pt x="80304" y="1024"/>
                  </a:lnTo>
                  <a:lnTo>
                    <a:pt x="79427" y="1024"/>
                  </a:lnTo>
                  <a:lnTo>
                    <a:pt x="78915" y="1134"/>
                  </a:lnTo>
                  <a:lnTo>
                    <a:pt x="78440" y="1280"/>
                  </a:lnTo>
                  <a:lnTo>
                    <a:pt x="77453" y="1609"/>
                  </a:lnTo>
                  <a:lnTo>
                    <a:pt x="77453" y="1865"/>
                  </a:lnTo>
                  <a:lnTo>
                    <a:pt x="77526" y="2084"/>
                  </a:lnTo>
                  <a:lnTo>
                    <a:pt x="77563" y="2194"/>
                  </a:lnTo>
                  <a:lnTo>
                    <a:pt x="77636" y="2267"/>
                  </a:lnTo>
                  <a:lnTo>
                    <a:pt x="77745" y="2376"/>
                  </a:lnTo>
                  <a:lnTo>
                    <a:pt x="77891" y="2413"/>
                  </a:lnTo>
                  <a:lnTo>
                    <a:pt x="78111" y="2523"/>
                  </a:lnTo>
                  <a:lnTo>
                    <a:pt x="78257" y="2705"/>
                  </a:lnTo>
                  <a:lnTo>
                    <a:pt x="78330" y="2778"/>
                  </a:lnTo>
                  <a:lnTo>
                    <a:pt x="78367" y="2925"/>
                  </a:lnTo>
                  <a:lnTo>
                    <a:pt x="78367" y="3034"/>
                  </a:lnTo>
                  <a:lnTo>
                    <a:pt x="78367" y="3180"/>
                  </a:lnTo>
                  <a:lnTo>
                    <a:pt x="78257" y="3217"/>
                  </a:lnTo>
                  <a:lnTo>
                    <a:pt x="78147" y="3254"/>
                  </a:lnTo>
                  <a:lnTo>
                    <a:pt x="78038" y="3217"/>
                  </a:lnTo>
                  <a:lnTo>
                    <a:pt x="77928" y="3180"/>
                  </a:lnTo>
                  <a:lnTo>
                    <a:pt x="77709" y="3071"/>
                  </a:lnTo>
                  <a:lnTo>
                    <a:pt x="77526" y="2961"/>
                  </a:lnTo>
                  <a:lnTo>
                    <a:pt x="77416" y="2925"/>
                  </a:lnTo>
                  <a:lnTo>
                    <a:pt x="77307" y="2888"/>
                  </a:lnTo>
                  <a:lnTo>
                    <a:pt x="77234" y="2925"/>
                  </a:lnTo>
                  <a:lnTo>
                    <a:pt x="77160" y="2669"/>
                  </a:lnTo>
                  <a:lnTo>
                    <a:pt x="77087" y="2449"/>
                  </a:lnTo>
                  <a:lnTo>
                    <a:pt x="77087" y="2303"/>
                  </a:lnTo>
                  <a:lnTo>
                    <a:pt x="77014" y="2157"/>
                  </a:lnTo>
                  <a:lnTo>
                    <a:pt x="76905" y="2084"/>
                  </a:lnTo>
                  <a:lnTo>
                    <a:pt x="76722" y="2047"/>
                  </a:lnTo>
                  <a:lnTo>
                    <a:pt x="76576" y="2084"/>
                  </a:lnTo>
                  <a:lnTo>
                    <a:pt x="76503" y="2157"/>
                  </a:lnTo>
                  <a:lnTo>
                    <a:pt x="76429" y="2267"/>
                  </a:lnTo>
                  <a:lnTo>
                    <a:pt x="76356" y="2413"/>
                  </a:lnTo>
                  <a:lnTo>
                    <a:pt x="76247" y="2925"/>
                  </a:lnTo>
                  <a:lnTo>
                    <a:pt x="76174" y="2925"/>
                  </a:lnTo>
                  <a:lnTo>
                    <a:pt x="75625" y="2961"/>
                  </a:lnTo>
                  <a:lnTo>
                    <a:pt x="75114" y="3071"/>
                  </a:lnTo>
                  <a:lnTo>
                    <a:pt x="74602" y="3254"/>
                  </a:lnTo>
                  <a:lnTo>
                    <a:pt x="74127" y="3509"/>
                  </a:lnTo>
                  <a:lnTo>
                    <a:pt x="73834" y="3619"/>
                  </a:lnTo>
                  <a:lnTo>
                    <a:pt x="73615" y="3656"/>
                  </a:lnTo>
                  <a:lnTo>
                    <a:pt x="73432" y="3619"/>
                  </a:lnTo>
                  <a:lnTo>
                    <a:pt x="73249" y="3546"/>
                  </a:lnTo>
                  <a:lnTo>
                    <a:pt x="73103" y="3363"/>
                  </a:lnTo>
                  <a:lnTo>
                    <a:pt x="72920" y="3144"/>
                  </a:lnTo>
                  <a:lnTo>
                    <a:pt x="72811" y="2961"/>
                  </a:lnTo>
                  <a:lnTo>
                    <a:pt x="72628" y="2778"/>
                  </a:lnTo>
                  <a:lnTo>
                    <a:pt x="72482" y="2632"/>
                  </a:lnTo>
                  <a:lnTo>
                    <a:pt x="72299" y="2523"/>
                  </a:lnTo>
                  <a:lnTo>
                    <a:pt x="72153" y="2449"/>
                  </a:lnTo>
                  <a:lnTo>
                    <a:pt x="71970" y="2376"/>
                  </a:lnTo>
                  <a:lnTo>
                    <a:pt x="71751" y="2340"/>
                  </a:lnTo>
                  <a:lnTo>
                    <a:pt x="71349" y="2340"/>
                  </a:lnTo>
                  <a:lnTo>
                    <a:pt x="71129" y="2376"/>
                  </a:lnTo>
                  <a:lnTo>
                    <a:pt x="70910" y="2449"/>
                  </a:lnTo>
                  <a:lnTo>
                    <a:pt x="70727" y="2559"/>
                  </a:lnTo>
                  <a:lnTo>
                    <a:pt x="69338" y="3254"/>
                  </a:lnTo>
                  <a:lnTo>
                    <a:pt x="69192" y="3071"/>
                  </a:lnTo>
                  <a:lnTo>
                    <a:pt x="69009" y="2961"/>
                  </a:lnTo>
                  <a:lnTo>
                    <a:pt x="68790" y="2852"/>
                  </a:lnTo>
                  <a:lnTo>
                    <a:pt x="68607" y="2778"/>
                  </a:lnTo>
                  <a:lnTo>
                    <a:pt x="68388" y="2705"/>
                  </a:lnTo>
                  <a:lnTo>
                    <a:pt x="68132" y="2669"/>
                  </a:lnTo>
                  <a:lnTo>
                    <a:pt x="67621" y="2669"/>
                  </a:lnTo>
                  <a:lnTo>
                    <a:pt x="67511" y="2559"/>
                  </a:lnTo>
                  <a:lnTo>
                    <a:pt x="67474" y="2523"/>
                  </a:lnTo>
                  <a:lnTo>
                    <a:pt x="67365" y="2194"/>
                  </a:lnTo>
                  <a:lnTo>
                    <a:pt x="67182" y="1974"/>
                  </a:lnTo>
                  <a:lnTo>
                    <a:pt x="67109" y="1901"/>
                  </a:lnTo>
                  <a:lnTo>
                    <a:pt x="66999" y="1865"/>
                  </a:lnTo>
                  <a:lnTo>
                    <a:pt x="66889" y="1828"/>
                  </a:lnTo>
                  <a:lnTo>
                    <a:pt x="66743" y="1828"/>
                  </a:lnTo>
                  <a:lnTo>
                    <a:pt x="66451" y="1865"/>
                  </a:lnTo>
                  <a:lnTo>
                    <a:pt x="66122" y="1974"/>
                  </a:lnTo>
                  <a:lnTo>
                    <a:pt x="65976" y="2047"/>
                  </a:lnTo>
                  <a:lnTo>
                    <a:pt x="65793" y="2084"/>
                  </a:lnTo>
                  <a:lnTo>
                    <a:pt x="65464" y="2157"/>
                  </a:lnTo>
                  <a:lnTo>
                    <a:pt x="63234" y="2303"/>
                  </a:lnTo>
                  <a:lnTo>
                    <a:pt x="62905" y="3144"/>
                  </a:lnTo>
                  <a:lnTo>
                    <a:pt x="63673" y="4094"/>
                  </a:lnTo>
                  <a:lnTo>
                    <a:pt x="62905" y="4277"/>
                  </a:lnTo>
                  <a:lnTo>
                    <a:pt x="62247" y="4496"/>
                  </a:lnTo>
                  <a:lnTo>
                    <a:pt x="62065" y="4606"/>
                  </a:lnTo>
                  <a:lnTo>
                    <a:pt x="61919" y="4752"/>
                  </a:lnTo>
                  <a:lnTo>
                    <a:pt x="61736" y="4862"/>
                  </a:lnTo>
                  <a:lnTo>
                    <a:pt x="61590" y="4935"/>
                  </a:lnTo>
                  <a:lnTo>
                    <a:pt x="61443" y="4972"/>
                  </a:lnTo>
                  <a:lnTo>
                    <a:pt x="61261" y="4935"/>
                  </a:lnTo>
                  <a:lnTo>
                    <a:pt x="61114" y="4898"/>
                  </a:lnTo>
                  <a:lnTo>
                    <a:pt x="60749" y="4825"/>
                  </a:lnTo>
                  <a:lnTo>
                    <a:pt x="60712" y="4972"/>
                  </a:lnTo>
                  <a:lnTo>
                    <a:pt x="60749" y="5154"/>
                  </a:lnTo>
                  <a:lnTo>
                    <a:pt x="60822" y="5483"/>
                  </a:lnTo>
                  <a:lnTo>
                    <a:pt x="60859" y="5629"/>
                  </a:lnTo>
                  <a:lnTo>
                    <a:pt x="60859" y="5776"/>
                  </a:lnTo>
                  <a:lnTo>
                    <a:pt x="60785" y="5958"/>
                  </a:lnTo>
                  <a:lnTo>
                    <a:pt x="60639" y="6105"/>
                  </a:lnTo>
                  <a:lnTo>
                    <a:pt x="59360" y="5264"/>
                  </a:lnTo>
                  <a:lnTo>
                    <a:pt x="59214" y="4862"/>
                  </a:lnTo>
                  <a:lnTo>
                    <a:pt x="59104" y="4569"/>
                  </a:lnTo>
                  <a:lnTo>
                    <a:pt x="59031" y="4496"/>
                  </a:lnTo>
                  <a:lnTo>
                    <a:pt x="58921" y="4387"/>
                  </a:lnTo>
                  <a:lnTo>
                    <a:pt x="58848" y="4314"/>
                  </a:lnTo>
                  <a:lnTo>
                    <a:pt x="58775" y="4240"/>
                  </a:lnTo>
                  <a:lnTo>
                    <a:pt x="58592" y="3985"/>
                  </a:lnTo>
                  <a:lnTo>
                    <a:pt x="58410" y="3802"/>
                  </a:lnTo>
                  <a:lnTo>
                    <a:pt x="58227" y="3619"/>
                  </a:lnTo>
                  <a:lnTo>
                    <a:pt x="58008" y="3509"/>
                  </a:lnTo>
                  <a:lnTo>
                    <a:pt x="57752" y="3400"/>
                  </a:lnTo>
                  <a:lnTo>
                    <a:pt x="57496" y="3327"/>
                  </a:lnTo>
                  <a:lnTo>
                    <a:pt x="57240" y="3290"/>
                  </a:lnTo>
                  <a:lnTo>
                    <a:pt x="56874" y="3290"/>
                  </a:lnTo>
                  <a:lnTo>
                    <a:pt x="56290" y="3327"/>
                  </a:lnTo>
                  <a:lnTo>
                    <a:pt x="56107" y="3363"/>
                  </a:lnTo>
                  <a:lnTo>
                    <a:pt x="55961" y="3436"/>
                  </a:lnTo>
                  <a:lnTo>
                    <a:pt x="55888" y="3546"/>
                  </a:lnTo>
                  <a:lnTo>
                    <a:pt x="55851" y="3729"/>
                  </a:lnTo>
                  <a:lnTo>
                    <a:pt x="55851" y="3985"/>
                  </a:lnTo>
                  <a:lnTo>
                    <a:pt x="55888" y="4314"/>
                  </a:lnTo>
                  <a:lnTo>
                    <a:pt x="55705" y="4496"/>
                  </a:lnTo>
                  <a:lnTo>
                    <a:pt x="55485" y="4606"/>
                  </a:lnTo>
                  <a:lnTo>
                    <a:pt x="55266" y="4679"/>
                  </a:lnTo>
                  <a:lnTo>
                    <a:pt x="54279" y="4679"/>
                  </a:lnTo>
                  <a:lnTo>
                    <a:pt x="54060" y="4423"/>
                  </a:lnTo>
                  <a:lnTo>
                    <a:pt x="53914" y="4277"/>
                  </a:lnTo>
                  <a:lnTo>
                    <a:pt x="53731" y="4167"/>
                  </a:lnTo>
                  <a:lnTo>
                    <a:pt x="53548" y="4131"/>
                  </a:lnTo>
                  <a:lnTo>
                    <a:pt x="53292" y="4167"/>
                  </a:lnTo>
                  <a:lnTo>
                    <a:pt x="52963" y="4277"/>
                  </a:lnTo>
                  <a:lnTo>
                    <a:pt x="52598" y="4423"/>
                  </a:lnTo>
                  <a:lnTo>
                    <a:pt x="52379" y="4496"/>
                  </a:lnTo>
                  <a:lnTo>
                    <a:pt x="52123" y="4496"/>
                  </a:lnTo>
                  <a:lnTo>
                    <a:pt x="51903" y="4533"/>
                  </a:lnTo>
                  <a:lnTo>
                    <a:pt x="51721" y="4606"/>
                  </a:lnTo>
                  <a:lnTo>
                    <a:pt x="51501" y="4679"/>
                  </a:lnTo>
                  <a:lnTo>
                    <a:pt x="51282" y="4716"/>
                  </a:lnTo>
                  <a:lnTo>
                    <a:pt x="51099" y="4679"/>
                  </a:lnTo>
                  <a:lnTo>
                    <a:pt x="50917" y="4606"/>
                  </a:lnTo>
                  <a:lnTo>
                    <a:pt x="50734" y="4496"/>
                  </a:lnTo>
                  <a:lnTo>
                    <a:pt x="50588" y="4460"/>
                  </a:lnTo>
                  <a:lnTo>
                    <a:pt x="50441" y="4496"/>
                  </a:lnTo>
                  <a:lnTo>
                    <a:pt x="50368" y="4606"/>
                  </a:lnTo>
                  <a:lnTo>
                    <a:pt x="50332" y="4825"/>
                  </a:lnTo>
                  <a:lnTo>
                    <a:pt x="50332" y="5081"/>
                  </a:lnTo>
                  <a:lnTo>
                    <a:pt x="50368" y="5227"/>
                  </a:lnTo>
                  <a:lnTo>
                    <a:pt x="50332" y="5374"/>
                  </a:lnTo>
                  <a:lnTo>
                    <a:pt x="50295" y="5483"/>
                  </a:lnTo>
                  <a:lnTo>
                    <a:pt x="50222" y="5593"/>
                  </a:lnTo>
                  <a:lnTo>
                    <a:pt x="50112" y="5666"/>
                  </a:lnTo>
                  <a:lnTo>
                    <a:pt x="50003" y="5739"/>
                  </a:lnTo>
                  <a:lnTo>
                    <a:pt x="49820" y="5812"/>
                  </a:lnTo>
                  <a:lnTo>
                    <a:pt x="49601" y="5812"/>
                  </a:lnTo>
                  <a:lnTo>
                    <a:pt x="49820" y="5374"/>
                  </a:lnTo>
                  <a:lnTo>
                    <a:pt x="49930" y="5154"/>
                  </a:lnTo>
                  <a:lnTo>
                    <a:pt x="49966" y="4935"/>
                  </a:lnTo>
                  <a:lnTo>
                    <a:pt x="50186" y="3985"/>
                  </a:lnTo>
                  <a:lnTo>
                    <a:pt x="50405" y="3034"/>
                  </a:lnTo>
                  <a:lnTo>
                    <a:pt x="50441" y="2778"/>
                  </a:lnTo>
                  <a:lnTo>
                    <a:pt x="50441" y="2486"/>
                  </a:lnTo>
                  <a:lnTo>
                    <a:pt x="50368" y="2230"/>
                  </a:lnTo>
                  <a:lnTo>
                    <a:pt x="50295" y="1974"/>
                  </a:lnTo>
                  <a:lnTo>
                    <a:pt x="50149" y="1718"/>
                  </a:lnTo>
                  <a:lnTo>
                    <a:pt x="50003" y="1536"/>
                  </a:lnTo>
                  <a:lnTo>
                    <a:pt x="49783" y="1353"/>
                  </a:lnTo>
                  <a:lnTo>
                    <a:pt x="49564" y="1207"/>
                  </a:lnTo>
                  <a:lnTo>
                    <a:pt x="49235" y="1060"/>
                  </a:lnTo>
                  <a:lnTo>
                    <a:pt x="49052" y="987"/>
                  </a:lnTo>
                  <a:lnTo>
                    <a:pt x="48906" y="914"/>
                  </a:lnTo>
                  <a:lnTo>
                    <a:pt x="48723" y="805"/>
                  </a:lnTo>
                  <a:lnTo>
                    <a:pt x="48541" y="695"/>
                  </a:lnTo>
                  <a:lnTo>
                    <a:pt x="48394" y="658"/>
                  </a:lnTo>
                  <a:lnTo>
                    <a:pt x="47992" y="658"/>
                  </a:lnTo>
                  <a:lnTo>
                    <a:pt x="47773" y="732"/>
                  </a:lnTo>
                  <a:lnTo>
                    <a:pt x="47554" y="841"/>
                  </a:lnTo>
                  <a:lnTo>
                    <a:pt x="47371" y="987"/>
                  </a:lnTo>
                  <a:lnTo>
                    <a:pt x="47225" y="1060"/>
                  </a:lnTo>
                  <a:lnTo>
                    <a:pt x="47152" y="1207"/>
                  </a:lnTo>
                  <a:lnTo>
                    <a:pt x="46896" y="1499"/>
                  </a:lnTo>
                  <a:lnTo>
                    <a:pt x="46713" y="732"/>
                  </a:lnTo>
                  <a:lnTo>
                    <a:pt x="46677" y="732"/>
                  </a:lnTo>
                  <a:lnTo>
                    <a:pt x="46348" y="695"/>
                  </a:lnTo>
                  <a:lnTo>
                    <a:pt x="46092" y="585"/>
                  </a:lnTo>
                  <a:lnTo>
                    <a:pt x="45872" y="439"/>
                  </a:lnTo>
                  <a:lnTo>
                    <a:pt x="45653" y="220"/>
                  </a:lnTo>
                  <a:lnTo>
                    <a:pt x="45543" y="110"/>
                  </a:lnTo>
                  <a:lnTo>
                    <a:pt x="45397" y="37"/>
                  </a:lnTo>
                  <a:lnTo>
                    <a:pt x="45288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5121725" y="4782375"/>
              <a:ext cx="3675" cy="11000"/>
            </a:xfrm>
            <a:custGeom>
              <a:avLst/>
              <a:gdLst/>
              <a:ahLst/>
              <a:cxnLst/>
              <a:rect l="l" t="t" r="r" b="b"/>
              <a:pathLst>
                <a:path w="147" h="440" fill="none" extrusionOk="0">
                  <a:moveTo>
                    <a:pt x="147" y="439"/>
                  </a:moveTo>
                  <a:lnTo>
                    <a:pt x="147" y="439"/>
                  </a:lnTo>
                  <a:lnTo>
                    <a:pt x="1" y="439"/>
                  </a:lnTo>
                  <a:lnTo>
                    <a:pt x="1" y="439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47" y="439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095225" y="4630700"/>
              <a:ext cx="25600" cy="30175"/>
            </a:xfrm>
            <a:custGeom>
              <a:avLst/>
              <a:gdLst/>
              <a:ahLst/>
              <a:cxnLst/>
              <a:rect l="l" t="t" r="r" b="b"/>
              <a:pathLst>
                <a:path w="1024" h="1207" fill="none" extrusionOk="0">
                  <a:moveTo>
                    <a:pt x="366" y="1206"/>
                  </a:moveTo>
                  <a:lnTo>
                    <a:pt x="366" y="1206"/>
                  </a:lnTo>
                  <a:lnTo>
                    <a:pt x="293" y="1206"/>
                  </a:lnTo>
                  <a:lnTo>
                    <a:pt x="183" y="1133"/>
                  </a:lnTo>
                  <a:lnTo>
                    <a:pt x="110" y="1060"/>
                  </a:lnTo>
                  <a:lnTo>
                    <a:pt x="37" y="987"/>
                  </a:lnTo>
                  <a:lnTo>
                    <a:pt x="37" y="987"/>
                  </a:lnTo>
                  <a:lnTo>
                    <a:pt x="1" y="768"/>
                  </a:lnTo>
                  <a:lnTo>
                    <a:pt x="1" y="585"/>
                  </a:lnTo>
                  <a:lnTo>
                    <a:pt x="37" y="402"/>
                  </a:lnTo>
                  <a:lnTo>
                    <a:pt x="110" y="256"/>
                  </a:lnTo>
                  <a:lnTo>
                    <a:pt x="220" y="146"/>
                  </a:lnTo>
                  <a:lnTo>
                    <a:pt x="366" y="73"/>
                  </a:lnTo>
                  <a:lnTo>
                    <a:pt x="51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1024" y="183"/>
                  </a:lnTo>
                  <a:lnTo>
                    <a:pt x="1024" y="366"/>
                  </a:lnTo>
                  <a:lnTo>
                    <a:pt x="987" y="512"/>
                  </a:lnTo>
                  <a:lnTo>
                    <a:pt x="951" y="622"/>
                  </a:lnTo>
                  <a:lnTo>
                    <a:pt x="768" y="878"/>
                  </a:lnTo>
                  <a:lnTo>
                    <a:pt x="622" y="1097"/>
                  </a:lnTo>
                  <a:lnTo>
                    <a:pt x="622" y="1097"/>
                  </a:lnTo>
                  <a:lnTo>
                    <a:pt x="512" y="1170"/>
                  </a:lnTo>
                  <a:lnTo>
                    <a:pt x="366" y="1206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5112600" y="4255125"/>
              <a:ext cx="124300" cy="201050"/>
            </a:xfrm>
            <a:custGeom>
              <a:avLst/>
              <a:gdLst/>
              <a:ahLst/>
              <a:cxnLst/>
              <a:rect l="l" t="t" r="r" b="b"/>
              <a:pathLst>
                <a:path w="4972" h="8042" fill="none" extrusionOk="0">
                  <a:moveTo>
                    <a:pt x="4934" y="8042"/>
                  </a:moveTo>
                  <a:lnTo>
                    <a:pt x="4934" y="8042"/>
                  </a:lnTo>
                  <a:lnTo>
                    <a:pt x="4459" y="7640"/>
                  </a:lnTo>
                  <a:lnTo>
                    <a:pt x="4459" y="7640"/>
                  </a:lnTo>
                  <a:lnTo>
                    <a:pt x="4313" y="7494"/>
                  </a:lnTo>
                  <a:lnTo>
                    <a:pt x="4130" y="7311"/>
                  </a:lnTo>
                  <a:lnTo>
                    <a:pt x="4130" y="7311"/>
                  </a:lnTo>
                  <a:lnTo>
                    <a:pt x="3655" y="7018"/>
                  </a:lnTo>
                  <a:lnTo>
                    <a:pt x="3472" y="6836"/>
                  </a:lnTo>
                  <a:lnTo>
                    <a:pt x="3290" y="6653"/>
                  </a:lnTo>
                  <a:lnTo>
                    <a:pt x="3143" y="6470"/>
                  </a:lnTo>
                  <a:lnTo>
                    <a:pt x="2997" y="6214"/>
                  </a:lnTo>
                  <a:lnTo>
                    <a:pt x="2924" y="5958"/>
                  </a:lnTo>
                  <a:lnTo>
                    <a:pt x="2851" y="5703"/>
                  </a:lnTo>
                  <a:lnTo>
                    <a:pt x="2851" y="5703"/>
                  </a:lnTo>
                  <a:lnTo>
                    <a:pt x="2778" y="5556"/>
                  </a:lnTo>
                  <a:lnTo>
                    <a:pt x="2668" y="5483"/>
                  </a:lnTo>
                  <a:lnTo>
                    <a:pt x="2668" y="5483"/>
                  </a:lnTo>
                  <a:lnTo>
                    <a:pt x="2449" y="5301"/>
                  </a:lnTo>
                  <a:lnTo>
                    <a:pt x="2303" y="5118"/>
                  </a:lnTo>
                  <a:lnTo>
                    <a:pt x="2157" y="4935"/>
                  </a:lnTo>
                  <a:lnTo>
                    <a:pt x="2083" y="4679"/>
                  </a:lnTo>
                  <a:lnTo>
                    <a:pt x="1937" y="4241"/>
                  </a:lnTo>
                  <a:lnTo>
                    <a:pt x="1791" y="3729"/>
                  </a:lnTo>
                  <a:lnTo>
                    <a:pt x="1791" y="3729"/>
                  </a:lnTo>
                  <a:lnTo>
                    <a:pt x="1718" y="3510"/>
                  </a:lnTo>
                  <a:lnTo>
                    <a:pt x="1645" y="3290"/>
                  </a:lnTo>
                  <a:lnTo>
                    <a:pt x="1499" y="3107"/>
                  </a:lnTo>
                  <a:lnTo>
                    <a:pt x="1316" y="2961"/>
                  </a:lnTo>
                  <a:lnTo>
                    <a:pt x="1316" y="2961"/>
                  </a:lnTo>
                  <a:lnTo>
                    <a:pt x="1170" y="2815"/>
                  </a:lnTo>
                  <a:lnTo>
                    <a:pt x="1060" y="2669"/>
                  </a:lnTo>
                  <a:lnTo>
                    <a:pt x="987" y="2486"/>
                  </a:lnTo>
                  <a:lnTo>
                    <a:pt x="914" y="2267"/>
                  </a:lnTo>
                  <a:lnTo>
                    <a:pt x="914" y="2267"/>
                  </a:lnTo>
                  <a:lnTo>
                    <a:pt x="804" y="2011"/>
                  </a:lnTo>
                  <a:lnTo>
                    <a:pt x="695" y="1792"/>
                  </a:lnTo>
                  <a:lnTo>
                    <a:pt x="402" y="1280"/>
                  </a:lnTo>
                  <a:lnTo>
                    <a:pt x="402" y="1280"/>
                  </a:lnTo>
                  <a:lnTo>
                    <a:pt x="256" y="1024"/>
                  </a:lnTo>
                  <a:lnTo>
                    <a:pt x="110" y="732"/>
                  </a:lnTo>
                  <a:lnTo>
                    <a:pt x="73" y="585"/>
                  </a:lnTo>
                  <a:lnTo>
                    <a:pt x="37" y="439"/>
                  </a:lnTo>
                  <a:lnTo>
                    <a:pt x="0" y="293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219" y="37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512" y="37"/>
                  </a:lnTo>
                  <a:lnTo>
                    <a:pt x="621" y="110"/>
                  </a:lnTo>
                  <a:lnTo>
                    <a:pt x="731" y="183"/>
                  </a:lnTo>
                  <a:lnTo>
                    <a:pt x="804" y="293"/>
                  </a:lnTo>
                  <a:lnTo>
                    <a:pt x="804" y="293"/>
                  </a:lnTo>
                  <a:lnTo>
                    <a:pt x="1426" y="1207"/>
                  </a:lnTo>
                  <a:lnTo>
                    <a:pt x="1426" y="1207"/>
                  </a:lnTo>
                  <a:lnTo>
                    <a:pt x="1754" y="1755"/>
                  </a:lnTo>
                  <a:lnTo>
                    <a:pt x="1974" y="2011"/>
                  </a:lnTo>
                  <a:lnTo>
                    <a:pt x="2230" y="2230"/>
                  </a:lnTo>
                  <a:lnTo>
                    <a:pt x="2230" y="2230"/>
                  </a:lnTo>
                  <a:lnTo>
                    <a:pt x="2303" y="2303"/>
                  </a:lnTo>
                  <a:lnTo>
                    <a:pt x="2376" y="2413"/>
                  </a:lnTo>
                  <a:lnTo>
                    <a:pt x="2486" y="2632"/>
                  </a:lnTo>
                  <a:lnTo>
                    <a:pt x="2559" y="2888"/>
                  </a:lnTo>
                  <a:lnTo>
                    <a:pt x="2632" y="3144"/>
                  </a:lnTo>
                  <a:lnTo>
                    <a:pt x="2632" y="3144"/>
                  </a:lnTo>
                  <a:lnTo>
                    <a:pt x="2668" y="3473"/>
                  </a:lnTo>
                  <a:lnTo>
                    <a:pt x="2778" y="3729"/>
                  </a:lnTo>
                  <a:lnTo>
                    <a:pt x="2924" y="3948"/>
                  </a:lnTo>
                  <a:lnTo>
                    <a:pt x="3143" y="4167"/>
                  </a:lnTo>
                  <a:lnTo>
                    <a:pt x="3143" y="4167"/>
                  </a:lnTo>
                  <a:lnTo>
                    <a:pt x="3399" y="4350"/>
                  </a:lnTo>
                  <a:lnTo>
                    <a:pt x="3582" y="4570"/>
                  </a:lnTo>
                  <a:lnTo>
                    <a:pt x="3765" y="4825"/>
                  </a:lnTo>
                  <a:lnTo>
                    <a:pt x="3911" y="5081"/>
                  </a:lnTo>
                  <a:lnTo>
                    <a:pt x="4240" y="5593"/>
                  </a:lnTo>
                  <a:lnTo>
                    <a:pt x="4423" y="5849"/>
                  </a:lnTo>
                  <a:lnTo>
                    <a:pt x="4642" y="6068"/>
                  </a:lnTo>
                  <a:lnTo>
                    <a:pt x="4642" y="6068"/>
                  </a:lnTo>
                  <a:lnTo>
                    <a:pt x="4642" y="6287"/>
                  </a:lnTo>
                  <a:lnTo>
                    <a:pt x="4715" y="6543"/>
                  </a:lnTo>
                  <a:lnTo>
                    <a:pt x="4861" y="6982"/>
                  </a:lnTo>
                  <a:lnTo>
                    <a:pt x="4898" y="7238"/>
                  </a:lnTo>
                  <a:lnTo>
                    <a:pt x="4971" y="7494"/>
                  </a:lnTo>
                  <a:lnTo>
                    <a:pt x="4971" y="7750"/>
                  </a:lnTo>
                  <a:lnTo>
                    <a:pt x="4934" y="8042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615500" y="3991050"/>
              <a:ext cx="512650" cy="229375"/>
            </a:xfrm>
            <a:custGeom>
              <a:avLst/>
              <a:gdLst/>
              <a:ahLst/>
              <a:cxnLst/>
              <a:rect l="l" t="t" r="r" b="b"/>
              <a:pathLst>
                <a:path w="20506" h="9175" fill="none" extrusionOk="0">
                  <a:moveTo>
                    <a:pt x="9759" y="5629"/>
                  </a:moveTo>
                  <a:lnTo>
                    <a:pt x="9759" y="5629"/>
                  </a:lnTo>
                  <a:lnTo>
                    <a:pt x="10234" y="5117"/>
                  </a:lnTo>
                  <a:lnTo>
                    <a:pt x="10454" y="4862"/>
                  </a:lnTo>
                  <a:lnTo>
                    <a:pt x="10673" y="4606"/>
                  </a:lnTo>
                  <a:lnTo>
                    <a:pt x="10673" y="4606"/>
                  </a:lnTo>
                  <a:lnTo>
                    <a:pt x="10746" y="4459"/>
                  </a:lnTo>
                  <a:lnTo>
                    <a:pt x="10783" y="4277"/>
                  </a:lnTo>
                  <a:lnTo>
                    <a:pt x="10856" y="3911"/>
                  </a:lnTo>
                  <a:lnTo>
                    <a:pt x="10856" y="3911"/>
                  </a:lnTo>
                  <a:lnTo>
                    <a:pt x="10856" y="3619"/>
                  </a:lnTo>
                  <a:lnTo>
                    <a:pt x="10856" y="3326"/>
                  </a:lnTo>
                  <a:lnTo>
                    <a:pt x="11514" y="3326"/>
                  </a:lnTo>
                  <a:lnTo>
                    <a:pt x="11514" y="3326"/>
                  </a:lnTo>
                  <a:lnTo>
                    <a:pt x="11331" y="3107"/>
                  </a:lnTo>
                  <a:lnTo>
                    <a:pt x="11185" y="2961"/>
                  </a:lnTo>
                  <a:lnTo>
                    <a:pt x="11185" y="2961"/>
                  </a:lnTo>
                  <a:lnTo>
                    <a:pt x="10490" y="2559"/>
                  </a:lnTo>
                  <a:lnTo>
                    <a:pt x="9796" y="2120"/>
                  </a:lnTo>
                  <a:lnTo>
                    <a:pt x="9796" y="2120"/>
                  </a:lnTo>
                  <a:lnTo>
                    <a:pt x="9577" y="1901"/>
                  </a:lnTo>
                  <a:lnTo>
                    <a:pt x="9357" y="1682"/>
                  </a:lnTo>
                  <a:lnTo>
                    <a:pt x="9357" y="1682"/>
                  </a:lnTo>
                  <a:lnTo>
                    <a:pt x="9101" y="1316"/>
                  </a:lnTo>
                  <a:lnTo>
                    <a:pt x="8772" y="987"/>
                  </a:lnTo>
                  <a:lnTo>
                    <a:pt x="8772" y="987"/>
                  </a:lnTo>
                  <a:lnTo>
                    <a:pt x="8626" y="804"/>
                  </a:lnTo>
                  <a:lnTo>
                    <a:pt x="8517" y="622"/>
                  </a:lnTo>
                  <a:lnTo>
                    <a:pt x="8517" y="402"/>
                  </a:lnTo>
                  <a:lnTo>
                    <a:pt x="8553" y="0"/>
                  </a:lnTo>
                  <a:lnTo>
                    <a:pt x="8553" y="0"/>
                  </a:lnTo>
                  <a:lnTo>
                    <a:pt x="9211" y="366"/>
                  </a:lnTo>
                  <a:lnTo>
                    <a:pt x="9503" y="585"/>
                  </a:lnTo>
                  <a:lnTo>
                    <a:pt x="9759" y="804"/>
                  </a:lnTo>
                  <a:lnTo>
                    <a:pt x="9759" y="804"/>
                  </a:lnTo>
                  <a:lnTo>
                    <a:pt x="10015" y="1060"/>
                  </a:lnTo>
                  <a:lnTo>
                    <a:pt x="10308" y="1280"/>
                  </a:lnTo>
                  <a:lnTo>
                    <a:pt x="10563" y="1462"/>
                  </a:lnTo>
                  <a:lnTo>
                    <a:pt x="10892" y="1608"/>
                  </a:lnTo>
                  <a:lnTo>
                    <a:pt x="10892" y="1608"/>
                  </a:lnTo>
                  <a:lnTo>
                    <a:pt x="11148" y="1718"/>
                  </a:lnTo>
                  <a:lnTo>
                    <a:pt x="11331" y="1828"/>
                  </a:lnTo>
                  <a:lnTo>
                    <a:pt x="11550" y="1974"/>
                  </a:lnTo>
                  <a:lnTo>
                    <a:pt x="11697" y="2157"/>
                  </a:lnTo>
                  <a:lnTo>
                    <a:pt x="11843" y="2339"/>
                  </a:lnTo>
                  <a:lnTo>
                    <a:pt x="11916" y="2559"/>
                  </a:lnTo>
                  <a:lnTo>
                    <a:pt x="11989" y="2778"/>
                  </a:lnTo>
                  <a:lnTo>
                    <a:pt x="11989" y="3071"/>
                  </a:lnTo>
                  <a:lnTo>
                    <a:pt x="11989" y="3071"/>
                  </a:lnTo>
                  <a:lnTo>
                    <a:pt x="11989" y="3253"/>
                  </a:lnTo>
                  <a:lnTo>
                    <a:pt x="12025" y="3399"/>
                  </a:lnTo>
                  <a:lnTo>
                    <a:pt x="12025" y="3399"/>
                  </a:lnTo>
                  <a:lnTo>
                    <a:pt x="12647" y="4386"/>
                  </a:lnTo>
                  <a:lnTo>
                    <a:pt x="12939" y="4862"/>
                  </a:lnTo>
                  <a:lnTo>
                    <a:pt x="13268" y="5300"/>
                  </a:lnTo>
                  <a:lnTo>
                    <a:pt x="13268" y="5300"/>
                  </a:lnTo>
                  <a:lnTo>
                    <a:pt x="13488" y="5519"/>
                  </a:lnTo>
                  <a:lnTo>
                    <a:pt x="13561" y="5593"/>
                  </a:lnTo>
                  <a:lnTo>
                    <a:pt x="13634" y="5593"/>
                  </a:lnTo>
                  <a:lnTo>
                    <a:pt x="13634" y="5593"/>
                  </a:lnTo>
                  <a:lnTo>
                    <a:pt x="13743" y="5556"/>
                  </a:lnTo>
                  <a:lnTo>
                    <a:pt x="13853" y="5519"/>
                  </a:lnTo>
                  <a:lnTo>
                    <a:pt x="14036" y="5227"/>
                  </a:lnTo>
                  <a:lnTo>
                    <a:pt x="14036" y="5227"/>
                  </a:lnTo>
                  <a:lnTo>
                    <a:pt x="14328" y="4935"/>
                  </a:lnTo>
                  <a:lnTo>
                    <a:pt x="14621" y="4606"/>
                  </a:lnTo>
                  <a:lnTo>
                    <a:pt x="14621" y="4606"/>
                  </a:lnTo>
                  <a:lnTo>
                    <a:pt x="13780" y="3655"/>
                  </a:lnTo>
                  <a:lnTo>
                    <a:pt x="13780" y="3655"/>
                  </a:lnTo>
                  <a:lnTo>
                    <a:pt x="13999" y="3436"/>
                  </a:lnTo>
                  <a:lnTo>
                    <a:pt x="14219" y="3217"/>
                  </a:lnTo>
                  <a:lnTo>
                    <a:pt x="14474" y="3107"/>
                  </a:lnTo>
                  <a:lnTo>
                    <a:pt x="14730" y="2997"/>
                  </a:lnTo>
                  <a:lnTo>
                    <a:pt x="14730" y="2997"/>
                  </a:lnTo>
                  <a:lnTo>
                    <a:pt x="14950" y="2961"/>
                  </a:lnTo>
                  <a:lnTo>
                    <a:pt x="14950" y="2961"/>
                  </a:lnTo>
                  <a:lnTo>
                    <a:pt x="15169" y="2997"/>
                  </a:lnTo>
                  <a:lnTo>
                    <a:pt x="15242" y="3034"/>
                  </a:lnTo>
                  <a:lnTo>
                    <a:pt x="15279" y="3107"/>
                  </a:lnTo>
                  <a:lnTo>
                    <a:pt x="15388" y="3290"/>
                  </a:lnTo>
                  <a:lnTo>
                    <a:pt x="15425" y="3546"/>
                  </a:lnTo>
                  <a:lnTo>
                    <a:pt x="15425" y="3546"/>
                  </a:lnTo>
                  <a:lnTo>
                    <a:pt x="15425" y="3802"/>
                  </a:lnTo>
                  <a:lnTo>
                    <a:pt x="15425" y="4094"/>
                  </a:lnTo>
                  <a:lnTo>
                    <a:pt x="15425" y="4094"/>
                  </a:lnTo>
                  <a:lnTo>
                    <a:pt x="15534" y="4386"/>
                  </a:lnTo>
                  <a:lnTo>
                    <a:pt x="15608" y="4642"/>
                  </a:lnTo>
                  <a:lnTo>
                    <a:pt x="15754" y="4898"/>
                  </a:lnTo>
                  <a:lnTo>
                    <a:pt x="15900" y="5117"/>
                  </a:lnTo>
                  <a:lnTo>
                    <a:pt x="16083" y="5300"/>
                  </a:lnTo>
                  <a:lnTo>
                    <a:pt x="16302" y="5483"/>
                  </a:lnTo>
                  <a:lnTo>
                    <a:pt x="16594" y="5593"/>
                  </a:lnTo>
                  <a:lnTo>
                    <a:pt x="16887" y="5702"/>
                  </a:lnTo>
                  <a:lnTo>
                    <a:pt x="16887" y="5702"/>
                  </a:lnTo>
                  <a:lnTo>
                    <a:pt x="17179" y="5775"/>
                  </a:lnTo>
                  <a:lnTo>
                    <a:pt x="17435" y="5812"/>
                  </a:lnTo>
                  <a:lnTo>
                    <a:pt x="17435" y="5812"/>
                  </a:lnTo>
                  <a:lnTo>
                    <a:pt x="17581" y="5775"/>
                  </a:lnTo>
                  <a:lnTo>
                    <a:pt x="17764" y="5702"/>
                  </a:lnTo>
                  <a:lnTo>
                    <a:pt x="17764" y="5702"/>
                  </a:lnTo>
                  <a:lnTo>
                    <a:pt x="17910" y="5666"/>
                  </a:lnTo>
                  <a:lnTo>
                    <a:pt x="18093" y="5629"/>
                  </a:lnTo>
                  <a:lnTo>
                    <a:pt x="18093" y="5629"/>
                  </a:lnTo>
                  <a:lnTo>
                    <a:pt x="18349" y="5666"/>
                  </a:lnTo>
                  <a:lnTo>
                    <a:pt x="18568" y="5739"/>
                  </a:lnTo>
                  <a:lnTo>
                    <a:pt x="18568" y="5739"/>
                  </a:lnTo>
                  <a:lnTo>
                    <a:pt x="18824" y="5885"/>
                  </a:lnTo>
                  <a:lnTo>
                    <a:pt x="19080" y="5922"/>
                  </a:lnTo>
                  <a:lnTo>
                    <a:pt x="19080" y="5922"/>
                  </a:lnTo>
                  <a:lnTo>
                    <a:pt x="19190" y="5885"/>
                  </a:lnTo>
                  <a:lnTo>
                    <a:pt x="19336" y="5848"/>
                  </a:lnTo>
                  <a:lnTo>
                    <a:pt x="19445" y="5812"/>
                  </a:lnTo>
                  <a:lnTo>
                    <a:pt x="19592" y="5702"/>
                  </a:lnTo>
                  <a:lnTo>
                    <a:pt x="19592" y="5702"/>
                  </a:lnTo>
                  <a:lnTo>
                    <a:pt x="19738" y="5629"/>
                  </a:lnTo>
                  <a:lnTo>
                    <a:pt x="19921" y="5593"/>
                  </a:lnTo>
                  <a:lnTo>
                    <a:pt x="19921" y="5593"/>
                  </a:lnTo>
                  <a:lnTo>
                    <a:pt x="20030" y="5593"/>
                  </a:lnTo>
                  <a:lnTo>
                    <a:pt x="20030" y="5593"/>
                  </a:lnTo>
                  <a:lnTo>
                    <a:pt x="20213" y="5629"/>
                  </a:lnTo>
                  <a:lnTo>
                    <a:pt x="20323" y="5702"/>
                  </a:lnTo>
                  <a:lnTo>
                    <a:pt x="20396" y="5848"/>
                  </a:lnTo>
                  <a:lnTo>
                    <a:pt x="20469" y="6031"/>
                  </a:lnTo>
                  <a:lnTo>
                    <a:pt x="20469" y="6031"/>
                  </a:lnTo>
                  <a:lnTo>
                    <a:pt x="20505" y="6251"/>
                  </a:lnTo>
                  <a:lnTo>
                    <a:pt x="20469" y="6433"/>
                  </a:lnTo>
                  <a:lnTo>
                    <a:pt x="20396" y="6835"/>
                  </a:lnTo>
                  <a:lnTo>
                    <a:pt x="20286" y="7237"/>
                  </a:lnTo>
                  <a:lnTo>
                    <a:pt x="20140" y="7603"/>
                  </a:lnTo>
                  <a:lnTo>
                    <a:pt x="20140" y="7603"/>
                  </a:lnTo>
                  <a:lnTo>
                    <a:pt x="19957" y="8078"/>
                  </a:lnTo>
                  <a:lnTo>
                    <a:pt x="19884" y="8261"/>
                  </a:lnTo>
                  <a:lnTo>
                    <a:pt x="19774" y="8407"/>
                  </a:lnTo>
                  <a:lnTo>
                    <a:pt x="19701" y="8480"/>
                  </a:lnTo>
                  <a:lnTo>
                    <a:pt x="19555" y="8553"/>
                  </a:lnTo>
                  <a:lnTo>
                    <a:pt x="19409" y="8590"/>
                  </a:lnTo>
                  <a:lnTo>
                    <a:pt x="19226" y="8590"/>
                  </a:lnTo>
                  <a:lnTo>
                    <a:pt x="19226" y="8590"/>
                  </a:lnTo>
                  <a:lnTo>
                    <a:pt x="18568" y="8553"/>
                  </a:lnTo>
                  <a:lnTo>
                    <a:pt x="18568" y="8553"/>
                  </a:lnTo>
                  <a:lnTo>
                    <a:pt x="18166" y="8517"/>
                  </a:lnTo>
                  <a:lnTo>
                    <a:pt x="18166" y="8517"/>
                  </a:lnTo>
                  <a:lnTo>
                    <a:pt x="17947" y="8553"/>
                  </a:lnTo>
                  <a:lnTo>
                    <a:pt x="17947" y="8553"/>
                  </a:lnTo>
                  <a:lnTo>
                    <a:pt x="17472" y="8626"/>
                  </a:lnTo>
                  <a:lnTo>
                    <a:pt x="17033" y="8663"/>
                  </a:lnTo>
                  <a:lnTo>
                    <a:pt x="17033" y="8663"/>
                  </a:lnTo>
                  <a:lnTo>
                    <a:pt x="16631" y="8626"/>
                  </a:lnTo>
                  <a:lnTo>
                    <a:pt x="16265" y="8590"/>
                  </a:lnTo>
                  <a:lnTo>
                    <a:pt x="15863" y="8517"/>
                  </a:lnTo>
                  <a:lnTo>
                    <a:pt x="15498" y="8407"/>
                  </a:lnTo>
                  <a:lnTo>
                    <a:pt x="14767" y="8151"/>
                  </a:lnTo>
                  <a:lnTo>
                    <a:pt x="14036" y="7859"/>
                  </a:lnTo>
                  <a:lnTo>
                    <a:pt x="14036" y="7859"/>
                  </a:lnTo>
                  <a:lnTo>
                    <a:pt x="13743" y="7749"/>
                  </a:lnTo>
                  <a:lnTo>
                    <a:pt x="13451" y="7713"/>
                  </a:lnTo>
                  <a:lnTo>
                    <a:pt x="13451" y="7713"/>
                  </a:lnTo>
                  <a:lnTo>
                    <a:pt x="13268" y="7713"/>
                  </a:lnTo>
                  <a:lnTo>
                    <a:pt x="13049" y="7786"/>
                  </a:lnTo>
                  <a:lnTo>
                    <a:pt x="13049" y="7786"/>
                  </a:lnTo>
                  <a:lnTo>
                    <a:pt x="12830" y="7932"/>
                  </a:lnTo>
                  <a:lnTo>
                    <a:pt x="12683" y="8078"/>
                  </a:lnTo>
                  <a:lnTo>
                    <a:pt x="12574" y="8261"/>
                  </a:lnTo>
                  <a:lnTo>
                    <a:pt x="12537" y="8553"/>
                  </a:lnTo>
                  <a:lnTo>
                    <a:pt x="12537" y="8553"/>
                  </a:lnTo>
                  <a:lnTo>
                    <a:pt x="12501" y="8809"/>
                  </a:lnTo>
                  <a:lnTo>
                    <a:pt x="12464" y="9028"/>
                  </a:lnTo>
                  <a:lnTo>
                    <a:pt x="12354" y="9138"/>
                  </a:lnTo>
                  <a:lnTo>
                    <a:pt x="12208" y="9175"/>
                  </a:lnTo>
                  <a:lnTo>
                    <a:pt x="12208" y="9175"/>
                  </a:lnTo>
                  <a:lnTo>
                    <a:pt x="11952" y="9138"/>
                  </a:lnTo>
                  <a:lnTo>
                    <a:pt x="11660" y="8992"/>
                  </a:lnTo>
                  <a:lnTo>
                    <a:pt x="11660" y="8992"/>
                  </a:lnTo>
                  <a:lnTo>
                    <a:pt x="11221" y="8809"/>
                  </a:lnTo>
                  <a:lnTo>
                    <a:pt x="10783" y="8626"/>
                  </a:lnTo>
                  <a:lnTo>
                    <a:pt x="10783" y="8626"/>
                  </a:lnTo>
                  <a:lnTo>
                    <a:pt x="10527" y="8517"/>
                  </a:lnTo>
                  <a:lnTo>
                    <a:pt x="10417" y="8480"/>
                  </a:lnTo>
                  <a:lnTo>
                    <a:pt x="10344" y="8407"/>
                  </a:lnTo>
                  <a:lnTo>
                    <a:pt x="10344" y="8407"/>
                  </a:lnTo>
                  <a:lnTo>
                    <a:pt x="10234" y="8188"/>
                  </a:lnTo>
                  <a:lnTo>
                    <a:pt x="10088" y="8042"/>
                  </a:lnTo>
                  <a:lnTo>
                    <a:pt x="9905" y="7932"/>
                  </a:lnTo>
                  <a:lnTo>
                    <a:pt x="9723" y="7859"/>
                  </a:lnTo>
                  <a:lnTo>
                    <a:pt x="9357" y="7749"/>
                  </a:lnTo>
                  <a:lnTo>
                    <a:pt x="8955" y="7676"/>
                  </a:lnTo>
                  <a:lnTo>
                    <a:pt x="8955" y="7676"/>
                  </a:lnTo>
                  <a:lnTo>
                    <a:pt x="8699" y="7639"/>
                  </a:lnTo>
                  <a:lnTo>
                    <a:pt x="8480" y="7566"/>
                  </a:lnTo>
                  <a:lnTo>
                    <a:pt x="8041" y="7384"/>
                  </a:lnTo>
                  <a:lnTo>
                    <a:pt x="8041" y="7384"/>
                  </a:lnTo>
                  <a:lnTo>
                    <a:pt x="7895" y="7311"/>
                  </a:lnTo>
                  <a:lnTo>
                    <a:pt x="7786" y="7164"/>
                  </a:lnTo>
                  <a:lnTo>
                    <a:pt x="7749" y="7018"/>
                  </a:lnTo>
                  <a:lnTo>
                    <a:pt x="7822" y="6872"/>
                  </a:lnTo>
                  <a:lnTo>
                    <a:pt x="7822" y="6872"/>
                  </a:lnTo>
                  <a:lnTo>
                    <a:pt x="7895" y="6689"/>
                  </a:lnTo>
                  <a:lnTo>
                    <a:pt x="7932" y="6506"/>
                  </a:lnTo>
                  <a:lnTo>
                    <a:pt x="7932" y="6324"/>
                  </a:lnTo>
                  <a:lnTo>
                    <a:pt x="7932" y="6141"/>
                  </a:lnTo>
                  <a:lnTo>
                    <a:pt x="7859" y="5775"/>
                  </a:lnTo>
                  <a:lnTo>
                    <a:pt x="7859" y="5593"/>
                  </a:lnTo>
                  <a:lnTo>
                    <a:pt x="7895" y="5410"/>
                  </a:lnTo>
                  <a:lnTo>
                    <a:pt x="7895" y="5410"/>
                  </a:lnTo>
                  <a:lnTo>
                    <a:pt x="7457" y="5337"/>
                  </a:lnTo>
                  <a:lnTo>
                    <a:pt x="7091" y="5300"/>
                  </a:lnTo>
                  <a:lnTo>
                    <a:pt x="7091" y="5300"/>
                  </a:lnTo>
                  <a:lnTo>
                    <a:pt x="7054" y="5300"/>
                  </a:lnTo>
                  <a:lnTo>
                    <a:pt x="7054" y="5300"/>
                  </a:lnTo>
                  <a:lnTo>
                    <a:pt x="5848" y="5337"/>
                  </a:lnTo>
                  <a:lnTo>
                    <a:pt x="4642" y="5446"/>
                  </a:lnTo>
                  <a:lnTo>
                    <a:pt x="4642" y="5446"/>
                  </a:lnTo>
                  <a:lnTo>
                    <a:pt x="4057" y="5519"/>
                  </a:lnTo>
                  <a:lnTo>
                    <a:pt x="3509" y="5629"/>
                  </a:lnTo>
                  <a:lnTo>
                    <a:pt x="2961" y="5775"/>
                  </a:lnTo>
                  <a:lnTo>
                    <a:pt x="2449" y="5995"/>
                  </a:lnTo>
                  <a:lnTo>
                    <a:pt x="2449" y="5995"/>
                  </a:lnTo>
                  <a:lnTo>
                    <a:pt x="1974" y="6287"/>
                  </a:lnTo>
                  <a:lnTo>
                    <a:pt x="1755" y="6397"/>
                  </a:lnTo>
                  <a:lnTo>
                    <a:pt x="1608" y="6433"/>
                  </a:lnTo>
                  <a:lnTo>
                    <a:pt x="1499" y="6433"/>
                  </a:lnTo>
                  <a:lnTo>
                    <a:pt x="1499" y="6433"/>
                  </a:lnTo>
                  <a:lnTo>
                    <a:pt x="1499" y="6433"/>
                  </a:lnTo>
                  <a:lnTo>
                    <a:pt x="1499" y="6433"/>
                  </a:lnTo>
                  <a:lnTo>
                    <a:pt x="1133" y="6433"/>
                  </a:lnTo>
                  <a:lnTo>
                    <a:pt x="768" y="6360"/>
                  </a:lnTo>
                  <a:lnTo>
                    <a:pt x="0" y="6177"/>
                  </a:lnTo>
                  <a:lnTo>
                    <a:pt x="0" y="6177"/>
                  </a:lnTo>
                  <a:lnTo>
                    <a:pt x="73" y="5995"/>
                  </a:lnTo>
                  <a:lnTo>
                    <a:pt x="146" y="5885"/>
                  </a:lnTo>
                  <a:lnTo>
                    <a:pt x="256" y="5775"/>
                  </a:lnTo>
                  <a:lnTo>
                    <a:pt x="366" y="5702"/>
                  </a:lnTo>
                  <a:lnTo>
                    <a:pt x="621" y="5629"/>
                  </a:lnTo>
                  <a:lnTo>
                    <a:pt x="877" y="5593"/>
                  </a:lnTo>
                  <a:lnTo>
                    <a:pt x="877" y="5593"/>
                  </a:lnTo>
                  <a:lnTo>
                    <a:pt x="1170" y="5593"/>
                  </a:lnTo>
                  <a:lnTo>
                    <a:pt x="1426" y="5519"/>
                  </a:lnTo>
                  <a:lnTo>
                    <a:pt x="1645" y="5446"/>
                  </a:lnTo>
                  <a:lnTo>
                    <a:pt x="1864" y="5337"/>
                  </a:lnTo>
                  <a:lnTo>
                    <a:pt x="2047" y="5191"/>
                  </a:lnTo>
                  <a:lnTo>
                    <a:pt x="2230" y="5008"/>
                  </a:lnTo>
                  <a:lnTo>
                    <a:pt x="2376" y="4788"/>
                  </a:lnTo>
                  <a:lnTo>
                    <a:pt x="2486" y="4569"/>
                  </a:lnTo>
                  <a:lnTo>
                    <a:pt x="2486" y="4569"/>
                  </a:lnTo>
                  <a:lnTo>
                    <a:pt x="2595" y="4313"/>
                  </a:lnTo>
                  <a:lnTo>
                    <a:pt x="2632" y="4167"/>
                  </a:lnTo>
                  <a:lnTo>
                    <a:pt x="2632" y="4057"/>
                  </a:lnTo>
                  <a:lnTo>
                    <a:pt x="2632" y="4057"/>
                  </a:lnTo>
                  <a:lnTo>
                    <a:pt x="2632" y="3875"/>
                  </a:lnTo>
                  <a:lnTo>
                    <a:pt x="2632" y="3692"/>
                  </a:lnTo>
                  <a:lnTo>
                    <a:pt x="2705" y="3546"/>
                  </a:lnTo>
                  <a:lnTo>
                    <a:pt x="2778" y="3399"/>
                  </a:lnTo>
                  <a:lnTo>
                    <a:pt x="2851" y="3290"/>
                  </a:lnTo>
                  <a:lnTo>
                    <a:pt x="2961" y="3180"/>
                  </a:lnTo>
                  <a:lnTo>
                    <a:pt x="3253" y="2997"/>
                  </a:lnTo>
                  <a:lnTo>
                    <a:pt x="3253" y="2997"/>
                  </a:lnTo>
                  <a:lnTo>
                    <a:pt x="3582" y="2778"/>
                  </a:lnTo>
                  <a:lnTo>
                    <a:pt x="3728" y="2632"/>
                  </a:lnTo>
                  <a:lnTo>
                    <a:pt x="3875" y="2522"/>
                  </a:lnTo>
                  <a:lnTo>
                    <a:pt x="3984" y="2376"/>
                  </a:lnTo>
                  <a:lnTo>
                    <a:pt x="4057" y="2193"/>
                  </a:lnTo>
                  <a:lnTo>
                    <a:pt x="4094" y="1974"/>
                  </a:lnTo>
                  <a:lnTo>
                    <a:pt x="4130" y="1755"/>
                  </a:lnTo>
                  <a:lnTo>
                    <a:pt x="4130" y="1755"/>
                  </a:lnTo>
                  <a:lnTo>
                    <a:pt x="4130" y="1608"/>
                  </a:lnTo>
                  <a:lnTo>
                    <a:pt x="4240" y="1462"/>
                  </a:lnTo>
                  <a:lnTo>
                    <a:pt x="4386" y="1389"/>
                  </a:lnTo>
                  <a:lnTo>
                    <a:pt x="4569" y="1353"/>
                  </a:lnTo>
                  <a:lnTo>
                    <a:pt x="4569" y="1353"/>
                  </a:lnTo>
                  <a:lnTo>
                    <a:pt x="4679" y="1353"/>
                  </a:lnTo>
                  <a:lnTo>
                    <a:pt x="4788" y="1389"/>
                  </a:lnTo>
                  <a:lnTo>
                    <a:pt x="4788" y="1389"/>
                  </a:lnTo>
                  <a:lnTo>
                    <a:pt x="5044" y="1499"/>
                  </a:lnTo>
                  <a:lnTo>
                    <a:pt x="5263" y="1499"/>
                  </a:lnTo>
                  <a:lnTo>
                    <a:pt x="5263" y="1499"/>
                  </a:lnTo>
                  <a:lnTo>
                    <a:pt x="5519" y="1499"/>
                  </a:lnTo>
                  <a:lnTo>
                    <a:pt x="5702" y="1426"/>
                  </a:lnTo>
                  <a:lnTo>
                    <a:pt x="5921" y="1316"/>
                  </a:lnTo>
                  <a:lnTo>
                    <a:pt x="6141" y="1170"/>
                  </a:lnTo>
                  <a:lnTo>
                    <a:pt x="6141" y="1170"/>
                  </a:lnTo>
                  <a:lnTo>
                    <a:pt x="6543" y="914"/>
                  </a:lnTo>
                  <a:lnTo>
                    <a:pt x="6689" y="841"/>
                  </a:lnTo>
                  <a:lnTo>
                    <a:pt x="6835" y="841"/>
                  </a:lnTo>
                  <a:lnTo>
                    <a:pt x="6835" y="841"/>
                  </a:lnTo>
                  <a:lnTo>
                    <a:pt x="7018" y="877"/>
                  </a:lnTo>
                  <a:lnTo>
                    <a:pt x="7201" y="987"/>
                  </a:lnTo>
                  <a:lnTo>
                    <a:pt x="7347" y="1170"/>
                  </a:lnTo>
                  <a:lnTo>
                    <a:pt x="7530" y="1426"/>
                  </a:lnTo>
                  <a:lnTo>
                    <a:pt x="7530" y="1426"/>
                  </a:lnTo>
                  <a:lnTo>
                    <a:pt x="7859" y="1828"/>
                  </a:lnTo>
                  <a:lnTo>
                    <a:pt x="8188" y="2193"/>
                  </a:lnTo>
                  <a:lnTo>
                    <a:pt x="8553" y="2486"/>
                  </a:lnTo>
                  <a:lnTo>
                    <a:pt x="8992" y="2778"/>
                  </a:lnTo>
                  <a:lnTo>
                    <a:pt x="8992" y="2778"/>
                  </a:lnTo>
                  <a:lnTo>
                    <a:pt x="9284" y="2924"/>
                  </a:lnTo>
                  <a:lnTo>
                    <a:pt x="9540" y="3107"/>
                  </a:lnTo>
                  <a:lnTo>
                    <a:pt x="9796" y="3326"/>
                  </a:lnTo>
                  <a:lnTo>
                    <a:pt x="10052" y="3546"/>
                  </a:lnTo>
                  <a:lnTo>
                    <a:pt x="10052" y="3546"/>
                  </a:lnTo>
                  <a:lnTo>
                    <a:pt x="10161" y="3619"/>
                  </a:lnTo>
                  <a:lnTo>
                    <a:pt x="10234" y="3692"/>
                  </a:lnTo>
                  <a:lnTo>
                    <a:pt x="10308" y="3875"/>
                  </a:lnTo>
                  <a:lnTo>
                    <a:pt x="10308" y="4094"/>
                  </a:lnTo>
                  <a:lnTo>
                    <a:pt x="10271" y="4277"/>
                  </a:lnTo>
                  <a:lnTo>
                    <a:pt x="10271" y="4277"/>
                  </a:lnTo>
                  <a:lnTo>
                    <a:pt x="10161" y="4386"/>
                  </a:lnTo>
                  <a:lnTo>
                    <a:pt x="10015" y="4533"/>
                  </a:lnTo>
                  <a:lnTo>
                    <a:pt x="9832" y="4606"/>
                  </a:lnTo>
                  <a:lnTo>
                    <a:pt x="9686" y="4679"/>
                  </a:lnTo>
                  <a:lnTo>
                    <a:pt x="9686" y="4679"/>
                  </a:lnTo>
                  <a:lnTo>
                    <a:pt x="9467" y="4715"/>
                  </a:lnTo>
                  <a:lnTo>
                    <a:pt x="9248" y="4752"/>
                  </a:lnTo>
                  <a:lnTo>
                    <a:pt x="8736" y="4788"/>
                  </a:lnTo>
                  <a:lnTo>
                    <a:pt x="8736" y="4788"/>
                  </a:lnTo>
                  <a:lnTo>
                    <a:pt x="8846" y="4971"/>
                  </a:lnTo>
                  <a:lnTo>
                    <a:pt x="8955" y="5117"/>
                  </a:lnTo>
                  <a:lnTo>
                    <a:pt x="9065" y="5227"/>
                  </a:lnTo>
                  <a:lnTo>
                    <a:pt x="9211" y="5300"/>
                  </a:lnTo>
                  <a:lnTo>
                    <a:pt x="9503" y="5446"/>
                  </a:lnTo>
                  <a:lnTo>
                    <a:pt x="9650" y="5519"/>
                  </a:lnTo>
                  <a:lnTo>
                    <a:pt x="9759" y="5629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5393125" y="397185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fill="none" extrusionOk="0">
                  <a:moveTo>
                    <a:pt x="37" y="805"/>
                  </a:moveTo>
                  <a:lnTo>
                    <a:pt x="37" y="805"/>
                  </a:lnTo>
                  <a:lnTo>
                    <a:pt x="0" y="439"/>
                  </a:lnTo>
                  <a:lnTo>
                    <a:pt x="37" y="293"/>
                  </a:lnTo>
                  <a:lnTo>
                    <a:pt x="73" y="183"/>
                  </a:lnTo>
                  <a:lnTo>
                    <a:pt x="147" y="110"/>
                  </a:lnTo>
                  <a:lnTo>
                    <a:pt x="256" y="37"/>
                  </a:lnTo>
                  <a:lnTo>
                    <a:pt x="402" y="37"/>
                  </a:lnTo>
                  <a:lnTo>
                    <a:pt x="622" y="1"/>
                  </a:lnTo>
                  <a:lnTo>
                    <a:pt x="622" y="1"/>
                  </a:lnTo>
                  <a:lnTo>
                    <a:pt x="804" y="37"/>
                  </a:lnTo>
                  <a:lnTo>
                    <a:pt x="804" y="37"/>
                  </a:lnTo>
                  <a:lnTo>
                    <a:pt x="768" y="805"/>
                  </a:lnTo>
                  <a:lnTo>
                    <a:pt x="37" y="805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5018475" y="3959975"/>
              <a:ext cx="167250" cy="98700"/>
            </a:xfrm>
            <a:custGeom>
              <a:avLst/>
              <a:gdLst/>
              <a:ahLst/>
              <a:cxnLst/>
              <a:rect l="l" t="t" r="r" b="b"/>
              <a:pathLst>
                <a:path w="6690" h="3948" fill="none" extrusionOk="0">
                  <a:moveTo>
                    <a:pt x="2742" y="1718"/>
                  </a:moveTo>
                  <a:lnTo>
                    <a:pt x="2742" y="1718"/>
                  </a:lnTo>
                  <a:lnTo>
                    <a:pt x="4094" y="1207"/>
                  </a:lnTo>
                  <a:lnTo>
                    <a:pt x="4094" y="1207"/>
                  </a:lnTo>
                  <a:lnTo>
                    <a:pt x="3984" y="1097"/>
                  </a:lnTo>
                  <a:lnTo>
                    <a:pt x="3875" y="1060"/>
                  </a:lnTo>
                  <a:lnTo>
                    <a:pt x="3582" y="1024"/>
                  </a:lnTo>
                  <a:lnTo>
                    <a:pt x="3473" y="951"/>
                  </a:lnTo>
                  <a:lnTo>
                    <a:pt x="3363" y="878"/>
                  </a:lnTo>
                  <a:lnTo>
                    <a:pt x="3290" y="768"/>
                  </a:lnTo>
                  <a:lnTo>
                    <a:pt x="3290" y="549"/>
                  </a:lnTo>
                  <a:lnTo>
                    <a:pt x="3290" y="549"/>
                  </a:lnTo>
                  <a:lnTo>
                    <a:pt x="4533" y="0"/>
                  </a:lnTo>
                  <a:lnTo>
                    <a:pt x="4533" y="0"/>
                  </a:lnTo>
                  <a:lnTo>
                    <a:pt x="4606" y="220"/>
                  </a:lnTo>
                  <a:lnTo>
                    <a:pt x="4642" y="439"/>
                  </a:lnTo>
                  <a:lnTo>
                    <a:pt x="4569" y="658"/>
                  </a:lnTo>
                  <a:lnTo>
                    <a:pt x="4496" y="841"/>
                  </a:lnTo>
                  <a:lnTo>
                    <a:pt x="4496" y="841"/>
                  </a:lnTo>
                  <a:lnTo>
                    <a:pt x="4350" y="1134"/>
                  </a:lnTo>
                  <a:lnTo>
                    <a:pt x="4313" y="1207"/>
                  </a:lnTo>
                  <a:lnTo>
                    <a:pt x="4350" y="1316"/>
                  </a:lnTo>
                  <a:lnTo>
                    <a:pt x="4386" y="1389"/>
                  </a:lnTo>
                  <a:lnTo>
                    <a:pt x="4460" y="1463"/>
                  </a:lnTo>
                  <a:lnTo>
                    <a:pt x="4715" y="1645"/>
                  </a:lnTo>
                  <a:lnTo>
                    <a:pt x="4715" y="1645"/>
                  </a:lnTo>
                  <a:lnTo>
                    <a:pt x="5556" y="2194"/>
                  </a:lnTo>
                  <a:lnTo>
                    <a:pt x="6397" y="2742"/>
                  </a:lnTo>
                  <a:lnTo>
                    <a:pt x="6397" y="2742"/>
                  </a:lnTo>
                  <a:lnTo>
                    <a:pt x="6543" y="2888"/>
                  </a:lnTo>
                  <a:lnTo>
                    <a:pt x="6653" y="3071"/>
                  </a:lnTo>
                  <a:lnTo>
                    <a:pt x="6689" y="3290"/>
                  </a:lnTo>
                  <a:lnTo>
                    <a:pt x="6653" y="3473"/>
                  </a:lnTo>
                  <a:lnTo>
                    <a:pt x="6653" y="3473"/>
                  </a:lnTo>
                  <a:lnTo>
                    <a:pt x="6543" y="3656"/>
                  </a:lnTo>
                  <a:lnTo>
                    <a:pt x="6397" y="3802"/>
                  </a:lnTo>
                  <a:lnTo>
                    <a:pt x="6214" y="3875"/>
                  </a:lnTo>
                  <a:lnTo>
                    <a:pt x="5995" y="3911"/>
                  </a:lnTo>
                  <a:lnTo>
                    <a:pt x="5995" y="3911"/>
                  </a:lnTo>
                  <a:lnTo>
                    <a:pt x="5666" y="3948"/>
                  </a:lnTo>
                  <a:lnTo>
                    <a:pt x="5666" y="3948"/>
                  </a:lnTo>
                  <a:lnTo>
                    <a:pt x="5300" y="3911"/>
                  </a:lnTo>
                  <a:lnTo>
                    <a:pt x="4935" y="3838"/>
                  </a:lnTo>
                  <a:lnTo>
                    <a:pt x="4569" y="3765"/>
                  </a:lnTo>
                  <a:lnTo>
                    <a:pt x="4240" y="3619"/>
                  </a:lnTo>
                  <a:lnTo>
                    <a:pt x="4240" y="3619"/>
                  </a:lnTo>
                  <a:lnTo>
                    <a:pt x="3948" y="3473"/>
                  </a:lnTo>
                  <a:lnTo>
                    <a:pt x="3655" y="3400"/>
                  </a:lnTo>
                  <a:lnTo>
                    <a:pt x="3363" y="3363"/>
                  </a:lnTo>
                  <a:lnTo>
                    <a:pt x="3071" y="3327"/>
                  </a:lnTo>
                  <a:lnTo>
                    <a:pt x="3071" y="3327"/>
                  </a:lnTo>
                  <a:lnTo>
                    <a:pt x="2742" y="3363"/>
                  </a:lnTo>
                  <a:lnTo>
                    <a:pt x="2376" y="3436"/>
                  </a:lnTo>
                  <a:lnTo>
                    <a:pt x="2047" y="3546"/>
                  </a:lnTo>
                  <a:lnTo>
                    <a:pt x="1718" y="3765"/>
                  </a:lnTo>
                  <a:lnTo>
                    <a:pt x="1718" y="3765"/>
                  </a:lnTo>
                  <a:lnTo>
                    <a:pt x="1608" y="3802"/>
                  </a:lnTo>
                  <a:lnTo>
                    <a:pt x="1462" y="3838"/>
                  </a:lnTo>
                  <a:lnTo>
                    <a:pt x="1170" y="3875"/>
                  </a:lnTo>
                  <a:lnTo>
                    <a:pt x="1170" y="3875"/>
                  </a:lnTo>
                  <a:lnTo>
                    <a:pt x="914" y="3875"/>
                  </a:lnTo>
                  <a:lnTo>
                    <a:pt x="658" y="3802"/>
                  </a:lnTo>
                  <a:lnTo>
                    <a:pt x="475" y="3692"/>
                  </a:lnTo>
                  <a:lnTo>
                    <a:pt x="293" y="3582"/>
                  </a:lnTo>
                  <a:lnTo>
                    <a:pt x="293" y="3582"/>
                  </a:lnTo>
                  <a:lnTo>
                    <a:pt x="146" y="3400"/>
                  </a:lnTo>
                  <a:lnTo>
                    <a:pt x="37" y="3180"/>
                  </a:lnTo>
                  <a:lnTo>
                    <a:pt x="0" y="3071"/>
                  </a:lnTo>
                  <a:lnTo>
                    <a:pt x="0" y="2961"/>
                  </a:lnTo>
                  <a:lnTo>
                    <a:pt x="37" y="2851"/>
                  </a:lnTo>
                  <a:lnTo>
                    <a:pt x="73" y="2705"/>
                  </a:lnTo>
                  <a:lnTo>
                    <a:pt x="73" y="2705"/>
                  </a:lnTo>
                  <a:lnTo>
                    <a:pt x="146" y="2523"/>
                  </a:lnTo>
                  <a:lnTo>
                    <a:pt x="220" y="2340"/>
                  </a:lnTo>
                  <a:lnTo>
                    <a:pt x="256" y="2157"/>
                  </a:lnTo>
                  <a:lnTo>
                    <a:pt x="329" y="1974"/>
                  </a:lnTo>
                  <a:lnTo>
                    <a:pt x="329" y="1974"/>
                  </a:lnTo>
                  <a:lnTo>
                    <a:pt x="731" y="1316"/>
                  </a:lnTo>
                  <a:lnTo>
                    <a:pt x="1170" y="658"/>
                  </a:lnTo>
                  <a:lnTo>
                    <a:pt x="1170" y="658"/>
                  </a:lnTo>
                  <a:lnTo>
                    <a:pt x="1243" y="585"/>
                  </a:lnTo>
                  <a:lnTo>
                    <a:pt x="1316" y="549"/>
                  </a:lnTo>
                  <a:lnTo>
                    <a:pt x="1535" y="512"/>
                  </a:lnTo>
                  <a:lnTo>
                    <a:pt x="1535" y="512"/>
                  </a:lnTo>
                  <a:lnTo>
                    <a:pt x="1572" y="512"/>
                  </a:lnTo>
                  <a:lnTo>
                    <a:pt x="1572" y="512"/>
                  </a:lnTo>
                  <a:lnTo>
                    <a:pt x="1645" y="585"/>
                  </a:lnTo>
                  <a:lnTo>
                    <a:pt x="1755" y="622"/>
                  </a:lnTo>
                  <a:lnTo>
                    <a:pt x="2011" y="731"/>
                  </a:lnTo>
                  <a:lnTo>
                    <a:pt x="2157" y="768"/>
                  </a:lnTo>
                  <a:lnTo>
                    <a:pt x="2230" y="878"/>
                  </a:lnTo>
                  <a:lnTo>
                    <a:pt x="2303" y="987"/>
                  </a:lnTo>
                  <a:lnTo>
                    <a:pt x="2303" y="1170"/>
                  </a:lnTo>
                  <a:lnTo>
                    <a:pt x="2303" y="1170"/>
                  </a:lnTo>
                  <a:lnTo>
                    <a:pt x="2340" y="1280"/>
                  </a:lnTo>
                  <a:lnTo>
                    <a:pt x="2449" y="1426"/>
                  </a:lnTo>
                  <a:lnTo>
                    <a:pt x="2742" y="1718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5249650" y="3956325"/>
              <a:ext cx="100550" cy="166325"/>
            </a:xfrm>
            <a:custGeom>
              <a:avLst/>
              <a:gdLst/>
              <a:ahLst/>
              <a:cxnLst/>
              <a:rect l="l" t="t" r="r" b="b"/>
              <a:pathLst>
                <a:path w="4022" h="6653" fill="none" extrusionOk="0">
                  <a:moveTo>
                    <a:pt x="3181" y="6653"/>
                  </a:moveTo>
                  <a:lnTo>
                    <a:pt x="3181" y="6653"/>
                  </a:lnTo>
                  <a:lnTo>
                    <a:pt x="2888" y="6616"/>
                  </a:lnTo>
                  <a:lnTo>
                    <a:pt x="2596" y="6506"/>
                  </a:lnTo>
                  <a:lnTo>
                    <a:pt x="2596" y="6506"/>
                  </a:lnTo>
                  <a:lnTo>
                    <a:pt x="2194" y="6324"/>
                  </a:lnTo>
                  <a:lnTo>
                    <a:pt x="1792" y="6104"/>
                  </a:lnTo>
                  <a:lnTo>
                    <a:pt x="1792" y="6104"/>
                  </a:lnTo>
                  <a:lnTo>
                    <a:pt x="1646" y="5995"/>
                  </a:lnTo>
                  <a:lnTo>
                    <a:pt x="1536" y="5848"/>
                  </a:lnTo>
                  <a:lnTo>
                    <a:pt x="1536" y="5702"/>
                  </a:lnTo>
                  <a:lnTo>
                    <a:pt x="1536" y="5520"/>
                  </a:lnTo>
                  <a:lnTo>
                    <a:pt x="1536" y="5520"/>
                  </a:lnTo>
                  <a:lnTo>
                    <a:pt x="1646" y="4898"/>
                  </a:lnTo>
                  <a:lnTo>
                    <a:pt x="1828" y="4204"/>
                  </a:lnTo>
                  <a:lnTo>
                    <a:pt x="1828" y="4204"/>
                  </a:lnTo>
                  <a:lnTo>
                    <a:pt x="1280" y="3655"/>
                  </a:lnTo>
                  <a:lnTo>
                    <a:pt x="988" y="3326"/>
                  </a:lnTo>
                  <a:lnTo>
                    <a:pt x="732" y="3034"/>
                  </a:lnTo>
                  <a:lnTo>
                    <a:pt x="732" y="3034"/>
                  </a:lnTo>
                  <a:lnTo>
                    <a:pt x="549" y="2705"/>
                  </a:lnTo>
                  <a:lnTo>
                    <a:pt x="330" y="2340"/>
                  </a:lnTo>
                  <a:lnTo>
                    <a:pt x="183" y="1974"/>
                  </a:lnTo>
                  <a:lnTo>
                    <a:pt x="37" y="1609"/>
                  </a:lnTo>
                  <a:lnTo>
                    <a:pt x="37" y="1609"/>
                  </a:lnTo>
                  <a:lnTo>
                    <a:pt x="1" y="1389"/>
                  </a:lnTo>
                  <a:lnTo>
                    <a:pt x="37" y="1206"/>
                  </a:lnTo>
                  <a:lnTo>
                    <a:pt x="74" y="1097"/>
                  </a:lnTo>
                  <a:lnTo>
                    <a:pt x="147" y="987"/>
                  </a:lnTo>
                  <a:lnTo>
                    <a:pt x="220" y="914"/>
                  </a:lnTo>
                  <a:lnTo>
                    <a:pt x="366" y="841"/>
                  </a:lnTo>
                  <a:lnTo>
                    <a:pt x="366" y="841"/>
                  </a:lnTo>
                  <a:lnTo>
                    <a:pt x="549" y="731"/>
                  </a:lnTo>
                  <a:lnTo>
                    <a:pt x="768" y="585"/>
                  </a:lnTo>
                  <a:lnTo>
                    <a:pt x="1134" y="256"/>
                  </a:lnTo>
                  <a:lnTo>
                    <a:pt x="1134" y="256"/>
                  </a:lnTo>
                  <a:lnTo>
                    <a:pt x="1317" y="146"/>
                  </a:lnTo>
                  <a:lnTo>
                    <a:pt x="1499" y="37"/>
                  </a:lnTo>
                  <a:lnTo>
                    <a:pt x="1719" y="0"/>
                  </a:lnTo>
                  <a:lnTo>
                    <a:pt x="1901" y="0"/>
                  </a:lnTo>
                  <a:lnTo>
                    <a:pt x="1901" y="0"/>
                  </a:lnTo>
                  <a:lnTo>
                    <a:pt x="2048" y="0"/>
                  </a:lnTo>
                  <a:lnTo>
                    <a:pt x="2048" y="0"/>
                  </a:lnTo>
                  <a:lnTo>
                    <a:pt x="2413" y="37"/>
                  </a:lnTo>
                  <a:lnTo>
                    <a:pt x="2523" y="73"/>
                  </a:lnTo>
                  <a:lnTo>
                    <a:pt x="2596" y="146"/>
                  </a:lnTo>
                  <a:lnTo>
                    <a:pt x="2632" y="220"/>
                  </a:lnTo>
                  <a:lnTo>
                    <a:pt x="2669" y="366"/>
                  </a:lnTo>
                  <a:lnTo>
                    <a:pt x="2669" y="731"/>
                  </a:lnTo>
                  <a:lnTo>
                    <a:pt x="2669" y="731"/>
                  </a:lnTo>
                  <a:lnTo>
                    <a:pt x="2267" y="951"/>
                  </a:lnTo>
                  <a:lnTo>
                    <a:pt x="2121" y="1060"/>
                  </a:lnTo>
                  <a:lnTo>
                    <a:pt x="1975" y="1170"/>
                  </a:lnTo>
                  <a:lnTo>
                    <a:pt x="1975" y="1170"/>
                  </a:lnTo>
                  <a:lnTo>
                    <a:pt x="1865" y="1316"/>
                  </a:lnTo>
                  <a:lnTo>
                    <a:pt x="1792" y="1499"/>
                  </a:lnTo>
                  <a:lnTo>
                    <a:pt x="1792" y="1645"/>
                  </a:lnTo>
                  <a:lnTo>
                    <a:pt x="1792" y="1828"/>
                  </a:lnTo>
                  <a:lnTo>
                    <a:pt x="1828" y="2011"/>
                  </a:lnTo>
                  <a:lnTo>
                    <a:pt x="1938" y="2157"/>
                  </a:lnTo>
                  <a:lnTo>
                    <a:pt x="2084" y="2340"/>
                  </a:lnTo>
                  <a:lnTo>
                    <a:pt x="2267" y="2486"/>
                  </a:lnTo>
                  <a:lnTo>
                    <a:pt x="2267" y="2486"/>
                  </a:lnTo>
                  <a:lnTo>
                    <a:pt x="2523" y="2705"/>
                  </a:lnTo>
                  <a:lnTo>
                    <a:pt x="2742" y="2997"/>
                  </a:lnTo>
                  <a:lnTo>
                    <a:pt x="2888" y="3290"/>
                  </a:lnTo>
                  <a:lnTo>
                    <a:pt x="2998" y="3619"/>
                  </a:lnTo>
                  <a:lnTo>
                    <a:pt x="2998" y="3619"/>
                  </a:lnTo>
                  <a:lnTo>
                    <a:pt x="3071" y="3948"/>
                  </a:lnTo>
                  <a:lnTo>
                    <a:pt x="3181" y="4277"/>
                  </a:lnTo>
                  <a:lnTo>
                    <a:pt x="3327" y="4606"/>
                  </a:lnTo>
                  <a:lnTo>
                    <a:pt x="3437" y="4752"/>
                  </a:lnTo>
                  <a:lnTo>
                    <a:pt x="3583" y="4898"/>
                  </a:lnTo>
                  <a:lnTo>
                    <a:pt x="3583" y="4898"/>
                  </a:lnTo>
                  <a:lnTo>
                    <a:pt x="3692" y="5044"/>
                  </a:lnTo>
                  <a:lnTo>
                    <a:pt x="3766" y="5227"/>
                  </a:lnTo>
                  <a:lnTo>
                    <a:pt x="3839" y="5410"/>
                  </a:lnTo>
                  <a:lnTo>
                    <a:pt x="3875" y="5593"/>
                  </a:lnTo>
                  <a:lnTo>
                    <a:pt x="3912" y="5958"/>
                  </a:lnTo>
                  <a:lnTo>
                    <a:pt x="3948" y="6141"/>
                  </a:lnTo>
                  <a:lnTo>
                    <a:pt x="4021" y="6324"/>
                  </a:lnTo>
                  <a:lnTo>
                    <a:pt x="4021" y="6324"/>
                  </a:lnTo>
                  <a:lnTo>
                    <a:pt x="3802" y="6470"/>
                  </a:lnTo>
                  <a:lnTo>
                    <a:pt x="3619" y="6580"/>
                  </a:lnTo>
                  <a:lnTo>
                    <a:pt x="3400" y="6616"/>
                  </a:lnTo>
                  <a:lnTo>
                    <a:pt x="3181" y="6653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5574975" y="3951750"/>
              <a:ext cx="3675" cy="8250"/>
            </a:xfrm>
            <a:custGeom>
              <a:avLst/>
              <a:gdLst/>
              <a:ahLst/>
              <a:cxnLst/>
              <a:rect l="l" t="t" r="r" b="b"/>
              <a:pathLst>
                <a:path w="147" h="330" fill="none" extrusionOk="0">
                  <a:moveTo>
                    <a:pt x="146" y="329"/>
                  </a:moveTo>
                  <a:lnTo>
                    <a:pt x="146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46" y="0"/>
                  </a:lnTo>
                  <a:lnTo>
                    <a:pt x="146" y="329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4792775" y="3832950"/>
              <a:ext cx="10975" cy="5525"/>
            </a:xfrm>
            <a:custGeom>
              <a:avLst/>
              <a:gdLst/>
              <a:ahLst/>
              <a:cxnLst/>
              <a:rect l="l" t="t" r="r" b="b"/>
              <a:pathLst>
                <a:path w="439" h="221" fill="none" extrusionOk="0">
                  <a:moveTo>
                    <a:pt x="0" y="220"/>
                  </a:moveTo>
                  <a:lnTo>
                    <a:pt x="0" y="220"/>
                  </a:lnTo>
                  <a:lnTo>
                    <a:pt x="0" y="1"/>
                  </a:lnTo>
                  <a:lnTo>
                    <a:pt x="0" y="1"/>
                  </a:lnTo>
                  <a:lnTo>
                    <a:pt x="439" y="37"/>
                  </a:lnTo>
                  <a:lnTo>
                    <a:pt x="439" y="37"/>
                  </a:lnTo>
                  <a:lnTo>
                    <a:pt x="439" y="184"/>
                  </a:lnTo>
                  <a:lnTo>
                    <a:pt x="439" y="184"/>
                  </a:lnTo>
                  <a:lnTo>
                    <a:pt x="0" y="22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5920375" y="3819250"/>
              <a:ext cx="7325" cy="3675"/>
            </a:xfrm>
            <a:custGeom>
              <a:avLst/>
              <a:gdLst/>
              <a:ahLst/>
              <a:cxnLst/>
              <a:rect l="l" t="t" r="r" b="b"/>
              <a:pathLst>
                <a:path w="293" h="147" fill="none" extrusionOk="0">
                  <a:moveTo>
                    <a:pt x="0" y="147"/>
                  </a:moveTo>
                  <a:lnTo>
                    <a:pt x="0" y="147"/>
                  </a:lnTo>
                  <a:lnTo>
                    <a:pt x="0" y="1"/>
                  </a:lnTo>
                  <a:lnTo>
                    <a:pt x="293" y="1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0" y="147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5938650" y="3741575"/>
              <a:ext cx="17375" cy="61250"/>
            </a:xfrm>
            <a:custGeom>
              <a:avLst/>
              <a:gdLst/>
              <a:ahLst/>
              <a:cxnLst/>
              <a:rect l="l" t="t" r="r" b="b"/>
              <a:pathLst>
                <a:path w="695" h="2450" fill="none" extrusionOk="0">
                  <a:moveTo>
                    <a:pt x="110" y="2450"/>
                  </a:moveTo>
                  <a:lnTo>
                    <a:pt x="110" y="2450"/>
                  </a:lnTo>
                  <a:lnTo>
                    <a:pt x="37" y="2267"/>
                  </a:lnTo>
                  <a:lnTo>
                    <a:pt x="0" y="2121"/>
                  </a:lnTo>
                  <a:lnTo>
                    <a:pt x="37" y="1974"/>
                  </a:lnTo>
                  <a:lnTo>
                    <a:pt x="74" y="1828"/>
                  </a:lnTo>
                  <a:lnTo>
                    <a:pt x="220" y="1536"/>
                  </a:lnTo>
                  <a:lnTo>
                    <a:pt x="256" y="1390"/>
                  </a:lnTo>
                  <a:lnTo>
                    <a:pt x="293" y="1243"/>
                  </a:lnTo>
                  <a:lnTo>
                    <a:pt x="293" y="1243"/>
                  </a:lnTo>
                  <a:lnTo>
                    <a:pt x="403" y="1"/>
                  </a:lnTo>
                  <a:lnTo>
                    <a:pt x="403" y="1"/>
                  </a:lnTo>
                  <a:lnTo>
                    <a:pt x="549" y="366"/>
                  </a:lnTo>
                  <a:lnTo>
                    <a:pt x="658" y="695"/>
                  </a:lnTo>
                  <a:lnTo>
                    <a:pt x="695" y="988"/>
                  </a:lnTo>
                  <a:lnTo>
                    <a:pt x="695" y="1316"/>
                  </a:lnTo>
                  <a:lnTo>
                    <a:pt x="658" y="1609"/>
                  </a:lnTo>
                  <a:lnTo>
                    <a:pt x="512" y="1901"/>
                  </a:lnTo>
                  <a:lnTo>
                    <a:pt x="366" y="2194"/>
                  </a:lnTo>
                  <a:lnTo>
                    <a:pt x="110" y="245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012975" y="3694975"/>
              <a:ext cx="21050" cy="29275"/>
            </a:xfrm>
            <a:custGeom>
              <a:avLst/>
              <a:gdLst/>
              <a:ahLst/>
              <a:cxnLst/>
              <a:rect l="l" t="t" r="r" b="b"/>
              <a:pathLst>
                <a:path w="842" h="1171" fill="none" extrusionOk="0">
                  <a:moveTo>
                    <a:pt x="586" y="1170"/>
                  </a:moveTo>
                  <a:lnTo>
                    <a:pt x="586" y="1170"/>
                  </a:lnTo>
                  <a:lnTo>
                    <a:pt x="257" y="768"/>
                  </a:lnTo>
                  <a:lnTo>
                    <a:pt x="1" y="403"/>
                  </a:lnTo>
                  <a:lnTo>
                    <a:pt x="1" y="403"/>
                  </a:lnTo>
                  <a:lnTo>
                    <a:pt x="1" y="329"/>
                  </a:lnTo>
                  <a:lnTo>
                    <a:pt x="37" y="220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47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586" y="147"/>
                  </a:lnTo>
                  <a:lnTo>
                    <a:pt x="732" y="256"/>
                  </a:lnTo>
                  <a:lnTo>
                    <a:pt x="805" y="366"/>
                  </a:lnTo>
                  <a:lnTo>
                    <a:pt x="842" y="476"/>
                  </a:lnTo>
                  <a:lnTo>
                    <a:pt x="842" y="622"/>
                  </a:lnTo>
                  <a:lnTo>
                    <a:pt x="805" y="805"/>
                  </a:lnTo>
                  <a:lnTo>
                    <a:pt x="695" y="951"/>
                  </a:lnTo>
                  <a:lnTo>
                    <a:pt x="586" y="117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058675" y="3682175"/>
              <a:ext cx="7325" cy="11000"/>
            </a:xfrm>
            <a:custGeom>
              <a:avLst/>
              <a:gdLst/>
              <a:ahLst/>
              <a:cxnLst/>
              <a:rect l="l" t="t" r="r" b="b"/>
              <a:pathLst>
                <a:path w="293" h="440" fill="none" extrusionOk="0">
                  <a:moveTo>
                    <a:pt x="220" y="439"/>
                  </a:moveTo>
                  <a:lnTo>
                    <a:pt x="220" y="439"/>
                  </a:lnTo>
                  <a:lnTo>
                    <a:pt x="0" y="1"/>
                  </a:lnTo>
                  <a:lnTo>
                    <a:pt x="0" y="1"/>
                  </a:lnTo>
                  <a:lnTo>
                    <a:pt x="220" y="1"/>
                  </a:lnTo>
                  <a:lnTo>
                    <a:pt x="256" y="37"/>
                  </a:lnTo>
                  <a:lnTo>
                    <a:pt x="293" y="74"/>
                  </a:lnTo>
                  <a:lnTo>
                    <a:pt x="293" y="220"/>
                  </a:lnTo>
                  <a:lnTo>
                    <a:pt x="220" y="439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4813775" y="3606325"/>
              <a:ext cx="183700" cy="240375"/>
            </a:xfrm>
            <a:custGeom>
              <a:avLst/>
              <a:gdLst/>
              <a:ahLst/>
              <a:cxnLst/>
              <a:rect l="l" t="t" r="r" b="b"/>
              <a:pathLst>
                <a:path w="7348" h="9615" fill="none" extrusionOk="0">
                  <a:moveTo>
                    <a:pt x="1" y="9285"/>
                  </a:moveTo>
                  <a:lnTo>
                    <a:pt x="1" y="9285"/>
                  </a:lnTo>
                  <a:lnTo>
                    <a:pt x="37" y="8956"/>
                  </a:lnTo>
                  <a:lnTo>
                    <a:pt x="74" y="8846"/>
                  </a:lnTo>
                  <a:lnTo>
                    <a:pt x="147" y="8773"/>
                  </a:lnTo>
                  <a:lnTo>
                    <a:pt x="220" y="8700"/>
                  </a:lnTo>
                  <a:lnTo>
                    <a:pt x="330" y="8664"/>
                  </a:lnTo>
                  <a:lnTo>
                    <a:pt x="659" y="8591"/>
                  </a:lnTo>
                  <a:lnTo>
                    <a:pt x="659" y="8591"/>
                  </a:lnTo>
                  <a:lnTo>
                    <a:pt x="841" y="8518"/>
                  </a:lnTo>
                  <a:lnTo>
                    <a:pt x="951" y="8481"/>
                  </a:lnTo>
                  <a:lnTo>
                    <a:pt x="1024" y="8408"/>
                  </a:lnTo>
                  <a:lnTo>
                    <a:pt x="1024" y="8408"/>
                  </a:lnTo>
                  <a:lnTo>
                    <a:pt x="1134" y="8262"/>
                  </a:lnTo>
                  <a:lnTo>
                    <a:pt x="1243" y="8189"/>
                  </a:lnTo>
                  <a:lnTo>
                    <a:pt x="1536" y="8152"/>
                  </a:lnTo>
                  <a:lnTo>
                    <a:pt x="1536" y="8152"/>
                  </a:lnTo>
                  <a:lnTo>
                    <a:pt x="1719" y="8079"/>
                  </a:lnTo>
                  <a:lnTo>
                    <a:pt x="1828" y="8042"/>
                  </a:lnTo>
                  <a:lnTo>
                    <a:pt x="1938" y="7933"/>
                  </a:lnTo>
                  <a:lnTo>
                    <a:pt x="2048" y="7860"/>
                  </a:lnTo>
                  <a:lnTo>
                    <a:pt x="2084" y="7750"/>
                  </a:lnTo>
                  <a:lnTo>
                    <a:pt x="2121" y="7604"/>
                  </a:lnTo>
                  <a:lnTo>
                    <a:pt x="2121" y="7458"/>
                  </a:lnTo>
                  <a:lnTo>
                    <a:pt x="2084" y="7311"/>
                  </a:lnTo>
                  <a:lnTo>
                    <a:pt x="2084" y="7311"/>
                  </a:lnTo>
                  <a:lnTo>
                    <a:pt x="2011" y="6873"/>
                  </a:lnTo>
                  <a:lnTo>
                    <a:pt x="2048" y="6690"/>
                  </a:lnTo>
                  <a:lnTo>
                    <a:pt x="2084" y="6507"/>
                  </a:lnTo>
                  <a:lnTo>
                    <a:pt x="2121" y="6324"/>
                  </a:lnTo>
                  <a:lnTo>
                    <a:pt x="2230" y="6178"/>
                  </a:lnTo>
                  <a:lnTo>
                    <a:pt x="2340" y="5995"/>
                  </a:lnTo>
                  <a:lnTo>
                    <a:pt x="2523" y="5849"/>
                  </a:lnTo>
                  <a:lnTo>
                    <a:pt x="2523" y="5849"/>
                  </a:lnTo>
                  <a:lnTo>
                    <a:pt x="2669" y="5703"/>
                  </a:lnTo>
                  <a:lnTo>
                    <a:pt x="2779" y="5557"/>
                  </a:lnTo>
                  <a:lnTo>
                    <a:pt x="2852" y="5411"/>
                  </a:lnTo>
                  <a:lnTo>
                    <a:pt x="2888" y="5264"/>
                  </a:lnTo>
                  <a:lnTo>
                    <a:pt x="2852" y="5118"/>
                  </a:lnTo>
                  <a:lnTo>
                    <a:pt x="2779" y="4972"/>
                  </a:lnTo>
                  <a:lnTo>
                    <a:pt x="2669" y="4826"/>
                  </a:lnTo>
                  <a:lnTo>
                    <a:pt x="2523" y="4643"/>
                  </a:lnTo>
                  <a:lnTo>
                    <a:pt x="2523" y="4643"/>
                  </a:lnTo>
                  <a:lnTo>
                    <a:pt x="2340" y="4460"/>
                  </a:lnTo>
                  <a:lnTo>
                    <a:pt x="2194" y="4314"/>
                  </a:lnTo>
                  <a:lnTo>
                    <a:pt x="2084" y="4095"/>
                  </a:lnTo>
                  <a:lnTo>
                    <a:pt x="2048" y="3985"/>
                  </a:lnTo>
                  <a:lnTo>
                    <a:pt x="2048" y="3839"/>
                  </a:lnTo>
                  <a:lnTo>
                    <a:pt x="2048" y="3839"/>
                  </a:lnTo>
                  <a:lnTo>
                    <a:pt x="2084" y="3510"/>
                  </a:lnTo>
                  <a:lnTo>
                    <a:pt x="2121" y="3181"/>
                  </a:lnTo>
                  <a:lnTo>
                    <a:pt x="2230" y="2889"/>
                  </a:lnTo>
                  <a:lnTo>
                    <a:pt x="2413" y="2633"/>
                  </a:lnTo>
                  <a:lnTo>
                    <a:pt x="2413" y="2633"/>
                  </a:lnTo>
                  <a:lnTo>
                    <a:pt x="2596" y="2450"/>
                  </a:lnTo>
                  <a:lnTo>
                    <a:pt x="2779" y="2267"/>
                  </a:lnTo>
                  <a:lnTo>
                    <a:pt x="2779" y="2267"/>
                  </a:lnTo>
                  <a:lnTo>
                    <a:pt x="3108" y="1975"/>
                  </a:lnTo>
                  <a:lnTo>
                    <a:pt x="3254" y="1829"/>
                  </a:lnTo>
                  <a:lnTo>
                    <a:pt x="3363" y="1682"/>
                  </a:lnTo>
                  <a:lnTo>
                    <a:pt x="3437" y="1463"/>
                  </a:lnTo>
                  <a:lnTo>
                    <a:pt x="3510" y="1280"/>
                  </a:lnTo>
                  <a:lnTo>
                    <a:pt x="3583" y="1061"/>
                  </a:lnTo>
                  <a:lnTo>
                    <a:pt x="3583" y="842"/>
                  </a:lnTo>
                  <a:lnTo>
                    <a:pt x="3583" y="842"/>
                  </a:lnTo>
                  <a:lnTo>
                    <a:pt x="3619" y="622"/>
                  </a:lnTo>
                  <a:lnTo>
                    <a:pt x="3656" y="476"/>
                  </a:lnTo>
                  <a:lnTo>
                    <a:pt x="3729" y="330"/>
                  </a:lnTo>
                  <a:lnTo>
                    <a:pt x="3802" y="184"/>
                  </a:lnTo>
                  <a:lnTo>
                    <a:pt x="3912" y="111"/>
                  </a:lnTo>
                  <a:lnTo>
                    <a:pt x="4058" y="38"/>
                  </a:lnTo>
                  <a:lnTo>
                    <a:pt x="4204" y="1"/>
                  </a:lnTo>
                  <a:lnTo>
                    <a:pt x="4350" y="1"/>
                  </a:lnTo>
                  <a:lnTo>
                    <a:pt x="4350" y="1"/>
                  </a:lnTo>
                  <a:lnTo>
                    <a:pt x="4497" y="1"/>
                  </a:lnTo>
                  <a:lnTo>
                    <a:pt x="4497" y="1"/>
                  </a:lnTo>
                  <a:lnTo>
                    <a:pt x="4643" y="38"/>
                  </a:lnTo>
                  <a:lnTo>
                    <a:pt x="4789" y="74"/>
                  </a:lnTo>
                  <a:lnTo>
                    <a:pt x="4862" y="147"/>
                  </a:lnTo>
                  <a:lnTo>
                    <a:pt x="4935" y="220"/>
                  </a:lnTo>
                  <a:lnTo>
                    <a:pt x="4972" y="330"/>
                  </a:lnTo>
                  <a:lnTo>
                    <a:pt x="4972" y="440"/>
                  </a:lnTo>
                  <a:lnTo>
                    <a:pt x="4935" y="586"/>
                  </a:lnTo>
                  <a:lnTo>
                    <a:pt x="4862" y="732"/>
                  </a:lnTo>
                  <a:lnTo>
                    <a:pt x="4862" y="732"/>
                  </a:lnTo>
                  <a:lnTo>
                    <a:pt x="4423" y="1427"/>
                  </a:lnTo>
                  <a:lnTo>
                    <a:pt x="4168" y="1755"/>
                  </a:lnTo>
                  <a:lnTo>
                    <a:pt x="3912" y="2084"/>
                  </a:lnTo>
                  <a:lnTo>
                    <a:pt x="3912" y="2084"/>
                  </a:lnTo>
                  <a:lnTo>
                    <a:pt x="3766" y="2304"/>
                  </a:lnTo>
                  <a:lnTo>
                    <a:pt x="3656" y="2523"/>
                  </a:lnTo>
                  <a:lnTo>
                    <a:pt x="3619" y="2742"/>
                  </a:lnTo>
                  <a:lnTo>
                    <a:pt x="3692" y="2998"/>
                  </a:lnTo>
                  <a:lnTo>
                    <a:pt x="3692" y="2998"/>
                  </a:lnTo>
                  <a:lnTo>
                    <a:pt x="3729" y="3218"/>
                  </a:lnTo>
                  <a:lnTo>
                    <a:pt x="3766" y="3437"/>
                  </a:lnTo>
                  <a:lnTo>
                    <a:pt x="3766" y="3839"/>
                  </a:lnTo>
                  <a:lnTo>
                    <a:pt x="3766" y="3839"/>
                  </a:lnTo>
                  <a:lnTo>
                    <a:pt x="3802" y="4058"/>
                  </a:lnTo>
                  <a:lnTo>
                    <a:pt x="3875" y="4278"/>
                  </a:lnTo>
                  <a:lnTo>
                    <a:pt x="3985" y="4460"/>
                  </a:lnTo>
                  <a:lnTo>
                    <a:pt x="4131" y="4643"/>
                  </a:lnTo>
                  <a:lnTo>
                    <a:pt x="4314" y="4753"/>
                  </a:lnTo>
                  <a:lnTo>
                    <a:pt x="4497" y="4862"/>
                  </a:lnTo>
                  <a:lnTo>
                    <a:pt x="4716" y="4899"/>
                  </a:lnTo>
                  <a:lnTo>
                    <a:pt x="4899" y="4935"/>
                  </a:lnTo>
                  <a:lnTo>
                    <a:pt x="4899" y="4935"/>
                  </a:lnTo>
                  <a:lnTo>
                    <a:pt x="5154" y="4899"/>
                  </a:lnTo>
                  <a:lnTo>
                    <a:pt x="5410" y="4826"/>
                  </a:lnTo>
                  <a:lnTo>
                    <a:pt x="5410" y="4826"/>
                  </a:lnTo>
                  <a:lnTo>
                    <a:pt x="5666" y="4716"/>
                  </a:lnTo>
                  <a:lnTo>
                    <a:pt x="5922" y="4643"/>
                  </a:lnTo>
                  <a:lnTo>
                    <a:pt x="6214" y="4606"/>
                  </a:lnTo>
                  <a:lnTo>
                    <a:pt x="6470" y="4570"/>
                  </a:lnTo>
                  <a:lnTo>
                    <a:pt x="6470" y="4570"/>
                  </a:lnTo>
                  <a:lnTo>
                    <a:pt x="6909" y="4606"/>
                  </a:lnTo>
                  <a:lnTo>
                    <a:pt x="7348" y="4680"/>
                  </a:lnTo>
                  <a:lnTo>
                    <a:pt x="7348" y="4680"/>
                  </a:lnTo>
                  <a:lnTo>
                    <a:pt x="7201" y="4899"/>
                  </a:lnTo>
                  <a:lnTo>
                    <a:pt x="7055" y="5082"/>
                  </a:lnTo>
                  <a:lnTo>
                    <a:pt x="6909" y="5191"/>
                  </a:lnTo>
                  <a:lnTo>
                    <a:pt x="6690" y="5228"/>
                  </a:lnTo>
                  <a:lnTo>
                    <a:pt x="6690" y="5228"/>
                  </a:lnTo>
                  <a:lnTo>
                    <a:pt x="6543" y="5228"/>
                  </a:lnTo>
                  <a:lnTo>
                    <a:pt x="6543" y="5228"/>
                  </a:lnTo>
                  <a:lnTo>
                    <a:pt x="6141" y="5191"/>
                  </a:lnTo>
                  <a:lnTo>
                    <a:pt x="6141" y="5191"/>
                  </a:lnTo>
                  <a:lnTo>
                    <a:pt x="5849" y="5191"/>
                  </a:lnTo>
                  <a:lnTo>
                    <a:pt x="5630" y="5264"/>
                  </a:lnTo>
                  <a:lnTo>
                    <a:pt x="5374" y="5374"/>
                  </a:lnTo>
                  <a:lnTo>
                    <a:pt x="5154" y="5484"/>
                  </a:lnTo>
                  <a:lnTo>
                    <a:pt x="4972" y="5666"/>
                  </a:lnTo>
                  <a:lnTo>
                    <a:pt x="4752" y="5849"/>
                  </a:lnTo>
                  <a:lnTo>
                    <a:pt x="4423" y="6288"/>
                  </a:lnTo>
                  <a:lnTo>
                    <a:pt x="4423" y="6288"/>
                  </a:lnTo>
                  <a:lnTo>
                    <a:pt x="4533" y="6361"/>
                  </a:lnTo>
                  <a:lnTo>
                    <a:pt x="4716" y="6398"/>
                  </a:lnTo>
                  <a:lnTo>
                    <a:pt x="5045" y="6398"/>
                  </a:lnTo>
                  <a:lnTo>
                    <a:pt x="5191" y="6434"/>
                  </a:lnTo>
                  <a:lnTo>
                    <a:pt x="5301" y="6544"/>
                  </a:lnTo>
                  <a:lnTo>
                    <a:pt x="5337" y="6617"/>
                  </a:lnTo>
                  <a:lnTo>
                    <a:pt x="5374" y="6726"/>
                  </a:lnTo>
                  <a:lnTo>
                    <a:pt x="5374" y="6982"/>
                  </a:lnTo>
                  <a:lnTo>
                    <a:pt x="5374" y="6982"/>
                  </a:lnTo>
                  <a:lnTo>
                    <a:pt x="5154" y="6982"/>
                  </a:lnTo>
                  <a:lnTo>
                    <a:pt x="4935" y="6982"/>
                  </a:lnTo>
                  <a:lnTo>
                    <a:pt x="4935" y="6982"/>
                  </a:lnTo>
                  <a:lnTo>
                    <a:pt x="4679" y="6946"/>
                  </a:lnTo>
                  <a:lnTo>
                    <a:pt x="4679" y="6946"/>
                  </a:lnTo>
                  <a:lnTo>
                    <a:pt x="4423" y="6982"/>
                  </a:lnTo>
                  <a:lnTo>
                    <a:pt x="4350" y="7019"/>
                  </a:lnTo>
                  <a:lnTo>
                    <a:pt x="4241" y="7092"/>
                  </a:lnTo>
                  <a:lnTo>
                    <a:pt x="4131" y="7275"/>
                  </a:lnTo>
                  <a:lnTo>
                    <a:pt x="4058" y="7567"/>
                  </a:lnTo>
                  <a:lnTo>
                    <a:pt x="4058" y="7567"/>
                  </a:lnTo>
                  <a:lnTo>
                    <a:pt x="4058" y="7823"/>
                  </a:lnTo>
                  <a:lnTo>
                    <a:pt x="4058" y="8115"/>
                  </a:lnTo>
                  <a:lnTo>
                    <a:pt x="4058" y="8115"/>
                  </a:lnTo>
                  <a:lnTo>
                    <a:pt x="4058" y="8627"/>
                  </a:lnTo>
                  <a:lnTo>
                    <a:pt x="4058" y="8627"/>
                  </a:lnTo>
                  <a:lnTo>
                    <a:pt x="3363" y="9175"/>
                  </a:lnTo>
                  <a:lnTo>
                    <a:pt x="3363" y="9175"/>
                  </a:lnTo>
                  <a:lnTo>
                    <a:pt x="3181" y="9102"/>
                  </a:lnTo>
                  <a:lnTo>
                    <a:pt x="2998" y="9029"/>
                  </a:lnTo>
                  <a:lnTo>
                    <a:pt x="2852" y="8993"/>
                  </a:lnTo>
                  <a:lnTo>
                    <a:pt x="2669" y="8956"/>
                  </a:lnTo>
                  <a:lnTo>
                    <a:pt x="2669" y="8956"/>
                  </a:lnTo>
                  <a:lnTo>
                    <a:pt x="2486" y="8993"/>
                  </a:lnTo>
                  <a:lnTo>
                    <a:pt x="2303" y="9029"/>
                  </a:lnTo>
                  <a:lnTo>
                    <a:pt x="2121" y="9102"/>
                  </a:lnTo>
                  <a:lnTo>
                    <a:pt x="1901" y="9212"/>
                  </a:lnTo>
                  <a:lnTo>
                    <a:pt x="1901" y="9212"/>
                  </a:lnTo>
                  <a:lnTo>
                    <a:pt x="1536" y="9468"/>
                  </a:lnTo>
                  <a:lnTo>
                    <a:pt x="1353" y="9578"/>
                  </a:lnTo>
                  <a:lnTo>
                    <a:pt x="1134" y="9614"/>
                  </a:lnTo>
                  <a:lnTo>
                    <a:pt x="1134" y="9614"/>
                  </a:lnTo>
                  <a:lnTo>
                    <a:pt x="988" y="9614"/>
                  </a:lnTo>
                  <a:lnTo>
                    <a:pt x="878" y="9541"/>
                  </a:lnTo>
                  <a:lnTo>
                    <a:pt x="732" y="9468"/>
                  </a:lnTo>
                  <a:lnTo>
                    <a:pt x="586" y="9322"/>
                  </a:lnTo>
                  <a:lnTo>
                    <a:pt x="586" y="9322"/>
                  </a:lnTo>
                  <a:lnTo>
                    <a:pt x="549" y="9285"/>
                  </a:lnTo>
                  <a:lnTo>
                    <a:pt x="439" y="9249"/>
                  </a:lnTo>
                  <a:lnTo>
                    <a:pt x="439" y="9249"/>
                  </a:lnTo>
                  <a:lnTo>
                    <a:pt x="1" y="9285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500950" y="3402575"/>
              <a:ext cx="5500" cy="7325"/>
            </a:xfrm>
            <a:custGeom>
              <a:avLst/>
              <a:gdLst/>
              <a:ahLst/>
              <a:cxnLst/>
              <a:rect l="l" t="t" r="r" b="b"/>
              <a:pathLst>
                <a:path w="220" h="293" fill="none" extrusionOk="0">
                  <a:moveTo>
                    <a:pt x="37" y="292"/>
                  </a:moveTo>
                  <a:lnTo>
                    <a:pt x="37" y="29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220" y="256"/>
                  </a:lnTo>
                  <a:lnTo>
                    <a:pt x="220" y="256"/>
                  </a:lnTo>
                  <a:lnTo>
                    <a:pt x="37" y="292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5620650" y="3255450"/>
              <a:ext cx="11000" cy="4575"/>
            </a:xfrm>
            <a:custGeom>
              <a:avLst/>
              <a:gdLst/>
              <a:ahLst/>
              <a:cxnLst/>
              <a:rect l="l" t="t" r="r" b="b"/>
              <a:pathLst>
                <a:path w="440" h="183" fill="none" extrusionOk="0">
                  <a:moveTo>
                    <a:pt x="37" y="183"/>
                  </a:moveTo>
                  <a:lnTo>
                    <a:pt x="37" y="183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183"/>
                  </a:lnTo>
                  <a:lnTo>
                    <a:pt x="37" y="183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461975" y="3136650"/>
              <a:ext cx="2214125" cy="1964675"/>
            </a:xfrm>
            <a:custGeom>
              <a:avLst/>
              <a:gdLst/>
              <a:ahLst/>
              <a:cxnLst/>
              <a:rect l="l" t="t" r="r" b="b"/>
              <a:pathLst>
                <a:path w="88565" h="78587" fill="none" extrusionOk="0">
                  <a:moveTo>
                    <a:pt x="45141" y="1"/>
                  </a:moveTo>
                  <a:lnTo>
                    <a:pt x="45141" y="1"/>
                  </a:lnTo>
                  <a:lnTo>
                    <a:pt x="44959" y="1"/>
                  </a:lnTo>
                  <a:lnTo>
                    <a:pt x="44776" y="110"/>
                  </a:lnTo>
                  <a:lnTo>
                    <a:pt x="44630" y="220"/>
                  </a:lnTo>
                  <a:lnTo>
                    <a:pt x="44557" y="403"/>
                  </a:lnTo>
                  <a:lnTo>
                    <a:pt x="44557" y="403"/>
                  </a:lnTo>
                  <a:lnTo>
                    <a:pt x="44520" y="732"/>
                  </a:lnTo>
                  <a:lnTo>
                    <a:pt x="44483" y="1097"/>
                  </a:lnTo>
                  <a:lnTo>
                    <a:pt x="44520" y="1426"/>
                  </a:lnTo>
                  <a:lnTo>
                    <a:pt x="44593" y="1755"/>
                  </a:lnTo>
                  <a:lnTo>
                    <a:pt x="44593" y="1755"/>
                  </a:lnTo>
                  <a:lnTo>
                    <a:pt x="44666" y="1974"/>
                  </a:lnTo>
                  <a:lnTo>
                    <a:pt x="44739" y="2157"/>
                  </a:lnTo>
                  <a:lnTo>
                    <a:pt x="44703" y="2230"/>
                  </a:lnTo>
                  <a:lnTo>
                    <a:pt x="44666" y="2303"/>
                  </a:lnTo>
                  <a:lnTo>
                    <a:pt x="44593" y="2413"/>
                  </a:lnTo>
                  <a:lnTo>
                    <a:pt x="44520" y="2486"/>
                  </a:lnTo>
                  <a:lnTo>
                    <a:pt x="44520" y="2486"/>
                  </a:lnTo>
                  <a:lnTo>
                    <a:pt x="44447" y="2559"/>
                  </a:lnTo>
                  <a:lnTo>
                    <a:pt x="44374" y="2632"/>
                  </a:lnTo>
                  <a:lnTo>
                    <a:pt x="44301" y="2852"/>
                  </a:lnTo>
                  <a:lnTo>
                    <a:pt x="44301" y="2852"/>
                  </a:lnTo>
                  <a:lnTo>
                    <a:pt x="44155" y="3107"/>
                  </a:lnTo>
                  <a:lnTo>
                    <a:pt x="44081" y="3217"/>
                  </a:lnTo>
                  <a:lnTo>
                    <a:pt x="44045" y="3254"/>
                  </a:lnTo>
                  <a:lnTo>
                    <a:pt x="43972" y="3254"/>
                  </a:lnTo>
                  <a:lnTo>
                    <a:pt x="43972" y="3254"/>
                  </a:lnTo>
                  <a:lnTo>
                    <a:pt x="43899" y="3254"/>
                  </a:lnTo>
                  <a:lnTo>
                    <a:pt x="43899" y="3254"/>
                  </a:lnTo>
                  <a:lnTo>
                    <a:pt x="43752" y="3217"/>
                  </a:lnTo>
                  <a:lnTo>
                    <a:pt x="43643" y="3144"/>
                  </a:lnTo>
                  <a:lnTo>
                    <a:pt x="43387" y="2998"/>
                  </a:lnTo>
                  <a:lnTo>
                    <a:pt x="43387" y="2998"/>
                  </a:lnTo>
                  <a:lnTo>
                    <a:pt x="43241" y="3107"/>
                  </a:lnTo>
                  <a:lnTo>
                    <a:pt x="43058" y="3217"/>
                  </a:lnTo>
                  <a:lnTo>
                    <a:pt x="42729" y="3400"/>
                  </a:lnTo>
                  <a:lnTo>
                    <a:pt x="42583" y="3509"/>
                  </a:lnTo>
                  <a:lnTo>
                    <a:pt x="42437" y="3656"/>
                  </a:lnTo>
                  <a:lnTo>
                    <a:pt x="42364" y="3838"/>
                  </a:lnTo>
                  <a:lnTo>
                    <a:pt x="42327" y="4058"/>
                  </a:lnTo>
                  <a:lnTo>
                    <a:pt x="42327" y="4058"/>
                  </a:lnTo>
                  <a:lnTo>
                    <a:pt x="42254" y="4131"/>
                  </a:lnTo>
                  <a:lnTo>
                    <a:pt x="42181" y="4167"/>
                  </a:lnTo>
                  <a:lnTo>
                    <a:pt x="42181" y="4167"/>
                  </a:lnTo>
                  <a:lnTo>
                    <a:pt x="41961" y="4314"/>
                  </a:lnTo>
                  <a:lnTo>
                    <a:pt x="41742" y="4460"/>
                  </a:lnTo>
                  <a:lnTo>
                    <a:pt x="41559" y="4606"/>
                  </a:lnTo>
                  <a:lnTo>
                    <a:pt x="41413" y="4789"/>
                  </a:lnTo>
                  <a:lnTo>
                    <a:pt x="41121" y="5191"/>
                  </a:lnTo>
                  <a:lnTo>
                    <a:pt x="40828" y="5556"/>
                  </a:lnTo>
                  <a:lnTo>
                    <a:pt x="40828" y="5556"/>
                  </a:lnTo>
                  <a:lnTo>
                    <a:pt x="40719" y="5666"/>
                  </a:lnTo>
                  <a:lnTo>
                    <a:pt x="40646" y="5812"/>
                  </a:lnTo>
                  <a:lnTo>
                    <a:pt x="40646" y="5958"/>
                  </a:lnTo>
                  <a:lnTo>
                    <a:pt x="40646" y="6068"/>
                  </a:lnTo>
                  <a:lnTo>
                    <a:pt x="40682" y="6214"/>
                  </a:lnTo>
                  <a:lnTo>
                    <a:pt x="40719" y="6324"/>
                  </a:lnTo>
                  <a:lnTo>
                    <a:pt x="40828" y="6434"/>
                  </a:lnTo>
                  <a:lnTo>
                    <a:pt x="40938" y="6543"/>
                  </a:lnTo>
                  <a:lnTo>
                    <a:pt x="40938" y="6543"/>
                  </a:lnTo>
                  <a:lnTo>
                    <a:pt x="41194" y="6726"/>
                  </a:lnTo>
                  <a:lnTo>
                    <a:pt x="41486" y="6909"/>
                  </a:lnTo>
                  <a:lnTo>
                    <a:pt x="41486" y="6909"/>
                  </a:lnTo>
                  <a:lnTo>
                    <a:pt x="41304" y="7055"/>
                  </a:lnTo>
                  <a:lnTo>
                    <a:pt x="41121" y="7201"/>
                  </a:lnTo>
                  <a:lnTo>
                    <a:pt x="41121" y="7201"/>
                  </a:lnTo>
                  <a:lnTo>
                    <a:pt x="40572" y="7420"/>
                  </a:lnTo>
                  <a:lnTo>
                    <a:pt x="39988" y="7640"/>
                  </a:lnTo>
                  <a:lnTo>
                    <a:pt x="39988" y="7640"/>
                  </a:lnTo>
                  <a:lnTo>
                    <a:pt x="39805" y="7713"/>
                  </a:lnTo>
                  <a:lnTo>
                    <a:pt x="39659" y="7786"/>
                  </a:lnTo>
                  <a:lnTo>
                    <a:pt x="39549" y="7932"/>
                  </a:lnTo>
                  <a:lnTo>
                    <a:pt x="39476" y="8005"/>
                  </a:lnTo>
                  <a:lnTo>
                    <a:pt x="39476" y="8115"/>
                  </a:lnTo>
                  <a:lnTo>
                    <a:pt x="39476" y="8115"/>
                  </a:lnTo>
                  <a:lnTo>
                    <a:pt x="39476" y="8261"/>
                  </a:lnTo>
                  <a:lnTo>
                    <a:pt x="39549" y="8444"/>
                  </a:lnTo>
                  <a:lnTo>
                    <a:pt x="39622" y="8627"/>
                  </a:lnTo>
                  <a:lnTo>
                    <a:pt x="39768" y="8846"/>
                  </a:lnTo>
                  <a:lnTo>
                    <a:pt x="39915" y="9029"/>
                  </a:lnTo>
                  <a:lnTo>
                    <a:pt x="40061" y="9211"/>
                  </a:lnTo>
                  <a:lnTo>
                    <a:pt x="40207" y="9321"/>
                  </a:lnTo>
                  <a:lnTo>
                    <a:pt x="40353" y="9394"/>
                  </a:lnTo>
                  <a:lnTo>
                    <a:pt x="40353" y="9394"/>
                  </a:lnTo>
                  <a:lnTo>
                    <a:pt x="40572" y="9467"/>
                  </a:lnTo>
                  <a:lnTo>
                    <a:pt x="40719" y="9577"/>
                  </a:lnTo>
                  <a:lnTo>
                    <a:pt x="41011" y="9869"/>
                  </a:lnTo>
                  <a:lnTo>
                    <a:pt x="41011" y="9869"/>
                  </a:lnTo>
                  <a:lnTo>
                    <a:pt x="40865" y="9943"/>
                  </a:lnTo>
                  <a:lnTo>
                    <a:pt x="40719" y="9943"/>
                  </a:lnTo>
                  <a:lnTo>
                    <a:pt x="40719" y="9943"/>
                  </a:lnTo>
                  <a:lnTo>
                    <a:pt x="40536" y="9906"/>
                  </a:lnTo>
                  <a:lnTo>
                    <a:pt x="40353" y="9833"/>
                  </a:lnTo>
                  <a:lnTo>
                    <a:pt x="40353" y="9833"/>
                  </a:lnTo>
                  <a:lnTo>
                    <a:pt x="40061" y="9650"/>
                  </a:lnTo>
                  <a:lnTo>
                    <a:pt x="39768" y="9504"/>
                  </a:lnTo>
                  <a:lnTo>
                    <a:pt x="39476" y="9394"/>
                  </a:lnTo>
                  <a:lnTo>
                    <a:pt x="39147" y="9358"/>
                  </a:lnTo>
                  <a:lnTo>
                    <a:pt x="39147" y="9358"/>
                  </a:lnTo>
                  <a:lnTo>
                    <a:pt x="38891" y="9394"/>
                  </a:lnTo>
                  <a:lnTo>
                    <a:pt x="38635" y="9431"/>
                  </a:lnTo>
                  <a:lnTo>
                    <a:pt x="38635" y="9431"/>
                  </a:lnTo>
                  <a:lnTo>
                    <a:pt x="38855" y="9943"/>
                  </a:lnTo>
                  <a:lnTo>
                    <a:pt x="38855" y="9943"/>
                  </a:lnTo>
                  <a:lnTo>
                    <a:pt x="38599" y="10125"/>
                  </a:lnTo>
                  <a:lnTo>
                    <a:pt x="38489" y="10198"/>
                  </a:lnTo>
                  <a:lnTo>
                    <a:pt x="38343" y="10235"/>
                  </a:lnTo>
                  <a:lnTo>
                    <a:pt x="38343" y="10235"/>
                  </a:lnTo>
                  <a:lnTo>
                    <a:pt x="38306" y="10235"/>
                  </a:lnTo>
                  <a:lnTo>
                    <a:pt x="38306" y="10235"/>
                  </a:lnTo>
                  <a:lnTo>
                    <a:pt x="38197" y="10198"/>
                  </a:lnTo>
                  <a:lnTo>
                    <a:pt x="38124" y="10162"/>
                  </a:lnTo>
                  <a:lnTo>
                    <a:pt x="38050" y="10052"/>
                  </a:lnTo>
                  <a:lnTo>
                    <a:pt x="38050" y="9943"/>
                  </a:lnTo>
                  <a:lnTo>
                    <a:pt x="37977" y="9723"/>
                  </a:lnTo>
                  <a:lnTo>
                    <a:pt x="37904" y="9614"/>
                  </a:lnTo>
                  <a:lnTo>
                    <a:pt x="37795" y="9540"/>
                  </a:lnTo>
                  <a:lnTo>
                    <a:pt x="37795" y="9540"/>
                  </a:lnTo>
                  <a:lnTo>
                    <a:pt x="37758" y="9943"/>
                  </a:lnTo>
                  <a:lnTo>
                    <a:pt x="37758" y="10125"/>
                  </a:lnTo>
                  <a:lnTo>
                    <a:pt x="37685" y="10235"/>
                  </a:lnTo>
                  <a:lnTo>
                    <a:pt x="37685" y="10235"/>
                  </a:lnTo>
                  <a:lnTo>
                    <a:pt x="37575" y="10454"/>
                  </a:lnTo>
                  <a:lnTo>
                    <a:pt x="37502" y="10674"/>
                  </a:lnTo>
                  <a:lnTo>
                    <a:pt x="37502" y="10856"/>
                  </a:lnTo>
                  <a:lnTo>
                    <a:pt x="37539" y="11039"/>
                  </a:lnTo>
                  <a:lnTo>
                    <a:pt x="37612" y="11185"/>
                  </a:lnTo>
                  <a:lnTo>
                    <a:pt x="37721" y="11331"/>
                  </a:lnTo>
                  <a:lnTo>
                    <a:pt x="38014" y="11660"/>
                  </a:lnTo>
                  <a:lnTo>
                    <a:pt x="38014" y="11660"/>
                  </a:lnTo>
                  <a:lnTo>
                    <a:pt x="38197" y="11880"/>
                  </a:lnTo>
                  <a:lnTo>
                    <a:pt x="38270" y="12026"/>
                  </a:lnTo>
                  <a:lnTo>
                    <a:pt x="38270" y="12172"/>
                  </a:lnTo>
                  <a:lnTo>
                    <a:pt x="38270" y="12172"/>
                  </a:lnTo>
                  <a:lnTo>
                    <a:pt x="38306" y="12501"/>
                  </a:lnTo>
                  <a:lnTo>
                    <a:pt x="38416" y="12830"/>
                  </a:lnTo>
                  <a:lnTo>
                    <a:pt x="38526" y="13159"/>
                  </a:lnTo>
                  <a:lnTo>
                    <a:pt x="38708" y="13451"/>
                  </a:lnTo>
                  <a:lnTo>
                    <a:pt x="38708" y="13451"/>
                  </a:lnTo>
                  <a:lnTo>
                    <a:pt x="39366" y="13525"/>
                  </a:lnTo>
                  <a:lnTo>
                    <a:pt x="39366" y="13525"/>
                  </a:lnTo>
                  <a:lnTo>
                    <a:pt x="39257" y="13963"/>
                  </a:lnTo>
                  <a:lnTo>
                    <a:pt x="39220" y="14146"/>
                  </a:lnTo>
                  <a:lnTo>
                    <a:pt x="39220" y="14219"/>
                  </a:lnTo>
                  <a:lnTo>
                    <a:pt x="39257" y="14256"/>
                  </a:lnTo>
                  <a:lnTo>
                    <a:pt x="39257" y="14256"/>
                  </a:lnTo>
                  <a:lnTo>
                    <a:pt x="39403" y="14511"/>
                  </a:lnTo>
                  <a:lnTo>
                    <a:pt x="39476" y="14767"/>
                  </a:lnTo>
                  <a:lnTo>
                    <a:pt x="39512" y="15023"/>
                  </a:lnTo>
                  <a:lnTo>
                    <a:pt x="39512" y="15242"/>
                  </a:lnTo>
                  <a:lnTo>
                    <a:pt x="39439" y="15462"/>
                  </a:lnTo>
                  <a:lnTo>
                    <a:pt x="39366" y="15718"/>
                  </a:lnTo>
                  <a:lnTo>
                    <a:pt x="39184" y="16156"/>
                  </a:lnTo>
                  <a:lnTo>
                    <a:pt x="39184" y="16156"/>
                  </a:lnTo>
                  <a:lnTo>
                    <a:pt x="39110" y="16266"/>
                  </a:lnTo>
                  <a:lnTo>
                    <a:pt x="39074" y="16339"/>
                  </a:lnTo>
                  <a:lnTo>
                    <a:pt x="39001" y="16376"/>
                  </a:lnTo>
                  <a:lnTo>
                    <a:pt x="38928" y="16412"/>
                  </a:lnTo>
                  <a:lnTo>
                    <a:pt x="38928" y="16412"/>
                  </a:lnTo>
                  <a:lnTo>
                    <a:pt x="38818" y="16376"/>
                  </a:lnTo>
                  <a:lnTo>
                    <a:pt x="38672" y="16302"/>
                  </a:lnTo>
                  <a:lnTo>
                    <a:pt x="38672" y="16302"/>
                  </a:lnTo>
                  <a:lnTo>
                    <a:pt x="38855" y="15864"/>
                  </a:lnTo>
                  <a:lnTo>
                    <a:pt x="38928" y="15389"/>
                  </a:lnTo>
                  <a:lnTo>
                    <a:pt x="38928" y="14914"/>
                  </a:lnTo>
                  <a:lnTo>
                    <a:pt x="38891" y="14475"/>
                  </a:lnTo>
                  <a:lnTo>
                    <a:pt x="38891" y="14475"/>
                  </a:lnTo>
                  <a:lnTo>
                    <a:pt x="38818" y="14219"/>
                  </a:lnTo>
                  <a:lnTo>
                    <a:pt x="38745" y="14073"/>
                  </a:lnTo>
                  <a:lnTo>
                    <a:pt x="38672" y="14000"/>
                  </a:lnTo>
                  <a:lnTo>
                    <a:pt x="38672" y="14000"/>
                  </a:lnTo>
                  <a:lnTo>
                    <a:pt x="38453" y="13707"/>
                  </a:lnTo>
                  <a:lnTo>
                    <a:pt x="38270" y="13415"/>
                  </a:lnTo>
                  <a:lnTo>
                    <a:pt x="38124" y="13086"/>
                  </a:lnTo>
                  <a:lnTo>
                    <a:pt x="38014" y="12720"/>
                  </a:lnTo>
                  <a:lnTo>
                    <a:pt x="38014" y="12720"/>
                  </a:lnTo>
                  <a:lnTo>
                    <a:pt x="37795" y="12136"/>
                  </a:lnTo>
                  <a:lnTo>
                    <a:pt x="37648" y="11843"/>
                  </a:lnTo>
                  <a:lnTo>
                    <a:pt x="37502" y="11624"/>
                  </a:lnTo>
                  <a:lnTo>
                    <a:pt x="37502" y="11624"/>
                  </a:lnTo>
                  <a:lnTo>
                    <a:pt x="37319" y="11368"/>
                  </a:lnTo>
                  <a:lnTo>
                    <a:pt x="37210" y="11149"/>
                  </a:lnTo>
                  <a:lnTo>
                    <a:pt x="37173" y="10893"/>
                  </a:lnTo>
                  <a:lnTo>
                    <a:pt x="37137" y="10600"/>
                  </a:lnTo>
                  <a:lnTo>
                    <a:pt x="37137" y="10600"/>
                  </a:lnTo>
                  <a:lnTo>
                    <a:pt x="37100" y="10308"/>
                  </a:lnTo>
                  <a:lnTo>
                    <a:pt x="37027" y="10089"/>
                  </a:lnTo>
                  <a:lnTo>
                    <a:pt x="36954" y="9869"/>
                  </a:lnTo>
                  <a:lnTo>
                    <a:pt x="36844" y="9723"/>
                  </a:lnTo>
                  <a:lnTo>
                    <a:pt x="36698" y="9577"/>
                  </a:lnTo>
                  <a:lnTo>
                    <a:pt x="36515" y="9467"/>
                  </a:lnTo>
                  <a:lnTo>
                    <a:pt x="36296" y="9394"/>
                  </a:lnTo>
                  <a:lnTo>
                    <a:pt x="36004" y="9321"/>
                  </a:lnTo>
                  <a:lnTo>
                    <a:pt x="36004" y="9321"/>
                  </a:lnTo>
                  <a:lnTo>
                    <a:pt x="35894" y="8773"/>
                  </a:lnTo>
                  <a:lnTo>
                    <a:pt x="35894" y="8773"/>
                  </a:lnTo>
                  <a:lnTo>
                    <a:pt x="35382" y="8846"/>
                  </a:lnTo>
                  <a:lnTo>
                    <a:pt x="35382" y="8846"/>
                  </a:lnTo>
                  <a:lnTo>
                    <a:pt x="35382" y="10966"/>
                  </a:lnTo>
                  <a:lnTo>
                    <a:pt x="35382" y="10966"/>
                  </a:lnTo>
                  <a:lnTo>
                    <a:pt x="35382" y="11112"/>
                  </a:lnTo>
                  <a:lnTo>
                    <a:pt x="35346" y="11185"/>
                  </a:lnTo>
                  <a:lnTo>
                    <a:pt x="35346" y="11258"/>
                  </a:lnTo>
                  <a:lnTo>
                    <a:pt x="35346" y="11258"/>
                  </a:lnTo>
                  <a:lnTo>
                    <a:pt x="35199" y="11441"/>
                  </a:lnTo>
                  <a:lnTo>
                    <a:pt x="35163" y="11587"/>
                  </a:lnTo>
                  <a:lnTo>
                    <a:pt x="35163" y="11770"/>
                  </a:lnTo>
                  <a:lnTo>
                    <a:pt x="35163" y="11916"/>
                  </a:lnTo>
                  <a:lnTo>
                    <a:pt x="35273" y="12245"/>
                  </a:lnTo>
                  <a:lnTo>
                    <a:pt x="35419" y="12574"/>
                  </a:lnTo>
                  <a:lnTo>
                    <a:pt x="35419" y="12574"/>
                  </a:lnTo>
                  <a:lnTo>
                    <a:pt x="35492" y="12830"/>
                  </a:lnTo>
                  <a:lnTo>
                    <a:pt x="35601" y="13086"/>
                  </a:lnTo>
                  <a:lnTo>
                    <a:pt x="35748" y="13269"/>
                  </a:lnTo>
                  <a:lnTo>
                    <a:pt x="35894" y="13488"/>
                  </a:lnTo>
                  <a:lnTo>
                    <a:pt x="36040" y="13671"/>
                  </a:lnTo>
                  <a:lnTo>
                    <a:pt x="36223" y="13817"/>
                  </a:lnTo>
                  <a:lnTo>
                    <a:pt x="36442" y="13963"/>
                  </a:lnTo>
                  <a:lnTo>
                    <a:pt x="36661" y="14109"/>
                  </a:lnTo>
                  <a:lnTo>
                    <a:pt x="36661" y="14109"/>
                  </a:lnTo>
                  <a:lnTo>
                    <a:pt x="36735" y="14146"/>
                  </a:lnTo>
                  <a:lnTo>
                    <a:pt x="36771" y="14256"/>
                  </a:lnTo>
                  <a:lnTo>
                    <a:pt x="36844" y="14548"/>
                  </a:lnTo>
                  <a:lnTo>
                    <a:pt x="36844" y="14548"/>
                  </a:lnTo>
                  <a:lnTo>
                    <a:pt x="35784" y="14109"/>
                  </a:lnTo>
                  <a:lnTo>
                    <a:pt x="34834" y="13707"/>
                  </a:lnTo>
                  <a:lnTo>
                    <a:pt x="34834" y="13707"/>
                  </a:lnTo>
                  <a:lnTo>
                    <a:pt x="34395" y="13561"/>
                  </a:lnTo>
                  <a:lnTo>
                    <a:pt x="34176" y="13525"/>
                  </a:lnTo>
                  <a:lnTo>
                    <a:pt x="33957" y="13488"/>
                  </a:lnTo>
                  <a:lnTo>
                    <a:pt x="33957" y="13488"/>
                  </a:lnTo>
                  <a:lnTo>
                    <a:pt x="33884" y="13488"/>
                  </a:lnTo>
                  <a:lnTo>
                    <a:pt x="33884" y="13488"/>
                  </a:lnTo>
                  <a:lnTo>
                    <a:pt x="33810" y="13488"/>
                  </a:lnTo>
                  <a:lnTo>
                    <a:pt x="33810" y="13488"/>
                  </a:lnTo>
                  <a:lnTo>
                    <a:pt x="33482" y="13451"/>
                  </a:lnTo>
                  <a:lnTo>
                    <a:pt x="33153" y="13378"/>
                  </a:lnTo>
                  <a:lnTo>
                    <a:pt x="32860" y="13269"/>
                  </a:lnTo>
                  <a:lnTo>
                    <a:pt x="32568" y="13123"/>
                  </a:lnTo>
                  <a:lnTo>
                    <a:pt x="32568" y="13123"/>
                  </a:lnTo>
                  <a:lnTo>
                    <a:pt x="32239" y="12867"/>
                  </a:lnTo>
                  <a:lnTo>
                    <a:pt x="32239" y="12867"/>
                  </a:lnTo>
                  <a:lnTo>
                    <a:pt x="32166" y="13086"/>
                  </a:lnTo>
                  <a:lnTo>
                    <a:pt x="32166" y="13269"/>
                  </a:lnTo>
                  <a:lnTo>
                    <a:pt x="32166" y="13342"/>
                  </a:lnTo>
                  <a:lnTo>
                    <a:pt x="32202" y="13378"/>
                  </a:lnTo>
                  <a:lnTo>
                    <a:pt x="32348" y="13525"/>
                  </a:lnTo>
                  <a:lnTo>
                    <a:pt x="32348" y="13525"/>
                  </a:lnTo>
                  <a:lnTo>
                    <a:pt x="32787" y="13780"/>
                  </a:lnTo>
                  <a:lnTo>
                    <a:pt x="33153" y="14073"/>
                  </a:lnTo>
                  <a:lnTo>
                    <a:pt x="33153" y="14073"/>
                  </a:lnTo>
                  <a:lnTo>
                    <a:pt x="33299" y="14219"/>
                  </a:lnTo>
                  <a:lnTo>
                    <a:pt x="33335" y="14365"/>
                  </a:lnTo>
                  <a:lnTo>
                    <a:pt x="33372" y="14438"/>
                  </a:lnTo>
                  <a:lnTo>
                    <a:pt x="33335" y="14511"/>
                  </a:lnTo>
                  <a:lnTo>
                    <a:pt x="33226" y="14731"/>
                  </a:lnTo>
                  <a:lnTo>
                    <a:pt x="33226" y="14731"/>
                  </a:lnTo>
                  <a:lnTo>
                    <a:pt x="33006" y="14658"/>
                  </a:lnTo>
                  <a:lnTo>
                    <a:pt x="32750" y="14621"/>
                  </a:lnTo>
                  <a:lnTo>
                    <a:pt x="32750" y="14621"/>
                  </a:lnTo>
                  <a:lnTo>
                    <a:pt x="32422" y="14658"/>
                  </a:lnTo>
                  <a:lnTo>
                    <a:pt x="32093" y="14767"/>
                  </a:lnTo>
                  <a:lnTo>
                    <a:pt x="31471" y="15060"/>
                  </a:lnTo>
                  <a:lnTo>
                    <a:pt x="31471" y="15060"/>
                  </a:lnTo>
                  <a:lnTo>
                    <a:pt x="31215" y="15169"/>
                  </a:lnTo>
                  <a:lnTo>
                    <a:pt x="31033" y="15206"/>
                  </a:lnTo>
                  <a:lnTo>
                    <a:pt x="31033" y="15206"/>
                  </a:lnTo>
                  <a:lnTo>
                    <a:pt x="30886" y="15206"/>
                  </a:lnTo>
                  <a:lnTo>
                    <a:pt x="30777" y="15133"/>
                  </a:lnTo>
                  <a:lnTo>
                    <a:pt x="30704" y="15023"/>
                  </a:lnTo>
                  <a:lnTo>
                    <a:pt x="30594" y="14877"/>
                  </a:lnTo>
                  <a:lnTo>
                    <a:pt x="30594" y="14877"/>
                  </a:lnTo>
                  <a:lnTo>
                    <a:pt x="30155" y="15133"/>
                  </a:lnTo>
                  <a:lnTo>
                    <a:pt x="29753" y="15352"/>
                  </a:lnTo>
                  <a:lnTo>
                    <a:pt x="29388" y="15608"/>
                  </a:lnTo>
                  <a:lnTo>
                    <a:pt x="29095" y="15864"/>
                  </a:lnTo>
                  <a:lnTo>
                    <a:pt x="28839" y="16120"/>
                  </a:lnTo>
                  <a:lnTo>
                    <a:pt x="28584" y="16376"/>
                  </a:lnTo>
                  <a:lnTo>
                    <a:pt x="28401" y="16631"/>
                  </a:lnTo>
                  <a:lnTo>
                    <a:pt x="28255" y="16924"/>
                  </a:lnTo>
                  <a:lnTo>
                    <a:pt x="28255" y="16924"/>
                  </a:lnTo>
                  <a:lnTo>
                    <a:pt x="27999" y="16997"/>
                  </a:lnTo>
                  <a:lnTo>
                    <a:pt x="27999" y="16997"/>
                  </a:lnTo>
                  <a:lnTo>
                    <a:pt x="27853" y="16960"/>
                  </a:lnTo>
                  <a:lnTo>
                    <a:pt x="27706" y="16887"/>
                  </a:lnTo>
                  <a:lnTo>
                    <a:pt x="27597" y="16778"/>
                  </a:lnTo>
                  <a:lnTo>
                    <a:pt x="27487" y="16595"/>
                  </a:lnTo>
                  <a:lnTo>
                    <a:pt x="27487" y="16595"/>
                  </a:lnTo>
                  <a:lnTo>
                    <a:pt x="27597" y="16412"/>
                  </a:lnTo>
                  <a:lnTo>
                    <a:pt x="27706" y="16229"/>
                  </a:lnTo>
                  <a:lnTo>
                    <a:pt x="27779" y="16156"/>
                  </a:lnTo>
                  <a:lnTo>
                    <a:pt x="27779" y="16047"/>
                  </a:lnTo>
                  <a:lnTo>
                    <a:pt x="27743" y="15937"/>
                  </a:lnTo>
                  <a:lnTo>
                    <a:pt x="27670" y="15827"/>
                  </a:lnTo>
                  <a:lnTo>
                    <a:pt x="27670" y="15827"/>
                  </a:lnTo>
                  <a:lnTo>
                    <a:pt x="27524" y="15681"/>
                  </a:lnTo>
                  <a:lnTo>
                    <a:pt x="27377" y="15571"/>
                  </a:lnTo>
                  <a:lnTo>
                    <a:pt x="27231" y="15535"/>
                  </a:lnTo>
                  <a:lnTo>
                    <a:pt x="27048" y="15498"/>
                  </a:lnTo>
                  <a:lnTo>
                    <a:pt x="27048" y="15498"/>
                  </a:lnTo>
                  <a:lnTo>
                    <a:pt x="26829" y="15535"/>
                  </a:lnTo>
                  <a:lnTo>
                    <a:pt x="26610" y="15608"/>
                  </a:lnTo>
                  <a:lnTo>
                    <a:pt x="26610" y="15608"/>
                  </a:lnTo>
                  <a:lnTo>
                    <a:pt x="27085" y="17472"/>
                  </a:lnTo>
                  <a:lnTo>
                    <a:pt x="27085" y="17472"/>
                  </a:lnTo>
                  <a:lnTo>
                    <a:pt x="26939" y="17545"/>
                  </a:lnTo>
                  <a:lnTo>
                    <a:pt x="26756" y="17582"/>
                  </a:lnTo>
                  <a:lnTo>
                    <a:pt x="26756" y="17582"/>
                  </a:lnTo>
                  <a:lnTo>
                    <a:pt x="26756" y="17582"/>
                  </a:lnTo>
                  <a:lnTo>
                    <a:pt x="26756" y="17582"/>
                  </a:lnTo>
                  <a:lnTo>
                    <a:pt x="26683" y="17582"/>
                  </a:lnTo>
                  <a:lnTo>
                    <a:pt x="26683" y="17582"/>
                  </a:lnTo>
                  <a:lnTo>
                    <a:pt x="26537" y="17582"/>
                  </a:lnTo>
                  <a:lnTo>
                    <a:pt x="26391" y="17618"/>
                  </a:lnTo>
                  <a:lnTo>
                    <a:pt x="26135" y="17765"/>
                  </a:lnTo>
                  <a:lnTo>
                    <a:pt x="25915" y="17947"/>
                  </a:lnTo>
                  <a:lnTo>
                    <a:pt x="25696" y="18167"/>
                  </a:lnTo>
                  <a:lnTo>
                    <a:pt x="25696" y="18167"/>
                  </a:lnTo>
                  <a:lnTo>
                    <a:pt x="25586" y="18276"/>
                  </a:lnTo>
                  <a:lnTo>
                    <a:pt x="25513" y="18422"/>
                  </a:lnTo>
                  <a:lnTo>
                    <a:pt x="25477" y="18569"/>
                  </a:lnTo>
                  <a:lnTo>
                    <a:pt x="25477" y="18715"/>
                  </a:lnTo>
                  <a:lnTo>
                    <a:pt x="25513" y="18971"/>
                  </a:lnTo>
                  <a:lnTo>
                    <a:pt x="25660" y="19263"/>
                  </a:lnTo>
                  <a:lnTo>
                    <a:pt x="25660" y="19263"/>
                  </a:lnTo>
                  <a:lnTo>
                    <a:pt x="25513" y="19300"/>
                  </a:lnTo>
                  <a:lnTo>
                    <a:pt x="25367" y="19336"/>
                  </a:lnTo>
                  <a:lnTo>
                    <a:pt x="25367" y="19336"/>
                  </a:lnTo>
                  <a:lnTo>
                    <a:pt x="25184" y="19300"/>
                  </a:lnTo>
                  <a:lnTo>
                    <a:pt x="25002" y="19263"/>
                  </a:lnTo>
                  <a:lnTo>
                    <a:pt x="24709" y="19080"/>
                  </a:lnTo>
                  <a:lnTo>
                    <a:pt x="24709" y="19080"/>
                  </a:lnTo>
                  <a:lnTo>
                    <a:pt x="24600" y="19080"/>
                  </a:lnTo>
                  <a:lnTo>
                    <a:pt x="24600" y="19080"/>
                  </a:lnTo>
                  <a:lnTo>
                    <a:pt x="24380" y="19117"/>
                  </a:lnTo>
                  <a:lnTo>
                    <a:pt x="24124" y="19190"/>
                  </a:lnTo>
                  <a:lnTo>
                    <a:pt x="24124" y="19190"/>
                  </a:lnTo>
                  <a:lnTo>
                    <a:pt x="24234" y="19446"/>
                  </a:lnTo>
                  <a:lnTo>
                    <a:pt x="24307" y="19556"/>
                  </a:lnTo>
                  <a:lnTo>
                    <a:pt x="24380" y="19629"/>
                  </a:lnTo>
                  <a:lnTo>
                    <a:pt x="24380" y="19629"/>
                  </a:lnTo>
                  <a:lnTo>
                    <a:pt x="24490" y="19738"/>
                  </a:lnTo>
                  <a:lnTo>
                    <a:pt x="24563" y="19848"/>
                  </a:lnTo>
                  <a:lnTo>
                    <a:pt x="24600" y="19994"/>
                  </a:lnTo>
                  <a:lnTo>
                    <a:pt x="24636" y="20140"/>
                  </a:lnTo>
                  <a:lnTo>
                    <a:pt x="24636" y="20140"/>
                  </a:lnTo>
                  <a:lnTo>
                    <a:pt x="24015" y="19848"/>
                  </a:lnTo>
                  <a:lnTo>
                    <a:pt x="23832" y="19738"/>
                  </a:lnTo>
                  <a:lnTo>
                    <a:pt x="23686" y="19592"/>
                  </a:lnTo>
                  <a:lnTo>
                    <a:pt x="23576" y="19482"/>
                  </a:lnTo>
                  <a:lnTo>
                    <a:pt x="23503" y="19300"/>
                  </a:lnTo>
                  <a:lnTo>
                    <a:pt x="23320" y="18751"/>
                  </a:lnTo>
                  <a:lnTo>
                    <a:pt x="23320" y="18751"/>
                  </a:lnTo>
                  <a:lnTo>
                    <a:pt x="23247" y="18532"/>
                  </a:lnTo>
                  <a:lnTo>
                    <a:pt x="23174" y="18349"/>
                  </a:lnTo>
                  <a:lnTo>
                    <a:pt x="22918" y="17874"/>
                  </a:lnTo>
                  <a:lnTo>
                    <a:pt x="22918" y="17874"/>
                  </a:lnTo>
                  <a:lnTo>
                    <a:pt x="23284" y="17947"/>
                  </a:lnTo>
                  <a:lnTo>
                    <a:pt x="23649" y="18020"/>
                  </a:lnTo>
                  <a:lnTo>
                    <a:pt x="23649" y="18020"/>
                  </a:lnTo>
                  <a:lnTo>
                    <a:pt x="24161" y="18094"/>
                  </a:lnTo>
                  <a:lnTo>
                    <a:pt x="24673" y="18130"/>
                  </a:lnTo>
                  <a:lnTo>
                    <a:pt x="24673" y="18130"/>
                  </a:lnTo>
                  <a:lnTo>
                    <a:pt x="24892" y="18130"/>
                  </a:lnTo>
                  <a:lnTo>
                    <a:pt x="24892" y="18130"/>
                  </a:lnTo>
                  <a:lnTo>
                    <a:pt x="25184" y="18057"/>
                  </a:lnTo>
                  <a:lnTo>
                    <a:pt x="25331" y="17984"/>
                  </a:lnTo>
                  <a:lnTo>
                    <a:pt x="25477" y="17911"/>
                  </a:lnTo>
                  <a:lnTo>
                    <a:pt x="25550" y="17801"/>
                  </a:lnTo>
                  <a:lnTo>
                    <a:pt x="25660" y="17655"/>
                  </a:lnTo>
                  <a:lnTo>
                    <a:pt x="25733" y="17509"/>
                  </a:lnTo>
                  <a:lnTo>
                    <a:pt x="25769" y="17326"/>
                  </a:lnTo>
                  <a:lnTo>
                    <a:pt x="25769" y="17326"/>
                  </a:lnTo>
                  <a:lnTo>
                    <a:pt x="25806" y="17034"/>
                  </a:lnTo>
                  <a:lnTo>
                    <a:pt x="25769" y="16887"/>
                  </a:lnTo>
                  <a:lnTo>
                    <a:pt x="25733" y="16778"/>
                  </a:lnTo>
                  <a:lnTo>
                    <a:pt x="25660" y="16668"/>
                  </a:lnTo>
                  <a:lnTo>
                    <a:pt x="25550" y="16558"/>
                  </a:lnTo>
                  <a:lnTo>
                    <a:pt x="25294" y="16376"/>
                  </a:lnTo>
                  <a:lnTo>
                    <a:pt x="25294" y="16376"/>
                  </a:lnTo>
                  <a:lnTo>
                    <a:pt x="24526" y="15937"/>
                  </a:lnTo>
                  <a:lnTo>
                    <a:pt x="23759" y="15462"/>
                  </a:lnTo>
                  <a:lnTo>
                    <a:pt x="23759" y="15462"/>
                  </a:lnTo>
                  <a:lnTo>
                    <a:pt x="23466" y="15279"/>
                  </a:lnTo>
                  <a:lnTo>
                    <a:pt x="23137" y="15133"/>
                  </a:lnTo>
                  <a:lnTo>
                    <a:pt x="22772" y="15060"/>
                  </a:lnTo>
                  <a:lnTo>
                    <a:pt x="22406" y="15023"/>
                  </a:lnTo>
                  <a:lnTo>
                    <a:pt x="22406" y="15023"/>
                  </a:lnTo>
                  <a:lnTo>
                    <a:pt x="22406" y="15023"/>
                  </a:lnTo>
                  <a:lnTo>
                    <a:pt x="22406" y="15023"/>
                  </a:lnTo>
                  <a:lnTo>
                    <a:pt x="22406" y="15023"/>
                  </a:lnTo>
                  <a:lnTo>
                    <a:pt x="22406" y="15023"/>
                  </a:lnTo>
                  <a:lnTo>
                    <a:pt x="22151" y="14987"/>
                  </a:lnTo>
                  <a:lnTo>
                    <a:pt x="22041" y="14950"/>
                  </a:lnTo>
                  <a:lnTo>
                    <a:pt x="21968" y="14877"/>
                  </a:lnTo>
                  <a:lnTo>
                    <a:pt x="21968" y="14877"/>
                  </a:lnTo>
                  <a:lnTo>
                    <a:pt x="21822" y="14767"/>
                  </a:lnTo>
                  <a:lnTo>
                    <a:pt x="21712" y="14694"/>
                  </a:lnTo>
                  <a:lnTo>
                    <a:pt x="21566" y="14658"/>
                  </a:lnTo>
                  <a:lnTo>
                    <a:pt x="21456" y="14658"/>
                  </a:lnTo>
                  <a:lnTo>
                    <a:pt x="21456" y="14658"/>
                  </a:lnTo>
                  <a:lnTo>
                    <a:pt x="21200" y="14694"/>
                  </a:lnTo>
                  <a:lnTo>
                    <a:pt x="21200" y="14694"/>
                  </a:lnTo>
                  <a:lnTo>
                    <a:pt x="21127" y="14694"/>
                  </a:lnTo>
                  <a:lnTo>
                    <a:pt x="21127" y="14694"/>
                  </a:lnTo>
                  <a:lnTo>
                    <a:pt x="20944" y="14658"/>
                  </a:lnTo>
                  <a:lnTo>
                    <a:pt x="20689" y="14585"/>
                  </a:lnTo>
                  <a:lnTo>
                    <a:pt x="20689" y="14585"/>
                  </a:lnTo>
                  <a:lnTo>
                    <a:pt x="21091" y="14073"/>
                  </a:lnTo>
                  <a:lnTo>
                    <a:pt x="21091" y="14073"/>
                  </a:lnTo>
                  <a:lnTo>
                    <a:pt x="20360" y="13780"/>
                  </a:lnTo>
                  <a:lnTo>
                    <a:pt x="20360" y="13780"/>
                  </a:lnTo>
                  <a:lnTo>
                    <a:pt x="20140" y="13744"/>
                  </a:lnTo>
                  <a:lnTo>
                    <a:pt x="20031" y="13707"/>
                  </a:lnTo>
                  <a:lnTo>
                    <a:pt x="19957" y="13671"/>
                  </a:lnTo>
                  <a:lnTo>
                    <a:pt x="19957" y="13671"/>
                  </a:lnTo>
                  <a:lnTo>
                    <a:pt x="19775" y="13525"/>
                  </a:lnTo>
                  <a:lnTo>
                    <a:pt x="19665" y="13525"/>
                  </a:lnTo>
                  <a:lnTo>
                    <a:pt x="19592" y="13488"/>
                  </a:lnTo>
                  <a:lnTo>
                    <a:pt x="19592" y="13488"/>
                  </a:lnTo>
                  <a:lnTo>
                    <a:pt x="19482" y="13525"/>
                  </a:lnTo>
                  <a:lnTo>
                    <a:pt x="19336" y="13561"/>
                  </a:lnTo>
                  <a:lnTo>
                    <a:pt x="19153" y="13744"/>
                  </a:lnTo>
                  <a:lnTo>
                    <a:pt x="19153" y="13744"/>
                  </a:lnTo>
                  <a:lnTo>
                    <a:pt x="18569" y="13488"/>
                  </a:lnTo>
                  <a:lnTo>
                    <a:pt x="18569" y="13488"/>
                  </a:lnTo>
                  <a:lnTo>
                    <a:pt x="16997" y="14402"/>
                  </a:lnTo>
                  <a:lnTo>
                    <a:pt x="16997" y="14402"/>
                  </a:lnTo>
                  <a:lnTo>
                    <a:pt x="16851" y="14475"/>
                  </a:lnTo>
                  <a:lnTo>
                    <a:pt x="16704" y="14621"/>
                  </a:lnTo>
                  <a:lnTo>
                    <a:pt x="16595" y="14731"/>
                  </a:lnTo>
                  <a:lnTo>
                    <a:pt x="16449" y="14804"/>
                  </a:lnTo>
                  <a:lnTo>
                    <a:pt x="16449" y="14804"/>
                  </a:lnTo>
                  <a:lnTo>
                    <a:pt x="16046" y="14914"/>
                  </a:lnTo>
                  <a:lnTo>
                    <a:pt x="15864" y="15023"/>
                  </a:lnTo>
                  <a:lnTo>
                    <a:pt x="15681" y="15133"/>
                  </a:lnTo>
                  <a:lnTo>
                    <a:pt x="15535" y="15279"/>
                  </a:lnTo>
                  <a:lnTo>
                    <a:pt x="15425" y="15425"/>
                  </a:lnTo>
                  <a:lnTo>
                    <a:pt x="15315" y="15645"/>
                  </a:lnTo>
                  <a:lnTo>
                    <a:pt x="15279" y="15864"/>
                  </a:lnTo>
                  <a:lnTo>
                    <a:pt x="15279" y="15864"/>
                  </a:lnTo>
                  <a:lnTo>
                    <a:pt x="15169" y="15864"/>
                  </a:lnTo>
                  <a:lnTo>
                    <a:pt x="15169" y="15864"/>
                  </a:lnTo>
                  <a:lnTo>
                    <a:pt x="15060" y="15864"/>
                  </a:lnTo>
                  <a:lnTo>
                    <a:pt x="14950" y="15827"/>
                  </a:lnTo>
                  <a:lnTo>
                    <a:pt x="14950" y="15827"/>
                  </a:lnTo>
                  <a:lnTo>
                    <a:pt x="14840" y="15791"/>
                  </a:lnTo>
                  <a:lnTo>
                    <a:pt x="14731" y="15754"/>
                  </a:lnTo>
                  <a:lnTo>
                    <a:pt x="14731" y="15754"/>
                  </a:lnTo>
                  <a:lnTo>
                    <a:pt x="14658" y="15791"/>
                  </a:lnTo>
                  <a:lnTo>
                    <a:pt x="14621" y="15827"/>
                  </a:lnTo>
                  <a:lnTo>
                    <a:pt x="14548" y="15864"/>
                  </a:lnTo>
                  <a:lnTo>
                    <a:pt x="14511" y="15974"/>
                  </a:lnTo>
                  <a:lnTo>
                    <a:pt x="14511" y="15974"/>
                  </a:lnTo>
                  <a:lnTo>
                    <a:pt x="14475" y="16120"/>
                  </a:lnTo>
                  <a:lnTo>
                    <a:pt x="14475" y="16229"/>
                  </a:lnTo>
                  <a:lnTo>
                    <a:pt x="14511" y="16302"/>
                  </a:lnTo>
                  <a:lnTo>
                    <a:pt x="14584" y="16339"/>
                  </a:lnTo>
                  <a:lnTo>
                    <a:pt x="14767" y="16449"/>
                  </a:lnTo>
                  <a:lnTo>
                    <a:pt x="14877" y="16522"/>
                  </a:lnTo>
                  <a:lnTo>
                    <a:pt x="14877" y="16522"/>
                  </a:lnTo>
                  <a:lnTo>
                    <a:pt x="14694" y="17070"/>
                  </a:lnTo>
                  <a:lnTo>
                    <a:pt x="14584" y="17289"/>
                  </a:lnTo>
                  <a:lnTo>
                    <a:pt x="14438" y="17509"/>
                  </a:lnTo>
                  <a:lnTo>
                    <a:pt x="14438" y="17509"/>
                  </a:lnTo>
                  <a:lnTo>
                    <a:pt x="14182" y="17874"/>
                  </a:lnTo>
                  <a:lnTo>
                    <a:pt x="13963" y="18276"/>
                  </a:lnTo>
                  <a:lnTo>
                    <a:pt x="13817" y="18678"/>
                  </a:lnTo>
                  <a:lnTo>
                    <a:pt x="13744" y="19154"/>
                  </a:lnTo>
                  <a:lnTo>
                    <a:pt x="13744" y="19154"/>
                  </a:lnTo>
                  <a:lnTo>
                    <a:pt x="13707" y="19263"/>
                  </a:lnTo>
                  <a:lnTo>
                    <a:pt x="13671" y="19373"/>
                  </a:lnTo>
                  <a:lnTo>
                    <a:pt x="13524" y="19556"/>
                  </a:lnTo>
                  <a:lnTo>
                    <a:pt x="13524" y="19556"/>
                  </a:lnTo>
                  <a:lnTo>
                    <a:pt x="13269" y="19885"/>
                  </a:lnTo>
                  <a:lnTo>
                    <a:pt x="13122" y="20031"/>
                  </a:lnTo>
                  <a:lnTo>
                    <a:pt x="13013" y="20177"/>
                  </a:lnTo>
                  <a:lnTo>
                    <a:pt x="13013" y="20177"/>
                  </a:lnTo>
                  <a:lnTo>
                    <a:pt x="12720" y="20542"/>
                  </a:lnTo>
                  <a:lnTo>
                    <a:pt x="12391" y="20871"/>
                  </a:lnTo>
                  <a:lnTo>
                    <a:pt x="12026" y="21164"/>
                  </a:lnTo>
                  <a:lnTo>
                    <a:pt x="11624" y="21420"/>
                  </a:lnTo>
                  <a:lnTo>
                    <a:pt x="11624" y="21420"/>
                  </a:lnTo>
                  <a:lnTo>
                    <a:pt x="11404" y="21602"/>
                  </a:lnTo>
                  <a:lnTo>
                    <a:pt x="11149" y="21785"/>
                  </a:lnTo>
                  <a:lnTo>
                    <a:pt x="10966" y="22005"/>
                  </a:lnTo>
                  <a:lnTo>
                    <a:pt x="10893" y="22114"/>
                  </a:lnTo>
                  <a:lnTo>
                    <a:pt x="10820" y="22260"/>
                  </a:lnTo>
                  <a:lnTo>
                    <a:pt x="10820" y="22260"/>
                  </a:lnTo>
                  <a:lnTo>
                    <a:pt x="10783" y="22553"/>
                  </a:lnTo>
                  <a:lnTo>
                    <a:pt x="10783" y="22882"/>
                  </a:lnTo>
                  <a:lnTo>
                    <a:pt x="10893" y="23540"/>
                  </a:lnTo>
                  <a:lnTo>
                    <a:pt x="10893" y="23540"/>
                  </a:lnTo>
                  <a:lnTo>
                    <a:pt x="10929" y="23796"/>
                  </a:lnTo>
                  <a:lnTo>
                    <a:pt x="10966" y="23942"/>
                  </a:lnTo>
                  <a:lnTo>
                    <a:pt x="10929" y="24088"/>
                  </a:lnTo>
                  <a:lnTo>
                    <a:pt x="10929" y="24088"/>
                  </a:lnTo>
                  <a:lnTo>
                    <a:pt x="10929" y="24344"/>
                  </a:lnTo>
                  <a:lnTo>
                    <a:pt x="10966" y="24600"/>
                  </a:lnTo>
                  <a:lnTo>
                    <a:pt x="11039" y="24856"/>
                  </a:lnTo>
                  <a:lnTo>
                    <a:pt x="11112" y="25111"/>
                  </a:lnTo>
                  <a:lnTo>
                    <a:pt x="11112" y="25111"/>
                  </a:lnTo>
                  <a:lnTo>
                    <a:pt x="11258" y="25258"/>
                  </a:lnTo>
                  <a:lnTo>
                    <a:pt x="11404" y="25404"/>
                  </a:lnTo>
                  <a:lnTo>
                    <a:pt x="11587" y="25477"/>
                  </a:lnTo>
                  <a:lnTo>
                    <a:pt x="11770" y="25477"/>
                  </a:lnTo>
                  <a:lnTo>
                    <a:pt x="11770" y="25477"/>
                  </a:lnTo>
                  <a:lnTo>
                    <a:pt x="11953" y="25477"/>
                  </a:lnTo>
                  <a:lnTo>
                    <a:pt x="12135" y="25440"/>
                  </a:lnTo>
                  <a:lnTo>
                    <a:pt x="12318" y="25331"/>
                  </a:lnTo>
                  <a:lnTo>
                    <a:pt x="12464" y="25221"/>
                  </a:lnTo>
                  <a:lnTo>
                    <a:pt x="12464" y="25221"/>
                  </a:lnTo>
                  <a:lnTo>
                    <a:pt x="13342" y="24527"/>
                  </a:lnTo>
                  <a:lnTo>
                    <a:pt x="13342" y="24527"/>
                  </a:lnTo>
                  <a:lnTo>
                    <a:pt x="14255" y="26756"/>
                  </a:lnTo>
                  <a:lnTo>
                    <a:pt x="14255" y="26756"/>
                  </a:lnTo>
                  <a:lnTo>
                    <a:pt x="13488" y="27414"/>
                  </a:lnTo>
                  <a:lnTo>
                    <a:pt x="13488" y="27414"/>
                  </a:lnTo>
                  <a:lnTo>
                    <a:pt x="13415" y="27012"/>
                  </a:lnTo>
                  <a:lnTo>
                    <a:pt x="13378" y="26647"/>
                  </a:lnTo>
                  <a:lnTo>
                    <a:pt x="13342" y="26245"/>
                  </a:lnTo>
                  <a:lnTo>
                    <a:pt x="13269" y="25879"/>
                  </a:lnTo>
                  <a:lnTo>
                    <a:pt x="13269" y="25879"/>
                  </a:lnTo>
                  <a:lnTo>
                    <a:pt x="13049" y="25916"/>
                  </a:lnTo>
                  <a:lnTo>
                    <a:pt x="12867" y="25952"/>
                  </a:lnTo>
                  <a:lnTo>
                    <a:pt x="12720" y="26025"/>
                  </a:lnTo>
                  <a:lnTo>
                    <a:pt x="12574" y="26135"/>
                  </a:lnTo>
                  <a:lnTo>
                    <a:pt x="12464" y="26245"/>
                  </a:lnTo>
                  <a:lnTo>
                    <a:pt x="12391" y="26391"/>
                  </a:lnTo>
                  <a:lnTo>
                    <a:pt x="12318" y="26537"/>
                  </a:lnTo>
                  <a:lnTo>
                    <a:pt x="12318" y="26720"/>
                  </a:lnTo>
                  <a:lnTo>
                    <a:pt x="12318" y="26720"/>
                  </a:lnTo>
                  <a:lnTo>
                    <a:pt x="12318" y="27012"/>
                  </a:lnTo>
                  <a:lnTo>
                    <a:pt x="12355" y="27268"/>
                  </a:lnTo>
                  <a:lnTo>
                    <a:pt x="12501" y="27816"/>
                  </a:lnTo>
                  <a:lnTo>
                    <a:pt x="12501" y="27816"/>
                  </a:lnTo>
                  <a:lnTo>
                    <a:pt x="12538" y="28145"/>
                  </a:lnTo>
                  <a:lnTo>
                    <a:pt x="12538" y="28291"/>
                  </a:lnTo>
                  <a:lnTo>
                    <a:pt x="12501" y="28401"/>
                  </a:lnTo>
                  <a:lnTo>
                    <a:pt x="12464" y="28474"/>
                  </a:lnTo>
                  <a:lnTo>
                    <a:pt x="12355" y="28547"/>
                  </a:lnTo>
                  <a:lnTo>
                    <a:pt x="12209" y="28620"/>
                  </a:lnTo>
                  <a:lnTo>
                    <a:pt x="12026" y="28693"/>
                  </a:lnTo>
                  <a:lnTo>
                    <a:pt x="12026" y="28693"/>
                  </a:lnTo>
                  <a:lnTo>
                    <a:pt x="11551" y="28840"/>
                  </a:lnTo>
                  <a:lnTo>
                    <a:pt x="11039" y="29022"/>
                  </a:lnTo>
                  <a:lnTo>
                    <a:pt x="11039" y="29022"/>
                  </a:lnTo>
                  <a:lnTo>
                    <a:pt x="10747" y="29169"/>
                  </a:lnTo>
                  <a:lnTo>
                    <a:pt x="10637" y="29278"/>
                  </a:lnTo>
                  <a:lnTo>
                    <a:pt x="10600" y="29388"/>
                  </a:lnTo>
                  <a:lnTo>
                    <a:pt x="10600" y="29388"/>
                  </a:lnTo>
                  <a:lnTo>
                    <a:pt x="10527" y="29644"/>
                  </a:lnTo>
                  <a:lnTo>
                    <a:pt x="10418" y="29863"/>
                  </a:lnTo>
                  <a:lnTo>
                    <a:pt x="10271" y="30046"/>
                  </a:lnTo>
                  <a:lnTo>
                    <a:pt x="10125" y="30192"/>
                  </a:lnTo>
                  <a:lnTo>
                    <a:pt x="9796" y="30484"/>
                  </a:lnTo>
                  <a:lnTo>
                    <a:pt x="9394" y="30740"/>
                  </a:lnTo>
                  <a:lnTo>
                    <a:pt x="9394" y="30740"/>
                  </a:lnTo>
                  <a:lnTo>
                    <a:pt x="9321" y="30923"/>
                  </a:lnTo>
                  <a:lnTo>
                    <a:pt x="9211" y="31106"/>
                  </a:lnTo>
                  <a:lnTo>
                    <a:pt x="9102" y="31252"/>
                  </a:lnTo>
                  <a:lnTo>
                    <a:pt x="8956" y="31362"/>
                  </a:lnTo>
                  <a:lnTo>
                    <a:pt x="8809" y="31435"/>
                  </a:lnTo>
                  <a:lnTo>
                    <a:pt x="8627" y="31508"/>
                  </a:lnTo>
                  <a:lnTo>
                    <a:pt x="8444" y="31544"/>
                  </a:lnTo>
                  <a:lnTo>
                    <a:pt x="8224" y="31544"/>
                  </a:lnTo>
                  <a:lnTo>
                    <a:pt x="8224" y="31544"/>
                  </a:lnTo>
                  <a:lnTo>
                    <a:pt x="8005" y="31544"/>
                  </a:lnTo>
                  <a:lnTo>
                    <a:pt x="8005" y="31544"/>
                  </a:lnTo>
                  <a:lnTo>
                    <a:pt x="7749" y="31983"/>
                  </a:lnTo>
                  <a:lnTo>
                    <a:pt x="7749" y="31983"/>
                  </a:lnTo>
                  <a:lnTo>
                    <a:pt x="7384" y="31947"/>
                  </a:lnTo>
                  <a:lnTo>
                    <a:pt x="7384" y="31947"/>
                  </a:lnTo>
                  <a:lnTo>
                    <a:pt x="7165" y="31983"/>
                  </a:lnTo>
                  <a:lnTo>
                    <a:pt x="7165" y="31983"/>
                  </a:lnTo>
                  <a:lnTo>
                    <a:pt x="6872" y="32093"/>
                  </a:lnTo>
                  <a:lnTo>
                    <a:pt x="6762" y="32202"/>
                  </a:lnTo>
                  <a:lnTo>
                    <a:pt x="6689" y="32312"/>
                  </a:lnTo>
                  <a:lnTo>
                    <a:pt x="6689" y="32312"/>
                  </a:lnTo>
                  <a:lnTo>
                    <a:pt x="6653" y="32385"/>
                  </a:lnTo>
                  <a:lnTo>
                    <a:pt x="6689" y="32458"/>
                  </a:lnTo>
                  <a:lnTo>
                    <a:pt x="6762" y="32604"/>
                  </a:lnTo>
                  <a:lnTo>
                    <a:pt x="6872" y="32714"/>
                  </a:lnTo>
                  <a:lnTo>
                    <a:pt x="7055" y="32824"/>
                  </a:lnTo>
                  <a:lnTo>
                    <a:pt x="7055" y="32824"/>
                  </a:lnTo>
                  <a:lnTo>
                    <a:pt x="7347" y="33007"/>
                  </a:lnTo>
                  <a:lnTo>
                    <a:pt x="7640" y="33226"/>
                  </a:lnTo>
                  <a:lnTo>
                    <a:pt x="7859" y="33445"/>
                  </a:lnTo>
                  <a:lnTo>
                    <a:pt x="8005" y="33664"/>
                  </a:lnTo>
                  <a:lnTo>
                    <a:pt x="8115" y="33920"/>
                  </a:lnTo>
                  <a:lnTo>
                    <a:pt x="8151" y="34213"/>
                  </a:lnTo>
                  <a:lnTo>
                    <a:pt x="8151" y="34505"/>
                  </a:lnTo>
                  <a:lnTo>
                    <a:pt x="8115" y="34798"/>
                  </a:lnTo>
                  <a:lnTo>
                    <a:pt x="8115" y="34798"/>
                  </a:lnTo>
                  <a:lnTo>
                    <a:pt x="8042" y="35090"/>
                  </a:lnTo>
                  <a:lnTo>
                    <a:pt x="8005" y="35200"/>
                  </a:lnTo>
                  <a:lnTo>
                    <a:pt x="7932" y="35273"/>
                  </a:lnTo>
                  <a:lnTo>
                    <a:pt x="7859" y="35346"/>
                  </a:lnTo>
                  <a:lnTo>
                    <a:pt x="7749" y="35382"/>
                  </a:lnTo>
                  <a:lnTo>
                    <a:pt x="7457" y="35419"/>
                  </a:lnTo>
                  <a:lnTo>
                    <a:pt x="7457" y="35419"/>
                  </a:lnTo>
                  <a:lnTo>
                    <a:pt x="7347" y="35419"/>
                  </a:lnTo>
                  <a:lnTo>
                    <a:pt x="7347" y="35419"/>
                  </a:lnTo>
                  <a:lnTo>
                    <a:pt x="6324" y="35346"/>
                  </a:lnTo>
                  <a:lnTo>
                    <a:pt x="5264" y="35273"/>
                  </a:lnTo>
                  <a:lnTo>
                    <a:pt x="5264" y="35273"/>
                  </a:lnTo>
                  <a:lnTo>
                    <a:pt x="5154" y="35273"/>
                  </a:lnTo>
                  <a:lnTo>
                    <a:pt x="5154" y="35273"/>
                  </a:lnTo>
                  <a:lnTo>
                    <a:pt x="4971" y="35309"/>
                  </a:lnTo>
                  <a:lnTo>
                    <a:pt x="4789" y="35346"/>
                  </a:lnTo>
                  <a:lnTo>
                    <a:pt x="4679" y="35382"/>
                  </a:lnTo>
                  <a:lnTo>
                    <a:pt x="4569" y="35492"/>
                  </a:lnTo>
                  <a:lnTo>
                    <a:pt x="4496" y="35602"/>
                  </a:lnTo>
                  <a:lnTo>
                    <a:pt x="4423" y="35748"/>
                  </a:lnTo>
                  <a:lnTo>
                    <a:pt x="4387" y="35931"/>
                  </a:lnTo>
                  <a:lnTo>
                    <a:pt x="4387" y="36150"/>
                  </a:lnTo>
                  <a:lnTo>
                    <a:pt x="4387" y="36150"/>
                  </a:lnTo>
                  <a:lnTo>
                    <a:pt x="4387" y="36625"/>
                  </a:lnTo>
                  <a:lnTo>
                    <a:pt x="4387" y="37100"/>
                  </a:lnTo>
                  <a:lnTo>
                    <a:pt x="4313" y="37575"/>
                  </a:lnTo>
                  <a:lnTo>
                    <a:pt x="4277" y="37795"/>
                  </a:lnTo>
                  <a:lnTo>
                    <a:pt x="4167" y="38051"/>
                  </a:lnTo>
                  <a:lnTo>
                    <a:pt x="4167" y="38051"/>
                  </a:lnTo>
                  <a:lnTo>
                    <a:pt x="4131" y="38233"/>
                  </a:lnTo>
                  <a:lnTo>
                    <a:pt x="4131" y="38380"/>
                  </a:lnTo>
                  <a:lnTo>
                    <a:pt x="4167" y="38562"/>
                  </a:lnTo>
                  <a:lnTo>
                    <a:pt x="4240" y="38709"/>
                  </a:lnTo>
                  <a:lnTo>
                    <a:pt x="4387" y="39074"/>
                  </a:lnTo>
                  <a:lnTo>
                    <a:pt x="4533" y="39403"/>
                  </a:lnTo>
                  <a:lnTo>
                    <a:pt x="4533" y="39403"/>
                  </a:lnTo>
                  <a:lnTo>
                    <a:pt x="4606" y="39476"/>
                  </a:lnTo>
                  <a:lnTo>
                    <a:pt x="4752" y="39513"/>
                  </a:lnTo>
                  <a:lnTo>
                    <a:pt x="4752" y="39513"/>
                  </a:lnTo>
                  <a:lnTo>
                    <a:pt x="4789" y="39513"/>
                  </a:lnTo>
                  <a:lnTo>
                    <a:pt x="4789" y="39513"/>
                  </a:lnTo>
                  <a:lnTo>
                    <a:pt x="4971" y="39476"/>
                  </a:lnTo>
                  <a:lnTo>
                    <a:pt x="4971" y="39476"/>
                  </a:lnTo>
                  <a:lnTo>
                    <a:pt x="5118" y="39513"/>
                  </a:lnTo>
                  <a:lnTo>
                    <a:pt x="5264" y="39549"/>
                  </a:lnTo>
                  <a:lnTo>
                    <a:pt x="5410" y="39622"/>
                  </a:lnTo>
                  <a:lnTo>
                    <a:pt x="5520" y="39732"/>
                  </a:lnTo>
                  <a:lnTo>
                    <a:pt x="5702" y="39951"/>
                  </a:lnTo>
                  <a:lnTo>
                    <a:pt x="5885" y="40244"/>
                  </a:lnTo>
                  <a:lnTo>
                    <a:pt x="5885" y="40244"/>
                  </a:lnTo>
                  <a:lnTo>
                    <a:pt x="5739" y="40682"/>
                  </a:lnTo>
                  <a:lnTo>
                    <a:pt x="5666" y="40902"/>
                  </a:lnTo>
                  <a:lnTo>
                    <a:pt x="5520" y="41084"/>
                  </a:lnTo>
                  <a:lnTo>
                    <a:pt x="5520" y="41084"/>
                  </a:lnTo>
                  <a:lnTo>
                    <a:pt x="5373" y="41231"/>
                  </a:lnTo>
                  <a:lnTo>
                    <a:pt x="5154" y="41377"/>
                  </a:lnTo>
                  <a:lnTo>
                    <a:pt x="4752" y="41633"/>
                  </a:lnTo>
                  <a:lnTo>
                    <a:pt x="4752" y="41633"/>
                  </a:lnTo>
                  <a:lnTo>
                    <a:pt x="4533" y="41779"/>
                  </a:lnTo>
                  <a:lnTo>
                    <a:pt x="4350" y="41925"/>
                  </a:lnTo>
                  <a:lnTo>
                    <a:pt x="4204" y="42108"/>
                  </a:lnTo>
                  <a:lnTo>
                    <a:pt x="4094" y="42291"/>
                  </a:lnTo>
                  <a:lnTo>
                    <a:pt x="3985" y="42510"/>
                  </a:lnTo>
                  <a:lnTo>
                    <a:pt x="3911" y="42729"/>
                  </a:lnTo>
                  <a:lnTo>
                    <a:pt x="3875" y="42949"/>
                  </a:lnTo>
                  <a:lnTo>
                    <a:pt x="3838" y="43168"/>
                  </a:lnTo>
                  <a:lnTo>
                    <a:pt x="3838" y="43168"/>
                  </a:lnTo>
                  <a:lnTo>
                    <a:pt x="3838" y="43424"/>
                  </a:lnTo>
                  <a:lnTo>
                    <a:pt x="3765" y="43643"/>
                  </a:lnTo>
                  <a:lnTo>
                    <a:pt x="3692" y="43826"/>
                  </a:lnTo>
                  <a:lnTo>
                    <a:pt x="3582" y="44009"/>
                  </a:lnTo>
                  <a:lnTo>
                    <a:pt x="3473" y="44155"/>
                  </a:lnTo>
                  <a:lnTo>
                    <a:pt x="3327" y="44301"/>
                  </a:lnTo>
                  <a:lnTo>
                    <a:pt x="3144" y="44411"/>
                  </a:lnTo>
                  <a:lnTo>
                    <a:pt x="2961" y="44520"/>
                  </a:lnTo>
                  <a:lnTo>
                    <a:pt x="2961" y="44520"/>
                  </a:lnTo>
                  <a:lnTo>
                    <a:pt x="2596" y="44703"/>
                  </a:lnTo>
                  <a:lnTo>
                    <a:pt x="2449" y="44813"/>
                  </a:lnTo>
                  <a:lnTo>
                    <a:pt x="2303" y="44922"/>
                  </a:lnTo>
                  <a:lnTo>
                    <a:pt x="2303" y="44922"/>
                  </a:lnTo>
                  <a:lnTo>
                    <a:pt x="1974" y="45288"/>
                  </a:lnTo>
                  <a:lnTo>
                    <a:pt x="1645" y="45690"/>
                  </a:lnTo>
                  <a:lnTo>
                    <a:pt x="1316" y="46129"/>
                  </a:lnTo>
                  <a:lnTo>
                    <a:pt x="1024" y="46531"/>
                  </a:lnTo>
                  <a:lnTo>
                    <a:pt x="512" y="47444"/>
                  </a:lnTo>
                  <a:lnTo>
                    <a:pt x="37" y="48358"/>
                  </a:lnTo>
                  <a:lnTo>
                    <a:pt x="37" y="48358"/>
                  </a:lnTo>
                  <a:lnTo>
                    <a:pt x="220" y="48797"/>
                  </a:lnTo>
                  <a:lnTo>
                    <a:pt x="329" y="49199"/>
                  </a:lnTo>
                  <a:lnTo>
                    <a:pt x="439" y="49564"/>
                  </a:lnTo>
                  <a:lnTo>
                    <a:pt x="476" y="49930"/>
                  </a:lnTo>
                  <a:lnTo>
                    <a:pt x="439" y="50295"/>
                  </a:lnTo>
                  <a:lnTo>
                    <a:pt x="402" y="50661"/>
                  </a:lnTo>
                  <a:lnTo>
                    <a:pt x="293" y="51026"/>
                  </a:lnTo>
                  <a:lnTo>
                    <a:pt x="110" y="51465"/>
                  </a:lnTo>
                  <a:lnTo>
                    <a:pt x="110" y="51465"/>
                  </a:lnTo>
                  <a:lnTo>
                    <a:pt x="37" y="51721"/>
                  </a:lnTo>
                  <a:lnTo>
                    <a:pt x="0" y="52013"/>
                  </a:lnTo>
                  <a:lnTo>
                    <a:pt x="0" y="52306"/>
                  </a:lnTo>
                  <a:lnTo>
                    <a:pt x="74" y="52562"/>
                  </a:lnTo>
                  <a:lnTo>
                    <a:pt x="147" y="52854"/>
                  </a:lnTo>
                  <a:lnTo>
                    <a:pt x="256" y="53110"/>
                  </a:lnTo>
                  <a:lnTo>
                    <a:pt x="439" y="53329"/>
                  </a:lnTo>
                  <a:lnTo>
                    <a:pt x="622" y="53549"/>
                  </a:lnTo>
                  <a:lnTo>
                    <a:pt x="622" y="53549"/>
                  </a:lnTo>
                  <a:lnTo>
                    <a:pt x="1060" y="53951"/>
                  </a:lnTo>
                  <a:lnTo>
                    <a:pt x="1499" y="54353"/>
                  </a:lnTo>
                  <a:lnTo>
                    <a:pt x="1718" y="54572"/>
                  </a:lnTo>
                  <a:lnTo>
                    <a:pt x="1865" y="54828"/>
                  </a:lnTo>
                  <a:lnTo>
                    <a:pt x="2011" y="55084"/>
                  </a:lnTo>
                  <a:lnTo>
                    <a:pt x="2120" y="55376"/>
                  </a:lnTo>
                  <a:lnTo>
                    <a:pt x="2120" y="55376"/>
                  </a:lnTo>
                  <a:lnTo>
                    <a:pt x="2194" y="55559"/>
                  </a:lnTo>
                  <a:lnTo>
                    <a:pt x="2303" y="55705"/>
                  </a:lnTo>
                  <a:lnTo>
                    <a:pt x="2449" y="55851"/>
                  </a:lnTo>
                  <a:lnTo>
                    <a:pt x="2596" y="55961"/>
                  </a:lnTo>
                  <a:lnTo>
                    <a:pt x="2596" y="55961"/>
                  </a:lnTo>
                  <a:lnTo>
                    <a:pt x="3436" y="56582"/>
                  </a:lnTo>
                  <a:lnTo>
                    <a:pt x="4277" y="57167"/>
                  </a:lnTo>
                  <a:lnTo>
                    <a:pt x="4277" y="57167"/>
                  </a:lnTo>
                  <a:lnTo>
                    <a:pt x="4460" y="57277"/>
                  </a:lnTo>
                  <a:lnTo>
                    <a:pt x="4642" y="57350"/>
                  </a:lnTo>
                  <a:lnTo>
                    <a:pt x="4825" y="57423"/>
                  </a:lnTo>
                  <a:lnTo>
                    <a:pt x="5008" y="57423"/>
                  </a:lnTo>
                  <a:lnTo>
                    <a:pt x="5008" y="57423"/>
                  </a:lnTo>
                  <a:lnTo>
                    <a:pt x="5264" y="57386"/>
                  </a:lnTo>
                  <a:lnTo>
                    <a:pt x="5556" y="57277"/>
                  </a:lnTo>
                  <a:lnTo>
                    <a:pt x="5556" y="57277"/>
                  </a:lnTo>
                  <a:lnTo>
                    <a:pt x="5812" y="57167"/>
                  </a:lnTo>
                  <a:lnTo>
                    <a:pt x="6031" y="57131"/>
                  </a:lnTo>
                  <a:lnTo>
                    <a:pt x="6287" y="57094"/>
                  </a:lnTo>
                  <a:lnTo>
                    <a:pt x="6543" y="57094"/>
                  </a:lnTo>
                  <a:lnTo>
                    <a:pt x="6543" y="57094"/>
                  </a:lnTo>
                  <a:lnTo>
                    <a:pt x="7384" y="57131"/>
                  </a:lnTo>
                  <a:lnTo>
                    <a:pt x="7384" y="57131"/>
                  </a:lnTo>
                  <a:lnTo>
                    <a:pt x="7822" y="57131"/>
                  </a:lnTo>
                  <a:lnTo>
                    <a:pt x="7822" y="57131"/>
                  </a:lnTo>
                  <a:lnTo>
                    <a:pt x="8042" y="57131"/>
                  </a:lnTo>
                  <a:lnTo>
                    <a:pt x="8261" y="57094"/>
                  </a:lnTo>
                  <a:lnTo>
                    <a:pt x="8261" y="57094"/>
                  </a:lnTo>
                  <a:lnTo>
                    <a:pt x="8553" y="56984"/>
                  </a:lnTo>
                  <a:lnTo>
                    <a:pt x="8846" y="56875"/>
                  </a:lnTo>
                  <a:lnTo>
                    <a:pt x="9138" y="56729"/>
                  </a:lnTo>
                  <a:lnTo>
                    <a:pt x="9431" y="56655"/>
                  </a:lnTo>
                  <a:lnTo>
                    <a:pt x="9431" y="56655"/>
                  </a:lnTo>
                  <a:lnTo>
                    <a:pt x="9979" y="56546"/>
                  </a:lnTo>
                  <a:lnTo>
                    <a:pt x="10564" y="56473"/>
                  </a:lnTo>
                  <a:lnTo>
                    <a:pt x="10564" y="56473"/>
                  </a:lnTo>
                  <a:lnTo>
                    <a:pt x="10783" y="56509"/>
                  </a:lnTo>
                  <a:lnTo>
                    <a:pt x="10783" y="56509"/>
                  </a:lnTo>
                  <a:lnTo>
                    <a:pt x="10929" y="56509"/>
                  </a:lnTo>
                  <a:lnTo>
                    <a:pt x="11039" y="56582"/>
                  </a:lnTo>
                  <a:lnTo>
                    <a:pt x="11112" y="56655"/>
                  </a:lnTo>
                  <a:lnTo>
                    <a:pt x="11222" y="56765"/>
                  </a:lnTo>
                  <a:lnTo>
                    <a:pt x="11331" y="56984"/>
                  </a:lnTo>
                  <a:lnTo>
                    <a:pt x="11441" y="57240"/>
                  </a:lnTo>
                  <a:lnTo>
                    <a:pt x="11441" y="57240"/>
                  </a:lnTo>
                  <a:lnTo>
                    <a:pt x="11587" y="57423"/>
                  </a:lnTo>
                  <a:lnTo>
                    <a:pt x="11733" y="57533"/>
                  </a:lnTo>
                  <a:lnTo>
                    <a:pt x="11880" y="57606"/>
                  </a:lnTo>
                  <a:lnTo>
                    <a:pt x="12099" y="57642"/>
                  </a:lnTo>
                  <a:lnTo>
                    <a:pt x="12099" y="57642"/>
                  </a:lnTo>
                  <a:lnTo>
                    <a:pt x="12318" y="57606"/>
                  </a:lnTo>
                  <a:lnTo>
                    <a:pt x="12574" y="57533"/>
                  </a:lnTo>
                  <a:lnTo>
                    <a:pt x="12574" y="57533"/>
                  </a:lnTo>
                  <a:lnTo>
                    <a:pt x="12720" y="57496"/>
                  </a:lnTo>
                  <a:lnTo>
                    <a:pt x="12903" y="57460"/>
                  </a:lnTo>
                  <a:lnTo>
                    <a:pt x="12903" y="57460"/>
                  </a:lnTo>
                  <a:lnTo>
                    <a:pt x="13159" y="57496"/>
                  </a:lnTo>
                  <a:lnTo>
                    <a:pt x="13415" y="57606"/>
                  </a:lnTo>
                  <a:lnTo>
                    <a:pt x="13598" y="57752"/>
                  </a:lnTo>
                  <a:lnTo>
                    <a:pt x="13634" y="57862"/>
                  </a:lnTo>
                  <a:lnTo>
                    <a:pt x="13707" y="57971"/>
                  </a:lnTo>
                  <a:lnTo>
                    <a:pt x="13707" y="57971"/>
                  </a:lnTo>
                  <a:lnTo>
                    <a:pt x="13744" y="58191"/>
                  </a:lnTo>
                  <a:lnTo>
                    <a:pt x="13744" y="58410"/>
                  </a:lnTo>
                  <a:lnTo>
                    <a:pt x="13707" y="58629"/>
                  </a:lnTo>
                  <a:lnTo>
                    <a:pt x="13634" y="58848"/>
                  </a:lnTo>
                  <a:lnTo>
                    <a:pt x="13634" y="58848"/>
                  </a:lnTo>
                  <a:lnTo>
                    <a:pt x="13524" y="59287"/>
                  </a:lnTo>
                  <a:lnTo>
                    <a:pt x="13415" y="59689"/>
                  </a:lnTo>
                  <a:lnTo>
                    <a:pt x="13415" y="60091"/>
                  </a:lnTo>
                  <a:lnTo>
                    <a:pt x="13415" y="60457"/>
                  </a:lnTo>
                  <a:lnTo>
                    <a:pt x="13524" y="60822"/>
                  </a:lnTo>
                  <a:lnTo>
                    <a:pt x="13707" y="61151"/>
                  </a:lnTo>
                  <a:lnTo>
                    <a:pt x="13963" y="61517"/>
                  </a:lnTo>
                  <a:lnTo>
                    <a:pt x="14329" y="61846"/>
                  </a:lnTo>
                  <a:lnTo>
                    <a:pt x="14329" y="61846"/>
                  </a:lnTo>
                  <a:lnTo>
                    <a:pt x="14584" y="62065"/>
                  </a:lnTo>
                  <a:lnTo>
                    <a:pt x="14804" y="62357"/>
                  </a:lnTo>
                  <a:lnTo>
                    <a:pt x="14987" y="62650"/>
                  </a:lnTo>
                  <a:lnTo>
                    <a:pt x="15096" y="62979"/>
                  </a:lnTo>
                  <a:lnTo>
                    <a:pt x="15242" y="63308"/>
                  </a:lnTo>
                  <a:lnTo>
                    <a:pt x="15315" y="63673"/>
                  </a:lnTo>
                  <a:lnTo>
                    <a:pt x="15462" y="64368"/>
                  </a:lnTo>
                  <a:lnTo>
                    <a:pt x="15462" y="64368"/>
                  </a:lnTo>
                  <a:lnTo>
                    <a:pt x="15535" y="64843"/>
                  </a:lnTo>
                  <a:lnTo>
                    <a:pt x="15644" y="65318"/>
                  </a:lnTo>
                  <a:lnTo>
                    <a:pt x="15644" y="65318"/>
                  </a:lnTo>
                  <a:lnTo>
                    <a:pt x="15718" y="65537"/>
                  </a:lnTo>
                  <a:lnTo>
                    <a:pt x="15754" y="65757"/>
                  </a:lnTo>
                  <a:lnTo>
                    <a:pt x="15718" y="65866"/>
                  </a:lnTo>
                  <a:lnTo>
                    <a:pt x="15681" y="65976"/>
                  </a:lnTo>
                  <a:lnTo>
                    <a:pt x="15644" y="66086"/>
                  </a:lnTo>
                  <a:lnTo>
                    <a:pt x="15571" y="66159"/>
                  </a:lnTo>
                  <a:lnTo>
                    <a:pt x="15571" y="66159"/>
                  </a:lnTo>
                  <a:lnTo>
                    <a:pt x="15389" y="66342"/>
                  </a:lnTo>
                  <a:lnTo>
                    <a:pt x="15242" y="66561"/>
                  </a:lnTo>
                  <a:lnTo>
                    <a:pt x="15096" y="66744"/>
                  </a:lnTo>
                  <a:lnTo>
                    <a:pt x="14987" y="66963"/>
                  </a:lnTo>
                  <a:lnTo>
                    <a:pt x="14840" y="67438"/>
                  </a:lnTo>
                  <a:lnTo>
                    <a:pt x="14694" y="67877"/>
                  </a:lnTo>
                  <a:lnTo>
                    <a:pt x="14694" y="67877"/>
                  </a:lnTo>
                  <a:lnTo>
                    <a:pt x="14584" y="68352"/>
                  </a:lnTo>
                  <a:lnTo>
                    <a:pt x="14584" y="68571"/>
                  </a:lnTo>
                  <a:lnTo>
                    <a:pt x="14584" y="68791"/>
                  </a:lnTo>
                  <a:lnTo>
                    <a:pt x="14621" y="69010"/>
                  </a:lnTo>
                  <a:lnTo>
                    <a:pt x="14658" y="69229"/>
                  </a:lnTo>
                  <a:lnTo>
                    <a:pt x="14731" y="69485"/>
                  </a:lnTo>
                  <a:lnTo>
                    <a:pt x="14877" y="69704"/>
                  </a:lnTo>
                  <a:lnTo>
                    <a:pt x="14877" y="69704"/>
                  </a:lnTo>
                  <a:lnTo>
                    <a:pt x="15133" y="70106"/>
                  </a:lnTo>
                  <a:lnTo>
                    <a:pt x="15352" y="70508"/>
                  </a:lnTo>
                  <a:lnTo>
                    <a:pt x="15535" y="70947"/>
                  </a:lnTo>
                  <a:lnTo>
                    <a:pt x="15681" y="71386"/>
                  </a:lnTo>
                  <a:lnTo>
                    <a:pt x="15827" y="71824"/>
                  </a:lnTo>
                  <a:lnTo>
                    <a:pt x="15937" y="72299"/>
                  </a:lnTo>
                  <a:lnTo>
                    <a:pt x="16010" y="72738"/>
                  </a:lnTo>
                  <a:lnTo>
                    <a:pt x="16083" y="73213"/>
                  </a:lnTo>
                  <a:lnTo>
                    <a:pt x="16083" y="73213"/>
                  </a:lnTo>
                  <a:lnTo>
                    <a:pt x="16156" y="73688"/>
                  </a:lnTo>
                  <a:lnTo>
                    <a:pt x="16302" y="74127"/>
                  </a:lnTo>
                  <a:lnTo>
                    <a:pt x="16485" y="74566"/>
                  </a:lnTo>
                  <a:lnTo>
                    <a:pt x="16704" y="74968"/>
                  </a:lnTo>
                  <a:lnTo>
                    <a:pt x="16704" y="74968"/>
                  </a:lnTo>
                  <a:lnTo>
                    <a:pt x="17070" y="75553"/>
                  </a:lnTo>
                  <a:lnTo>
                    <a:pt x="17216" y="75882"/>
                  </a:lnTo>
                  <a:lnTo>
                    <a:pt x="17362" y="76174"/>
                  </a:lnTo>
                  <a:lnTo>
                    <a:pt x="17435" y="76503"/>
                  </a:lnTo>
                  <a:lnTo>
                    <a:pt x="17509" y="76832"/>
                  </a:lnTo>
                  <a:lnTo>
                    <a:pt x="17545" y="77197"/>
                  </a:lnTo>
                  <a:lnTo>
                    <a:pt x="17545" y="77563"/>
                  </a:lnTo>
                  <a:lnTo>
                    <a:pt x="17545" y="77563"/>
                  </a:lnTo>
                  <a:lnTo>
                    <a:pt x="17545" y="77746"/>
                  </a:lnTo>
                  <a:lnTo>
                    <a:pt x="17582" y="77892"/>
                  </a:lnTo>
                  <a:lnTo>
                    <a:pt x="17582" y="77892"/>
                  </a:lnTo>
                  <a:lnTo>
                    <a:pt x="17618" y="78038"/>
                  </a:lnTo>
                  <a:lnTo>
                    <a:pt x="17691" y="78184"/>
                  </a:lnTo>
                  <a:lnTo>
                    <a:pt x="17801" y="78294"/>
                  </a:lnTo>
                  <a:lnTo>
                    <a:pt x="17911" y="78404"/>
                  </a:lnTo>
                  <a:lnTo>
                    <a:pt x="18020" y="78477"/>
                  </a:lnTo>
                  <a:lnTo>
                    <a:pt x="18166" y="78550"/>
                  </a:lnTo>
                  <a:lnTo>
                    <a:pt x="18349" y="78586"/>
                  </a:lnTo>
                  <a:lnTo>
                    <a:pt x="18495" y="78586"/>
                  </a:lnTo>
                  <a:lnTo>
                    <a:pt x="18495" y="78586"/>
                  </a:lnTo>
                  <a:lnTo>
                    <a:pt x="18678" y="78586"/>
                  </a:lnTo>
                  <a:lnTo>
                    <a:pt x="18678" y="78586"/>
                  </a:lnTo>
                  <a:lnTo>
                    <a:pt x="19555" y="78404"/>
                  </a:lnTo>
                  <a:lnTo>
                    <a:pt x="20031" y="78367"/>
                  </a:lnTo>
                  <a:lnTo>
                    <a:pt x="20469" y="78330"/>
                  </a:lnTo>
                  <a:lnTo>
                    <a:pt x="20469" y="78330"/>
                  </a:lnTo>
                  <a:lnTo>
                    <a:pt x="21054" y="78257"/>
                  </a:lnTo>
                  <a:lnTo>
                    <a:pt x="21602" y="78148"/>
                  </a:lnTo>
                  <a:lnTo>
                    <a:pt x="21858" y="78038"/>
                  </a:lnTo>
                  <a:lnTo>
                    <a:pt x="22114" y="77928"/>
                  </a:lnTo>
                  <a:lnTo>
                    <a:pt x="22370" y="77782"/>
                  </a:lnTo>
                  <a:lnTo>
                    <a:pt x="22626" y="77599"/>
                  </a:lnTo>
                  <a:lnTo>
                    <a:pt x="22626" y="77599"/>
                  </a:lnTo>
                  <a:lnTo>
                    <a:pt x="22991" y="77307"/>
                  </a:lnTo>
                  <a:lnTo>
                    <a:pt x="23320" y="76942"/>
                  </a:lnTo>
                  <a:lnTo>
                    <a:pt x="24015" y="76247"/>
                  </a:lnTo>
                  <a:lnTo>
                    <a:pt x="24015" y="76247"/>
                  </a:lnTo>
                  <a:lnTo>
                    <a:pt x="24161" y="76064"/>
                  </a:lnTo>
                  <a:lnTo>
                    <a:pt x="24307" y="75845"/>
                  </a:lnTo>
                  <a:lnTo>
                    <a:pt x="24490" y="75626"/>
                  </a:lnTo>
                  <a:lnTo>
                    <a:pt x="24636" y="75443"/>
                  </a:lnTo>
                  <a:lnTo>
                    <a:pt x="24636" y="75443"/>
                  </a:lnTo>
                  <a:lnTo>
                    <a:pt x="24819" y="75297"/>
                  </a:lnTo>
                  <a:lnTo>
                    <a:pt x="24965" y="75114"/>
                  </a:lnTo>
                  <a:lnTo>
                    <a:pt x="25075" y="74931"/>
                  </a:lnTo>
                  <a:lnTo>
                    <a:pt x="25184" y="74712"/>
                  </a:lnTo>
                  <a:lnTo>
                    <a:pt x="25294" y="74310"/>
                  </a:lnTo>
                  <a:lnTo>
                    <a:pt x="25367" y="73871"/>
                  </a:lnTo>
                  <a:lnTo>
                    <a:pt x="25367" y="73871"/>
                  </a:lnTo>
                  <a:lnTo>
                    <a:pt x="25440" y="73579"/>
                  </a:lnTo>
                  <a:lnTo>
                    <a:pt x="25550" y="73359"/>
                  </a:lnTo>
                  <a:lnTo>
                    <a:pt x="25696" y="73213"/>
                  </a:lnTo>
                  <a:lnTo>
                    <a:pt x="25952" y="73104"/>
                  </a:lnTo>
                  <a:lnTo>
                    <a:pt x="25952" y="73104"/>
                  </a:lnTo>
                  <a:lnTo>
                    <a:pt x="26171" y="73030"/>
                  </a:lnTo>
                  <a:lnTo>
                    <a:pt x="26391" y="72884"/>
                  </a:lnTo>
                  <a:lnTo>
                    <a:pt x="26573" y="72738"/>
                  </a:lnTo>
                  <a:lnTo>
                    <a:pt x="26683" y="72555"/>
                  </a:lnTo>
                  <a:lnTo>
                    <a:pt x="26793" y="72373"/>
                  </a:lnTo>
                  <a:lnTo>
                    <a:pt x="26866" y="72153"/>
                  </a:lnTo>
                  <a:lnTo>
                    <a:pt x="26902" y="71897"/>
                  </a:lnTo>
                  <a:lnTo>
                    <a:pt x="26866" y="71678"/>
                  </a:lnTo>
                  <a:lnTo>
                    <a:pt x="26866" y="71678"/>
                  </a:lnTo>
                  <a:lnTo>
                    <a:pt x="26829" y="71459"/>
                  </a:lnTo>
                  <a:lnTo>
                    <a:pt x="26720" y="71203"/>
                  </a:lnTo>
                  <a:lnTo>
                    <a:pt x="26720" y="71203"/>
                  </a:lnTo>
                  <a:lnTo>
                    <a:pt x="26610" y="70801"/>
                  </a:lnTo>
                  <a:lnTo>
                    <a:pt x="26610" y="70618"/>
                  </a:lnTo>
                  <a:lnTo>
                    <a:pt x="26646" y="70472"/>
                  </a:lnTo>
                  <a:lnTo>
                    <a:pt x="26683" y="70362"/>
                  </a:lnTo>
                  <a:lnTo>
                    <a:pt x="26793" y="70216"/>
                  </a:lnTo>
                  <a:lnTo>
                    <a:pt x="27122" y="69887"/>
                  </a:lnTo>
                  <a:lnTo>
                    <a:pt x="27122" y="69887"/>
                  </a:lnTo>
                  <a:lnTo>
                    <a:pt x="27524" y="69558"/>
                  </a:lnTo>
                  <a:lnTo>
                    <a:pt x="27926" y="69266"/>
                  </a:lnTo>
                  <a:lnTo>
                    <a:pt x="28364" y="68973"/>
                  </a:lnTo>
                  <a:lnTo>
                    <a:pt x="28839" y="68717"/>
                  </a:lnTo>
                  <a:lnTo>
                    <a:pt x="28839" y="68717"/>
                  </a:lnTo>
                  <a:lnTo>
                    <a:pt x="29059" y="68571"/>
                  </a:lnTo>
                  <a:lnTo>
                    <a:pt x="29278" y="68425"/>
                  </a:lnTo>
                  <a:lnTo>
                    <a:pt x="29424" y="68242"/>
                  </a:lnTo>
                  <a:lnTo>
                    <a:pt x="29571" y="68023"/>
                  </a:lnTo>
                  <a:lnTo>
                    <a:pt x="29680" y="67804"/>
                  </a:lnTo>
                  <a:lnTo>
                    <a:pt x="29753" y="67548"/>
                  </a:lnTo>
                  <a:lnTo>
                    <a:pt x="29790" y="67292"/>
                  </a:lnTo>
                  <a:lnTo>
                    <a:pt x="29826" y="66999"/>
                  </a:lnTo>
                  <a:lnTo>
                    <a:pt x="29826" y="66999"/>
                  </a:lnTo>
                  <a:lnTo>
                    <a:pt x="29790" y="66415"/>
                  </a:lnTo>
                  <a:lnTo>
                    <a:pt x="29790" y="66122"/>
                  </a:lnTo>
                  <a:lnTo>
                    <a:pt x="29826" y="65830"/>
                  </a:lnTo>
                  <a:lnTo>
                    <a:pt x="29826" y="65830"/>
                  </a:lnTo>
                  <a:lnTo>
                    <a:pt x="29826" y="65574"/>
                  </a:lnTo>
                  <a:lnTo>
                    <a:pt x="29790" y="65391"/>
                  </a:lnTo>
                  <a:lnTo>
                    <a:pt x="29680" y="65172"/>
                  </a:lnTo>
                  <a:lnTo>
                    <a:pt x="29571" y="64989"/>
                  </a:lnTo>
                  <a:lnTo>
                    <a:pt x="29571" y="64989"/>
                  </a:lnTo>
                  <a:lnTo>
                    <a:pt x="29388" y="64770"/>
                  </a:lnTo>
                  <a:lnTo>
                    <a:pt x="29315" y="64514"/>
                  </a:lnTo>
                  <a:lnTo>
                    <a:pt x="29242" y="64222"/>
                  </a:lnTo>
                  <a:lnTo>
                    <a:pt x="29242" y="63966"/>
                  </a:lnTo>
                  <a:lnTo>
                    <a:pt x="29242" y="63966"/>
                  </a:lnTo>
                  <a:lnTo>
                    <a:pt x="29205" y="63491"/>
                  </a:lnTo>
                  <a:lnTo>
                    <a:pt x="29168" y="63271"/>
                  </a:lnTo>
                  <a:lnTo>
                    <a:pt x="29095" y="63052"/>
                  </a:lnTo>
                  <a:lnTo>
                    <a:pt x="29095" y="63052"/>
                  </a:lnTo>
                  <a:lnTo>
                    <a:pt x="29059" y="62906"/>
                  </a:lnTo>
                  <a:lnTo>
                    <a:pt x="29059" y="62723"/>
                  </a:lnTo>
                  <a:lnTo>
                    <a:pt x="29095" y="62577"/>
                  </a:lnTo>
                  <a:lnTo>
                    <a:pt x="29132" y="62431"/>
                  </a:lnTo>
                  <a:lnTo>
                    <a:pt x="29132" y="62431"/>
                  </a:lnTo>
                  <a:lnTo>
                    <a:pt x="29278" y="62102"/>
                  </a:lnTo>
                  <a:lnTo>
                    <a:pt x="29461" y="61773"/>
                  </a:lnTo>
                  <a:lnTo>
                    <a:pt x="29680" y="61480"/>
                  </a:lnTo>
                  <a:lnTo>
                    <a:pt x="29899" y="61224"/>
                  </a:lnTo>
                  <a:lnTo>
                    <a:pt x="30375" y="60713"/>
                  </a:lnTo>
                  <a:lnTo>
                    <a:pt x="30886" y="60201"/>
                  </a:lnTo>
                  <a:lnTo>
                    <a:pt x="30886" y="60201"/>
                  </a:lnTo>
                  <a:lnTo>
                    <a:pt x="31288" y="59762"/>
                  </a:lnTo>
                  <a:lnTo>
                    <a:pt x="31764" y="59360"/>
                  </a:lnTo>
                  <a:lnTo>
                    <a:pt x="32641" y="58556"/>
                  </a:lnTo>
                  <a:lnTo>
                    <a:pt x="32641" y="58556"/>
                  </a:lnTo>
                  <a:lnTo>
                    <a:pt x="33189" y="58081"/>
                  </a:lnTo>
                  <a:lnTo>
                    <a:pt x="33445" y="57825"/>
                  </a:lnTo>
                  <a:lnTo>
                    <a:pt x="33701" y="57569"/>
                  </a:lnTo>
                  <a:lnTo>
                    <a:pt x="33701" y="57569"/>
                  </a:lnTo>
                  <a:lnTo>
                    <a:pt x="33957" y="57240"/>
                  </a:lnTo>
                  <a:lnTo>
                    <a:pt x="34176" y="56911"/>
                  </a:lnTo>
                  <a:lnTo>
                    <a:pt x="34542" y="56180"/>
                  </a:lnTo>
                  <a:lnTo>
                    <a:pt x="34907" y="55449"/>
                  </a:lnTo>
                  <a:lnTo>
                    <a:pt x="35273" y="54718"/>
                  </a:lnTo>
                  <a:lnTo>
                    <a:pt x="35273" y="54718"/>
                  </a:lnTo>
                  <a:lnTo>
                    <a:pt x="35382" y="54462"/>
                  </a:lnTo>
                  <a:lnTo>
                    <a:pt x="35419" y="54170"/>
                  </a:lnTo>
                  <a:lnTo>
                    <a:pt x="35382" y="53877"/>
                  </a:lnTo>
                  <a:lnTo>
                    <a:pt x="35273" y="53549"/>
                  </a:lnTo>
                  <a:lnTo>
                    <a:pt x="35273" y="53549"/>
                  </a:lnTo>
                  <a:lnTo>
                    <a:pt x="35017" y="53585"/>
                  </a:lnTo>
                  <a:lnTo>
                    <a:pt x="34797" y="53622"/>
                  </a:lnTo>
                  <a:lnTo>
                    <a:pt x="34797" y="53622"/>
                  </a:lnTo>
                  <a:lnTo>
                    <a:pt x="33482" y="53877"/>
                  </a:lnTo>
                  <a:lnTo>
                    <a:pt x="32860" y="54024"/>
                  </a:lnTo>
                  <a:lnTo>
                    <a:pt x="32202" y="54133"/>
                  </a:lnTo>
                  <a:lnTo>
                    <a:pt x="32202" y="54133"/>
                  </a:lnTo>
                  <a:lnTo>
                    <a:pt x="31946" y="54170"/>
                  </a:lnTo>
                  <a:lnTo>
                    <a:pt x="31946" y="54170"/>
                  </a:lnTo>
                  <a:lnTo>
                    <a:pt x="31764" y="54170"/>
                  </a:lnTo>
                  <a:lnTo>
                    <a:pt x="31617" y="54097"/>
                  </a:lnTo>
                  <a:lnTo>
                    <a:pt x="31471" y="54024"/>
                  </a:lnTo>
                  <a:lnTo>
                    <a:pt x="31398" y="53914"/>
                  </a:lnTo>
                  <a:lnTo>
                    <a:pt x="31362" y="53768"/>
                  </a:lnTo>
                  <a:lnTo>
                    <a:pt x="31325" y="53622"/>
                  </a:lnTo>
                  <a:lnTo>
                    <a:pt x="31325" y="53402"/>
                  </a:lnTo>
                  <a:lnTo>
                    <a:pt x="31362" y="53183"/>
                  </a:lnTo>
                  <a:lnTo>
                    <a:pt x="31362" y="53183"/>
                  </a:lnTo>
                  <a:lnTo>
                    <a:pt x="32056" y="52927"/>
                  </a:lnTo>
                  <a:lnTo>
                    <a:pt x="32750" y="52708"/>
                  </a:lnTo>
                  <a:lnTo>
                    <a:pt x="32750" y="52708"/>
                  </a:lnTo>
                  <a:lnTo>
                    <a:pt x="33628" y="52452"/>
                  </a:lnTo>
                  <a:lnTo>
                    <a:pt x="34066" y="52269"/>
                  </a:lnTo>
                  <a:lnTo>
                    <a:pt x="34505" y="52123"/>
                  </a:lnTo>
                  <a:lnTo>
                    <a:pt x="34907" y="51904"/>
                  </a:lnTo>
                  <a:lnTo>
                    <a:pt x="35309" y="51684"/>
                  </a:lnTo>
                  <a:lnTo>
                    <a:pt x="35711" y="51429"/>
                  </a:lnTo>
                  <a:lnTo>
                    <a:pt x="36077" y="51136"/>
                  </a:lnTo>
                  <a:lnTo>
                    <a:pt x="36077" y="51136"/>
                  </a:lnTo>
                  <a:lnTo>
                    <a:pt x="36186" y="51026"/>
                  </a:lnTo>
                  <a:lnTo>
                    <a:pt x="36296" y="50990"/>
                  </a:lnTo>
                  <a:lnTo>
                    <a:pt x="36369" y="50953"/>
                  </a:lnTo>
                  <a:lnTo>
                    <a:pt x="36369" y="50953"/>
                  </a:lnTo>
                  <a:lnTo>
                    <a:pt x="36369" y="50953"/>
                  </a:lnTo>
                  <a:lnTo>
                    <a:pt x="36369" y="50953"/>
                  </a:lnTo>
                  <a:lnTo>
                    <a:pt x="36369" y="50953"/>
                  </a:lnTo>
                  <a:lnTo>
                    <a:pt x="36369" y="50953"/>
                  </a:lnTo>
                  <a:lnTo>
                    <a:pt x="36625" y="50917"/>
                  </a:lnTo>
                  <a:lnTo>
                    <a:pt x="36844" y="50880"/>
                  </a:lnTo>
                  <a:lnTo>
                    <a:pt x="37064" y="50771"/>
                  </a:lnTo>
                  <a:lnTo>
                    <a:pt x="37246" y="50624"/>
                  </a:lnTo>
                  <a:lnTo>
                    <a:pt x="37612" y="50295"/>
                  </a:lnTo>
                  <a:lnTo>
                    <a:pt x="37977" y="50003"/>
                  </a:lnTo>
                  <a:lnTo>
                    <a:pt x="37977" y="50003"/>
                  </a:lnTo>
                  <a:lnTo>
                    <a:pt x="38343" y="49784"/>
                  </a:lnTo>
                  <a:lnTo>
                    <a:pt x="38453" y="49638"/>
                  </a:lnTo>
                  <a:lnTo>
                    <a:pt x="38526" y="49564"/>
                  </a:lnTo>
                  <a:lnTo>
                    <a:pt x="38526" y="49491"/>
                  </a:lnTo>
                  <a:lnTo>
                    <a:pt x="38526" y="49491"/>
                  </a:lnTo>
                  <a:lnTo>
                    <a:pt x="38562" y="49345"/>
                  </a:lnTo>
                  <a:lnTo>
                    <a:pt x="38635" y="49162"/>
                  </a:lnTo>
                  <a:lnTo>
                    <a:pt x="38781" y="48906"/>
                  </a:lnTo>
                  <a:lnTo>
                    <a:pt x="39001" y="48651"/>
                  </a:lnTo>
                  <a:lnTo>
                    <a:pt x="39220" y="48395"/>
                  </a:lnTo>
                  <a:lnTo>
                    <a:pt x="39220" y="48395"/>
                  </a:lnTo>
                  <a:lnTo>
                    <a:pt x="39403" y="48066"/>
                  </a:lnTo>
                  <a:lnTo>
                    <a:pt x="39439" y="47956"/>
                  </a:lnTo>
                  <a:lnTo>
                    <a:pt x="39439" y="47810"/>
                  </a:lnTo>
                  <a:lnTo>
                    <a:pt x="39439" y="47700"/>
                  </a:lnTo>
                  <a:lnTo>
                    <a:pt x="39366" y="47591"/>
                  </a:lnTo>
                  <a:lnTo>
                    <a:pt x="39147" y="47298"/>
                  </a:lnTo>
                  <a:lnTo>
                    <a:pt x="39147" y="47298"/>
                  </a:lnTo>
                  <a:lnTo>
                    <a:pt x="38855" y="47079"/>
                  </a:lnTo>
                  <a:lnTo>
                    <a:pt x="38672" y="46969"/>
                  </a:lnTo>
                  <a:lnTo>
                    <a:pt x="38526" y="46896"/>
                  </a:lnTo>
                  <a:lnTo>
                    <a:pt x="38526" y="46896"/>
                  </a:lnTo>
                  <a:lnTo>
                    <a:pt x="38160" y="46823"/>
                  </a:lnTo>
                  <a:lnTo>
                    <a:pt x="38050" y="46750"/>
                  </a:lnTo>
                  <a:lnTo>
                    <a:pt x="37941" y="46640"/>
                  </a:lnTo>
                  <a:lnTo>
                    <a:pt x="37831" y="46531"/>
                  </a:lnTo>
                  <a:lnTo>
                    <a:pt x="37758" y="46384"/>
                  </a:lnTo>
                  <a:lnTo>
                    <a:pt x="37721" y="46238"/>
                  </a:lnTo>
                  <a:lnTo>
                    <a:pt x="37685" y="46055"/>
                  </a:lnTo>
                  <a:lnTo>
                    <a:pt x="37685" y="46055"/>
                  </a:lnTo>
                  <a:lnTo>
                    <a:pt x="37648" y="45909"/>
                  </a:lnTo>
                  <a:lnTo>
                    <a:pt x="37612" y="45800"/>
                  </a:lnTo>
                  <a:lnTo>
                    <a:pt x="37539" y="45726"/>
                  </a:lnTo>
                  <a:lnTo>
                    <a:pt x="37466" y="45726"/>
                  </a:lnTo>
                  <a:lnTo>
                    <a:pt x="37466" y="45726"/>
                  </a:lnTo>
                  <a:lnTo>
                    <a:pt x="37283" y="45763"/>
                  </a:lnTo>
                  <a:lnTo>
                    <a:pt x="37100" y="45909"/>
                  </a:lnTo>
                  <a:lnTo>
                    <a:pt x="37100" y="45909"/>
                  </a:lnTo>
                  <a:lnTo>
                    <a:pt x="36917" y="46129"/>
                  </a:lnTo>
                  <a:lnTo>
                    <a:pt x="36698" y="46384"/>
                  </a:lnTo>
                  <a:lnTo>
                    <a:pt x="36698" y="46384"/>
                  </a:lnTo>
                  <a:lnTo>
                    <a:pt x="36515" y="46567"/>
                  </a:lnTo>
                  <a:lnTo>
                    <a:pt x="36259" y="46677"/>
                  </a:lnTo>
                  <a:lnTo>
                    <a:pt x="36004" y="46786"/>
                  </a:lnTo>
                  <a:lnTo>
                    <a:pt x="35748" y="46786"/>
                  </a:lnTo>
                  <a:lnTo>
                    <a:pt x="35748" y="46786"/>
                  </a:lnTo>
                  <a:lnTo>
                    <a:pt x="35492" y="46786"/>
                  </a:lnTo>
                  <a:lnTo>
                    <a:pt x="35492" y="46786"/>
                  </a:lnTo>
                  <a:lnTo>
                    <a:pt x="35346" y="46713"/>
                  </a:lnTo>
                  <a:lnTo>
                    <a:pt x="35236" y="46640"/>
                  </a:lnTo>
                  <a:lnTo>
                    <a:pt x="35163" y="46567"/>
                  </a:lnTo>
                  <a:lnTo>
                    <a:pt x="35126" y="46421"/>
                  </a:lnTo>
                  <a:lnTo>
                    <a:pt x="35090" y="46165"/>
                  </a:lnTo>
                  <a:lnTo>
                    <a:pt x="35053" y="45909"/>
                  </a:lnTo>
                  <a:lnTo>
                    <a:pt x="35053" y="45909"/>
                  </a:lnTo>
                  <a:lnTo>
                    <a:pt x="35017" y="45836"/>
                  </a:lnTo>
                  <a:lnTo>
                    <a:pt x="34980" y="45763"/>
                  </a:lnTo>
                  <a:lnTo>
                    <a:pt x="34980" y="45763"/>
                  </a:lnTo>
                  <a:lnTo>
                    <a:pt x="34761" y="45800"/>
                  </a:lnTo>
                  <a:lnTo>
                    <a:pt x="34761" y="45800"/>
                  </a:lnTo>
                  <a:lnTo>
                    <a:pt x="34615" y="45800"/>
                  </a:lnTo>
                  <a:lnTo>
                    <a:pt x="34468" y="45726"/>
                  </a:lnTo>
                  <a:lnTo>
                    <a:pt x="34359" y="45580"/>
                  </a:lnTo>
                  <a:lnTo>
                    <a:pt x="34249" y="45434"/>
                  </a:lnTo>
                  <a:lnTo>
                    <a:pt x="34249" y="45434"/>
                  </a:lnTo>
                  <a:lnTo>
                    <a:pt x="34030" y="45069"/>
                  </a:lnTo>
                  <a:lnTo>
                    <a:pt x="33737" y="44740"/>
                  </a:lnTo>
                  <a:lnTo>
                    <a:pt x="33737" y="44740"/>
                  </a:lnTo>
                  <a:lnTo>
                    <a:pt x="33518" y="44411"/>
                  </a:lnTo>
                  <a:lnTo>
                    <a:pt x="33372" y="44082"/>
                  </a:lnTo>
                  <a:lnTo>
                    <a:pt x="33372" y="44082"/>
                  </a:lnTo>
                  <a:lnTo>
                    <a:pt x="33299" y="43899"/>
                  </a:lnTo>
                  <a:lnTo>
                    <a:pt x="33299" y="43716"/>
                  </a:lnTo>
                  <a:lnTo>
                    <a:pt x="33335" y="43643"/>
                  </a:lnTo>
                  <a:lnTo>
                    <a:pt x="33372" y="43570"/>
                  </a:lnTo>
                  <a:lnTo>
                    <a:pt x="33408" y="43533"/>
                  </a:lnTo>
                  <a:lnTo>
                    <a:pt x="33518" y="43460"/>
                  </a:lnTo>
                  <a:lnTo>
                    <a:pt x="33518" y="43460"/>
                  </a:lnTo>
                  <a:lnTo>
                    <a:pt x="33628" y="43460"/>
                  </a:lnTo>
                  <a:lnTo>
                    <a:pt x="33628" y="43460"/>
                  </a:lnTo>
                  <a:lnTo>
                    <a:pt x="33737" y="43460"/>
                  </a:lnTo>
                  <a:lnTo>
                    <a:pt x="33884" y="43497"/>
                  </a:lnTo>
                  <a:lnTo>
                    <a:pt x="34139" y="43643"/>
                  </a:lnTo>
                  <a:lnTo>
                    <a:pt x="34139" y="43643"/>
                  </a:lnTo>
                  <a:lnTo>
                    <a:pt x="34249" y="43753"/>
                  </a:lnTo>
                  <a:lnTo>
                    <a:pt x="34322" y="43899"/>
                  </a:lnTo>
                  <a:lnTo>
                    <a:pt x="34432" y="44045"/>
                  </a:lnTo>
                  <a:lnTo>
                    <a:pt x="34542" y="44191"/>
                  </a:lnTo>
                  <a:lnTo>
                    <a:pt x="34542" y="44191"/>
                  </a:lnTo>
                  <a:lnTo>
                    <a:pt x="34834" y="44484"/>
                  </a:lnTo>
                  <a:lnTo>
                    <a:pt x="35163" y="44740"/>
                  </a:lnTo>
                  <a:lnTo>
                    <a:pt x="35163" y="44740"/>
                  </a:lnTo>
                  <a:lnTo>
                    <a:pt x="35455" y="44922"/>
                  </a:lnTo>
                  <a:lnTo>
                    <a:pt x="35711" y="45069"/>
                  </a:lnTo>
                  <a:lnTo>
                    <a:pt x="35711" y="45069"/>
                  </a:lnTo>
                  <a:lnTo>
                    <a:pt x="35930" y="45215"/>
                  </a:lnTo>
                  <a:lnTo>
                    <a:pt x="36150" y="45288"/>
                  </a:lnTo>
                  <a:lnTo>
                    <a:pt x="36369" y="45361"/>
                  </a:lnTo>
                  <a:lnTo>
                    <a:pt x="36588" y="45361"/>
                  </a:lnTo>
                  <a:lnTo>
                    <a:pt x="36588" y="45361"/>
                  </a:lnTo>
                  <a:lnTo>
                    <a:pt x="36881" y="45361"/>
                  </a:lnTo>
                  <a:lnTo>
                    <a:pt x="37173" y="45251"/>
                  </a:lnTo>
                  <a:lnTo>
                    <a:pt x="37173" y="45251"/>
                  </a:lnTo>
                  <a:lnTo>
                    <a:pt x="37283" y="45215"/>
                  </a:lnTo>
                  <a:lnTo>
                    <a:pt x="37429" y="45178"/>
                  </a:lnTo>
                  <a:lnTo>
                    <a:pt x="37429" y="45178"/>
                  </a:lnTo>
                  <a:lnTo>
                    <a:pt x="37502" y="45215"/>
                  </a:lnTo>
                  <a:lnTo>
                    <a:pt x="37612" y="45251"/>
                  </a:lnTo>
                  <a:lnTo>
                    <a:pt x="37685" y="45324"/>
                  </a:lnTo>
                  <a:lnTo>
                    <a:pt x="37795" y="45471"/>
                  </a:lnTo>
                  <a:lnTo>
                    <a:pt x="37795" y="45471"/>
                  </a:lnTo>
                  <a:lnTo>
                    <a:pt x="37904" y="45617"/>
                  </a:lnTo>
                  <a:lnTo>
                    <a:pt x="38050" y="45726"/>
                  </a:lnTo>
                  <a:lnTo>
                    <a:pt x="38197" y="45836"/>
                  </a:lnTo>
                  <a:lnTo>
                    <a:pt x="38343" y="45909"/>
                  </a:lnTo>
                  <a:lnTo>
                    <a:pt x="38343" y="45909"/>
                  </a:lnTo>
                  <a:lnTo>
                    <a:pt x="39549" y="46129"/>
                  </a:lnTo>
                  <a:lnTo>
                    <a:pt x="40134" y="46165"/>
                  </a:lnTo>
                  <a:lnTo>
                    <a:pt x="40719" y="46202"/>
                  </a:lnTo>
                  <a:lnTo>
                    <a:pt x="40719" y="46202"/>
                  </a:lnTo>
                  <a:lnTo>
                    <a:pt x="41413" y="46165"/>
                  </a:lnTo>
                  <a:lnTo>
                    <a:pt x="41742" y="46129"/>
                  </a:lnTo>
                  <a:lnTo>
                    <a:pt x="42108" y="46055"/>
                  </a:lnTo>
                  <a:lnTo>
                    <a:pt x="42108" y="46055"/>
                  </a:lnTo>
                  <a:lnTo>
                    <a:pt x="42364" y="46019"/>
                  </a:lnTo>
                  <a:lnTo>
                    <a:pt x="42364" y="46019"/>
                  </a:lnTo>
                  <a:lnTo>
                    <a:pt x="42546" y="46055"/>
                  </a:lnTo>
                  <a:lnTo>
                    <a:pt x="42729" y="46092"/>
                  </a:lnTo>
                  <a:lnTo>
                    <a:pt x="42875" y="46238"/>
                  </a:lnTo>
                  <a:lnTo>
                    <a:pt x="43021" y="46384"/>
                  </a:lnTo>
                  <a:lnTo>
                    <a:pt x="43021" y="46384"/>
                  </a:lnTo>
                  <a:lnTo>
                    <a:pt x="43277" y="46677"/>
                  </a:lnTo>
                  <a:lnTo>
                    <a:pt x="43570" y="46969"/>
                  </a:lnTo>
                  <a:lnTo>
                    <a:pt x="44191" y="47444"/>
                  </a:lnTo>
                  <a:lnTo>
                    <a:pt x="44191" y="47444"/>
                  </a:lnTo>
                  <a:lnTo>
                    <a:pt x="44301" y="47554"/>
                  </a:lnTo>
                  <a:lnTo>
                    <a:pt x="44374" y="47664"/>
                  </a:lnTo>
                  <a:lnTo>
                    <a:pt x="44374" y="47664"/>
                  </a:lnTo>
                  <a:lnTo>
                    <a:pt x="44410" y="47883"/>
                  </a:lnTo>
                  <a:lnTo>
                    <a:pt x="44483" y="48066"/>
                  </a:lnTo>
                  <a:lnTo>
                    <a:pt x="44557" y="48212"/>
                  </a:lnTo>
                  <a:lnTo>
                    <a:pt x="44666" y="48358"/>
                  </a:lnTo>
                  <a:lnTo>
                    <a:pt x="44812" y="48468"/>
                  </a:lnTo>
                  <a:lnTo>
                    <a:pt x="44959" y="48541"/>
                  </a:lnTo>
                  <a:lnTo>
                    <a:pt x="45105" y="48578"/>
                  </a:lnTo>
                  <a:lnTo>
                    <a:pt x="45288" y="48578"/>
                  </a:lnTo>
                  <a:lnTo>
                    <a:pt x="45288" y="48578"/>
                  </a:lnTo>
                  <a:lnTo>
                    <a:pt x="45470" y="48578"/>
                  </a:lnTo>
                  <a:lnTo>
                    <a:pt x="45690" y="48541"/>
                  </a:lnTo>
                  <a:lnTo>
                    <a:pt x="45690" y="48541"/>
                  </a:lnTo>
                  <a:lnTo>
                    <a:pt x="45872" y="48431"/>
                  </a:lnTo>
                  <a:lnTo>
                    <a:pt x="46128" y="48322"/>
                  </a:lnTo>
                  <a:lnTo>
                    <a:pt x="46128" y="48322"/>
                  </a:lnTo>
                  <a:lnTo>
                    <a:pt x="46311" y="49455"/>
                  </a:lnTo>
                  <a:lnTo>
                    <a:pt x="46311" y="49455"/>
                  </a:lnTo>
                  <a:lnTo>
                    <a:pt x="46421" y="49893"/>
                  </a:lnTo>
                  <a:lnTo>
                    <a:pt x="46530" y="50295"/>
                  </a:lnTo>
                  <a:lnTo>
                    <a:pt x="46823" y="51136"/>
                  </a:lnTo>
                  <a:lnTo>
                    <a:pt x="47188" y="51940"/>
                  </a:lnTo>
                  <a:lnTo>
                    <a:pt x="47590" y="52744"/>
                  </a:lnTo>
                  <a:lnTo>
                    <a:pt x="47590" y="52744"/>
                  </a:lnTo>
                  <a:lnTo>
                    <a:pt x="47700" y="53073"/>
                  </a:lnTo>
                  <a:lnTo>
                    <a:pt x="47883" y="53366"/>
                  </a:lnTo>
                  <a:lnTo>
                    <a:pt x="47883" y="53366"/>
                  </a:lnTo>
                  <a:lnTo>
                    <a:pt x="48066" y="53731"/>
                  </a:lnTo>
                  <a:lnTo>
                    <a:pt x="48285" y="54097"/>
                  </a:lnTo>
                  <a:lnTo>
                    <a:pt x="48431" y="54462"/>
                  </a:lnTo>
                  <a:lnTo>
                    <a:pt x="48577" y="54864"/>
                  </a:lnTo>
                  <a:lnTo>
                    <a:pt x="48577" y="54864"/>
                  </a:lnTo>
                  <a:lnTo>
                    <a:pt x="48650" y="55084"/>
                  </a:lnTo>
                  <a:lnTo>
                    <a:pt x="48797" y="55303"/>
                  </a:lnTo>
                  <a:lnTo>
                    <a:pt x="48870" y="55376"/>
                  </a:lnTo>
                  <a:lnTo>
                    <a:pt x="48979" y="55449"/>
                  </a:lnTo>
                  <a:lnTo>
                    <a:pt x="49126" y="55486"/>
                  </a:lnTo>
                  <a:lnTo>
                    <a:pt x="49272" y="55522"/>
                  </a:lnTo>
                  <a:lnTo>
                    <a:pt x="49272" y="55522"/>
                  </a:lnTo>
                  <a:lnTo>
                    <a:pt x="49528" y="55266"/>
                  </a:lnTo>
                  <a:lnTo>
                    <a:pt x="49747" y="55011"/>
                  </a:lnTo>
                  <a:lnTo>
                    <a:pt x="49747" y="55011"/>
                  </a:lnTo>
                  <a:lnTo>
                    <a:pt x="50112" y="54645"/>
                  </a:lnTo>
                  <a:lnTo>
                    <a:pt x="50259" y="54462"/>
                  </a:lnTo>
                  <a:lnTo>
                    <a:pt x="50295" y="54353"/>
                  </a:lnTo>
                  <a:lnTo>
                    <a:pt x="50332" y="54243"/>
                  </a:lnTo>
                  <a:lnTo>
                    <a:pt x="50332" y="54243"/>
                  </a:lnTo>
                  <a:lnTo>
                    <a:pt x="50332" y="54024"/>
                  </a:lnTo>
                  <a:lnTo>
                    <a:pt x="50368" y="53768"/>
                  </a:lnTo>
                  <a:lnTo>
                    <a:pt x="50478" y="53293"/>
                  </a:lnTo>
                  <a:lnTo>
                    <a:pt x="50551" y="53073"/>
                  </a:lnTo>
                  <a:lnTo>
                    <a:pt x="50588" y="52817"/>
                  </a:lnTo>
                  <a:lnTo>
                    <a:pt x="50551" y="52598"/>
                  </a:lnTo>
                  <a:lnTo>
                    <a:pt x="50514" y="52342"/>
                  </a:lnTo>
                  <a:lnTo>
                    <a:pt x="50514" y="52342"/>
                  </a:lnTo>
                  <a:lnTo>
                    <a:pt x="50478" y="52160"/>
                  </a:lnTo>
                  <a:lnTo>
                    <a:pt x="50478" y="51977"/>
                  </a:lnTo>
                  <a:lnTo>
                    <a:pt x="50478" y="51831"/>
                  </a:lnTo>
                  <a:lnTo>
                    <a:pt x="50514" y="51648"/>
                  </a:lnTo>
                  <a:lnTo>
                    <a:pt x="50624" y="51538"/>
                  </a:lnTo>
                  <a:lnTo>
                    <a:pt x="50734" y="51392"/>
                  </a:lnTo>
                  <a:lnTo>
                    <a:pt x="50843" y="51282"/>
                  </a:lnTo>
                  <a:lnTo>
                    <a:pt x="51026" y="51173"/>
                  </a:lnTo>
                  <a:lnTo>
                    <a:pt x="51026" y="51173"/>
                  </a:lnTo>
                  <a:lnTo>
                    <a:pt x="51172" y="51063"/>
                  </a:lnTo>
                  <a:lnTo>
                    <a:pt x="51282" y="50953"/>
                  </a:lnTo>
                  <a:lnTo>
                    <a:pt x="51538" y="50697"/>
                  </a:lnTo>
                  <a:lnTo>
                    <a:pt x="51538" y="50697"/>
                  </a:lnTo>
                  <a:lnTo>
                    <a:pt x="53073" y="49126"/>
                  </a:lnTo>
                  <a:lnTo>
                    <a:pt x="53073" y="49126"/>
                  </a:lnTo>
                  <a:lnTo>
                    <a:pt x="53329" y="48870"/>
                  </a:lnTo>
                  <a:lnTo>
                    <a:pt x="53585" y="48578"/>
                  </a:lnTo>
                  <a:lnTo>
                    <a:pt x="53585" y="48578"/>
                  </a:lnTo>
                  <a:lnTo>
                    <a:pt x="53768" y="48322"/>
                  </a:lnTo>
                  <a:lnTo>
                    <a:pt x="53950" y="48029"/>
                  </a:lnTo>
                  <a:lnTo>
                    <a:pt x="53950" y="48029"/>
                  </a:lnTo>
                  <a:lnTo>
                    <a:pt x="54316" y="47993"/>
                  </a:lnTo>
                  <a:lnTo>
                    <a:pt x="54681" y="47993"/>
                  </a:lnTo>
                  <a:lnTo>
                    <a:pt x="55047" y="47920"/>
                  </a:lnTo>
                  <a:lnTo>
                    <a:pt x="55230" y="47846"/>
                  </a:lnTo>
                  <a:lnTo>
                    <a:pt x="55412" y="47737"/>
                  </a:lnTo>
                  <a:lnTo>
                    <a:pt x="55412" y="47737"/>
                  </a:lnTo>
                  <a:lnTo>
                    <a:pt x="55522" y="47664"/>
                  </a:lnTo>
                  <a:lnTo>
                    <a:pt x="55632" y="47664"/>
                  </a:lnTo>
                  <a:lnTo>
                    <a:pt x="55632" y="47664"/>
                  </a:lnTo>
                  <a:lnTo>
                    <a:pt x="55741" y="47700"/>
                  </a:lnTo>
                  <a:lnTo>
                    <a:pt x="55888" y="47773"/>
                  </a:lnTo>
                  <a:lnTo>
                    <a:pt x="55997" y="47883"/>
                  </a:lnTo>
                  <a:lnTo>
                    <a:pt x="56107" y="48066"/>
                  </a:lnTo>
                  <a:lnTo>
                    <a:pt x="56107" y="48066"/>
                  </a:lnTo>
                  <a:lnTo>
                    <a:pt x="56363" y="48468"/>
                  </a:lnTo>
                  <a:lnTo>
                    <a:pt x="56472" y="48614"/>
                  </a:lnTo>
                  <a:lnTo>
                    <a:pt x="56619" y="48797"/>
                  </a:lnTo>
                  <a:lnTo>
                    <a:pt x="56619" y="48797"/>
                  </a:lnTo>
                  <a:lnTo>
                    <a:pt x="56765" y="48906"/>
                  </a:lnTo>
                  <a:lnTo>
                    <a:pt x="56874" y="49053"/>
                  </a:lnTo>
                  <a:lnTo>
                    <a:pt x="56948" y="49162"/>
                  </a:lnTo>
                  <a:lnTo>
                    <a:pt x="57057" y="49309"/>
                  </a:lnTo>
                  <a:lnTo>
                    <a:pt x="57057" y="49309"/>
                  </a:lnTo>
                  <a:lnTo>
                    <a:pt x="57240" y="49491"/>
                  </a:lnTo>
                  <a:lnTo>
                    <a:pt x="57386" y="49674"/>
                  </a:lnTo>
                  <a:lnTo>
                    <a:pt x="57496" y="49893"/>
                  </a:lnTo>
                  <a:lnTo>
                    <a:pt x="57569" y="50113"/>
                  </a:lnTo>
                  <a:lnTo>
                    <a:pt x="57642" y="50588"/>
                  </a:lnTo>
                  <a:lnTo>
                    <a:pt x="57715" y="51063"/>
                  </a:lnTo>
                  <a:lnTo>
                    <a:pt x="57715" y="51063"/>
                  </a:lnTo>
                  <a:lnTo>
                    <a:pt x="57715" y="51100"/>
                  </a:lnTo>
                  <a:lnTo>
                    <a:pt x="57752" y="51136"/>
                  </a:lnTo>
                  <a:lnTo>
                    <a:pt x="57752" y="51136"/>
                  </a:lnTo>
                  <a:lnTo>
                    <a:pt x="57752" y="51136"/>
                  </a:lnTo>
                  <a:lnTo>
                    <a:pt x="57752" y="51136"/>
                  </a:lnTo>
                  <a:lnTo>
                    <a:pt x="57898" y="51209"/>
                  </a:lnTo>
                  <a:lnTo>
                    <a:pt x="58044" y="51209"/>
                  </a:lnTo>
                  <a:lnTo>
                    <a:pt x="58044" y="51209"/>
                  </a:lnTo>
                  <a:lnTo>
                    <a:pt x="58154" y="51209"/>
                  </a:lnTo>
                  <a:lnTo>
                    <a:pt x="58300" y="51173"/>
                  </a:lnTo>
                  <a:lnTo>
                    <a:pt x="58519" y="51026"/>
                  </a:lnTo>
                  <a:lnTo>
                    <a:pt x="58519" y="51026"/>
                  </a:lnTo>
                  <a:lnTo>
                    <a:pt x="58739" y="50917"/>
                  </a:lnTo>
                  <a:lnTo>
                    <a:pt x="58848" y="50880"/>
                  </a:lnTo>
                  <a:lnTo>
                    <a:pt x="58994" y="50880"/>
                  </a:lnTo>
                  <a:lnTo>
                    <a:pt x="58994" y="50880"/>
                  </a:lnTo>
                  <a:lnTo>
                    <a:pt x="59104" y="50880"/>
                  </a:lnTo>
                  <a:lnTo>
                    <a:pt x="59250" y="50990"/>
                  </a:lnTo>
                  <a:lnTo>
                    <a:pt x="59250" y="50990"/>
                  </a:lnTo>
                  <a:lnTo>
                    <a:pt x="59872" y="52598"/>
                  </a:lnTo>
                  <a:lnTo>
                    <a:pt x="59872" y="52598"/>
                  </a:lnTo>
                  <a:lnTo>
                    <a:pt x="59945" y="52854"/>
                  </a:lnTo>
                  <a:lnTo>
                    <a:pt x="60018" y="53146"/>
                  </a:lnTo>
                  <a:lnTo>
                    <a:pt x="60018" y="53658"/>
                  </a:lnTo>
                  <a:lnTo>
                    <a:pt x="59981" y="54170"/>
                  </a:lnTo>
                  <a:lnTo>
                    <a:pt x="59945" y="54682"/>
                  </a:lnTo>
                  <a:lnTo>
                    <a:pt x="59945" y="54682"/>
                  </a:lnTo>
                  <a:lnTo>
                    <a:pt x="59981" y="54974"/>
                  </a:lnTo>
                  <a:lnTo>
                    <a:pt x="60018" y="55230"/>
                  </a:lnTo>
                  <a:lnTo>
                    <a:pt x="60164" y="55449"/>
                  </a:lnTo>
                  <a:lnTo>
                    <a:pt x="60347" y="55669"/>
                  </a:lnTo>
                  <a:lnTo>
                    <a:pt x="60347" y="55669"/>
                  </a:lnTo>
                  <a:lnTo>
                    <a:pt x="60639" y="56034"/>
                  </a:lnTo>
                  <a:lnTo>
                    <a:pt x="60932" y="56400"/>
                  </a:lnTo>
                  <a:lnTo>
                    <a:pt x="61041" y="56582"/>
                  </a:lnTo>
                  <a:lnTo>
                    <a:pt x="61114" y="56802"/>
                  </a:lnTo>
                  <a:lnTo>
                    <a:pt x="61187" y="57057"/>
                  </a:lnTo>
                  <a:lnTo>
                    <a:pt x="61187" y="57313"/>
                  </a:lnTo>
                  <a:lnTo>
                    <a:pt x="61187" y="57313"/>
                  </a:lnTo>
                  <a:lnTo>
                    <a:pt x="61224" y="57460"/>
                  </a:lnTo>
                  <a:lnTo>
                    <a:pt x="61297" y="57606"/>
                  </a:lnTo>
                  <a:lnTo>
                    <a:pt x="61480" y="57935"/>
                  </a:lnTo>
                  <a:lnTo>
                    <a:pt x="61480" y="57935"/>
                  </a:lnTo>
                  <a:lnTo>
                    <a:pt x="61772" y="58556"/>
                  </a:lnTo>
                  <a:lnTo>
                    <a:pt x="61772" y="58556"/>
                  </a:lnTo>
                  <a:lnTo>
                    <a:pt x="61772" y="58556"/>
                  </a:lnTo>
                  <a:lnTo>
                    <a:pt x="61992" y="58739"/>
                  </a:lnTo>
                  <a:lnTo>
                    <a:pt x="61992" y="58739"/>
                  </a:lnTo>
                  <a:lnTo>
                    <a:pt x="61992" y="58739"/>
                  </a:lnTo>
                  <a:lnTo>
                    <a:pt x="62576" y="59068"/>
                  </a:lnTo>
                  <a:lnTo>
                    <a:pt x="62576" y="59068"/>
                  </a:lnTo>
                  <a:lnTo>
                    <a:pt x="62576" y="59068"/>
                  </a:lnTo>
                  <a:lnTo>
                    <a:pt x="62576" y="59068"/>
                  </a:lnTo>
                  <a:lnTo>
                    <a:pt x="62576" y="59068"/>
                  </a:lnTo>
                  <a:lnTo>
                    <a:pt x="63234" y="59251"/>
                  </a:lnTo>
                  <a:lnTo>
                    <a:pt x="63234" y="59251"/>
                  </a:lnTo>
                  <a:lnTo>
                    <a:pt x="63198" y="58995"/>
                  </a:lnTo>
                  <a:lnTo>
                    <a:pt x="63125" y="58739"/>
                  </a:lnTo>
                  <a:lnTo>
                    <a:pt x="62978" y="58264"/>
                  </a:lnTo>
                  <a:lnTo>
                    <a:pt x="62832" y="57788"/>
                  </a:lnTo>
                  <a:lnTo>
                    <a:pt x="62796" y="57569"/>
                  </a:lnTo>
                  <a:lnTo>
                    <a:pt x="62796" y="57313"/>
                  </a:lnTo>
                  <a:lnTo>
                    <a:pt x="62796" y="57313"/>
                  </a:lnTo>
                  <a:lnTo>
                    <a:pt x="62759" y="57167"/>
                  </a:lnTo>
                  <a:lnTo>
                    <a:pt x="62686" y="57057"/>
                  </a:lnTo>
                  <a:lnTo>
                    <a:pt x="62467" y="56802"/>
                  </a:lnTo>
                  <a:lnTo>
                    <a:pt x="62467" y="56802"/>
                  </a:lnTo>
                  <a:lnTo>
                    <a:pt x="62138" y="56546"/>
                  </a:lnTo>
                  <a:lnTo>
                    <a:pt x="61809" y="56290"/>
                  </a:lnTo>
                  <a:lnTo>
                    <a:pt x="61809" y="56290"/>
                  </a:lnTo>
                  <a:lnTo>
                    <a:pt x="61590" y="56107"/>
                  </a:lnTo>
                  <a:lnTo>
                    <a:pt x="61407" y="55924"/>
                  </a:lnTo>
                  <a:lnTo>
                    <a:pt x="61224" y="55705"/>
                  </a:lnTo>
                  <a:lnTo>
                    <a:pt x="61114" y="55449"/>
                  </a:lnTo>
                  <a:lnTo>
                    <a:pt x="61114" y="55449"/>
                  </a:lnTo>
                  <a:lnTo>
                    <a:pt x="61078" y="55266"/>
                  </a:lnTo>
                  <a:lnTo>
                    <a:pt x="60968" y="55120"/>
                  </a:lnTo>
                  <a:lnTo>
                    <a:pt x="60895" y="54974"/>
                  </a:lnTo>
                  <a:lnTo>
                    <a:pt x="60749" y="54828"/>
                  </a:lnTo>
                  <a:lnTo>
                    <a:pt x="60749" y="54828"/>
                  </a:lnTo>
                  <a:lnTo>
                    <a:pt x="60603" y="54645"/>
                  </a:lnTo>
                  <a:lnTo>
                    <a:pt x="60530" y="54462"/>
                  </a:lnTo>
                  <a:lnTo>
                    <a:pt x="60530" y="54243"/>
                  </a:lnTo>
                  <a:lnTo>
                    <a:pt x="60566" y="54024"/>
                  </a:lnTo>
                  <a:lnTo>
                    <a:pt x="60566" y="54024"/>
                  </a:lnTo>
                  <a:lnTo>
                    <a:pt x="60749" y="53402"/>
                  </a:lnTo>
                  <a:lnTo>
                    <a:pt x="60932" y="52781"/>
                  </a:lnTo>
                  <a:lnTo>
                    <a:pt x="60932" y="52781"/>
                  </a:lnTo>
                  <a:lnTo>
                    <a:pt x="61407" y="53000"/>
                  </a:lnTo>
                  <a:lnTo>
                    <a:pt x="61882" y="53293"/>
                  </a:lnTo>
                  <a:lnTo>
                    <a:pt x="62101" y="53439"/>
                  </a:lnTo>
                  <a:lnTo>
                    <a:pt x="62284" y="53622"/>
                  </a:lnTo>
                  <a:lnTo>
                    <a:pt x="62467" y="53841"/>
                  </a:lnTo>
                  <a:lnTo>
                    <a:pt x="62613" y="54060"/>
                  </a:lnTo>
                  <a:lnTo>
                    <a:pt x="62613" y="54060"/>
                  </a:lnTo>
                  <a:lnTo>
                    <a:pt x="62686" y="54133"/>
                  </a:lnTo>
                  <a:lnTo>
                    <a:pt x="62796" y="54170"/>
                  </a:lnTo>
                  <a:lnTo>
                    <a:pt x="62796" y="54170"/>
                  </a:lnTo>
                  <a:lnTo>
                    <a:pt x="63052" y="54316"/>
                  </a:lnTo>
                  <a:lnTo>
                    <a:pt x="63271" y="54499"/>
                  </a:lnTo>
                  <a:lnTo>
                    <a:pt x="63381" y="54645"/>
                  </a:lnTo>
                  <a:lnTo>
                    <a:pt x="63454" y="54755"/>
                  </a:lnTo>
                  <a:lnTo>
                    <a:pt x="63490" y="54901"/>
                  </a:lnTo>
                  <a:lnTo>
                    <a:pt x="63490" y="55084"/>
                  </a:lnTo>
                  <a:lnTo>
                    <a:pt x="63490" y="55084"/>
                  </a:lnTo>
                  <a:lnTo>
                    <a:pt x="63636" y="55047"/>
                  </a:lnTo>
                  <a:lnTo>
                    <a:pt x="63746" y="55011"/>
                  </a:lnTo>
                  <a:lnTo>
                    <a:pt x="63746" y="55011"/>
                  </a:lnTo>
                  <a:lnTo>
                    <a:pt x="64441" y="54535"/>
                  </a:lnTo>
                  <a:lnTo>
                    <a:pt x="65135" y="54024"/>
                  </a:lnTo>
                  <a:lnTo>
                    <a:pt x="65135" y="54024"/>
                  </a:lnTo>
                  <a:lnTo>
                    <a:pt x="65391" y="53768"/>
                  </a:lnTo>
                  <a:lnTo>
                    <a:pt x="65610" y="53475"/>
                  </a:lnTo>
                  <a:lnTo>
                    <a:pt x="65683" y="53293"/>
                  </a:lnTo>
                  <a:lnTo>
                    <a:pt x="65720" y="53146"/>
                  </a:lnTo>
                  <a:lnTo>
                    <a:pt x="65720" y="52964"/>
                  </a:lnTo>
                  <a:lnTo>
                    <a:pt x="65720" y="52817"/>
                  </a:lnTo>
                  <a:lnTo>
                    <a:pt x="65720" y="52817"/>
                  </a:lnTo>
                  <a:lnTo>
                    <a:pt x="65574" y="52160"/>
                  </a:lnTo>
                  <a:lnTo>
                    <a:pt x="65464" y="51867"/>
                  </a:lnTo>
                  <a:lnTo>
                    <a:pt x="65354" y="51575"/>
                  </a:lnTo>
                  <a:lnTo>
                    <a:pt x="65208" y="51282"/>
                  </a:lnTo>
                  <a:lnTo>
                    <a:pt x="64989" y="51026"/>
                  </a:lnTo>
                  <a:lnTo>
                    <a:pt x="64770" y="50771"/>
                  </a:lnTo>
                  <a:lnTo>
                    <a:pt x="64477" y="50551"/>
                  </a:lnTo>
                  <a:lnTo>
                    <a:pt x="64477" y="50551"/>
                  </a:lnTo>
                  <a:lnTo>
                    <a:pt x="64221" y="50332"/>
                  </a:lnTo>
                  <a:lnTo>
                    <a:pt x="64002" y="50076"/>
                  </a:lnTo>
                  <a:lnTo>
                    <a:pt x="63600" y="49528"/>
                  </a:lnTo>
                  <a:lnTo>
                    <a:pt x="63600" y="49528"/>
                  </a:lnTo>
                  <a:lnTo>
                    <a:pt x="63527" y="49345"/>
                  </a:lnTo>
                  <a:lnTo>
                    <a:pt x="63490" y="49199"/>
                  </a:lnTo>
                  <a:lnTo>
                    <a:pt x="63490" y="49199"/>
                  </a:lnTo>
                  <a:lnTo>
                    <a:pt x="63563" y="48943"/>
                  </a:lnTo>
                  <a:lnTo>
                    <a:pt x="63673" y="48760"/>
                  </a:lnTo>
                  <a:lnTo>
                    <a:pt x="63819" y="48541"/>
                  </a:lnTo>
                  <a:lnTo>
                    <a:pt x="64002" y="48395"/>
                  </a:lnTo>
                  <a:lnTo>
                    <a:pt x="64221" y="48249"/>
                  </a:lnTo>
                  <a:lnTo>
                    <a:pt x="64477" y="48139"/>
                  </a:lnTo>
                  <a:lnTo>
                    <a:pt x="64733" y="48066"/>
                  </a:lnTo>
                  <a:lnTo>
                    <a:pt x="64989" y="48029"/>
                  </a:lnTo>
                  <a:lnTo>
                    <a:pt x="64989" y="48029"/>
                  </a:lnTo>
                  <a:lnTo>
                    <a:pt x="65172" y="48066"/>
                  </a:lnTo>
                  <a:lnTo>
                    <a:pt x="65172" y="48066"/>
                  </a:lnTo>
                  <a:lnTo>
                    <a:pt x="65501" y="48724"/>
                  </a:lnTo>
                  <a:lnTo>
                    <a:pt x="65501" y="48724"/>
                  </a:lnTo>
                  <a:lnTo>
                    <a:pt x="65172" y="48906"/>
                  </a:lnTo>
                  <a:lnTo>
                    <a:pt x="65172" y="48906"/>
                  </a:lnTo>
                  <a:lnTo>
                    <a:pt x="65025" y="49053"/>
                  </a:lnTo>
                  <a:lnTo>
                    <a:pt x="64952" y="49235"/>
                  </a:lnTo>
                  <a:lnTo>
                    <a:pt x="64952" y="49418"/>
                  </a:lnTo>
                  <a:lnTo>
                    <a:pt x="65062" y="49601"/>
                  </a:lnTo>
                  <a:lnTo>
                    <a:pt x="65062" y="49601"/>
                  </a:lnTo>
                  <a:lnTo>
                    <a:pt x="65135" y="49674"/>
                  </a:lnTo>
                  <a:lnTo>
                    <a:pt x="65245" y="49747"/>
                  </a:lnTo>
                  <a:lnTo>
                    <a:pt x="65318" y="49747"/>
                  </a:lnTo>
                  <a:lnTo>
                    <a:pt x="65427" y="49784"/>
                  </a:lnTo>
                  <a:lnTo>
                    <a:pt x="65427" y="49784"/>
                  </a:lnTo>
                  <a:lnTo>
                    <a:pt x="65610" y="49747"/>
                  </a:lnTo>
                  <a:lnTo>
                    <a:pt x="65756" y="49674"/>
                  </a:lnTo>
                  <a:lnTo>
                    <a:pt x="65756" y="49674"/>
                  </a:lnTo>
                  <a:lnTo>
                    <a:pt x="65866" y="49601"/>
                  </a:lnTo>
                  <a:lnTo>
                    <a:pt x="65976" y="49528"/>
                  </a:lnTo>
                  <a:lnTo>
                    <a:pt x="66049" y="49418"/>
                  </a:lnTo>
                  <a:lnTo>
                    <a:pt x="66085" y="49309"/>
                  </a:lnTo>
                  <a:lnTo>
                    <a:pt x="66085" y="49199"/>
                  </a:lnTo>
                  <a:lnTo>
                    <a:pt x="66085" y="49053"/>
                  </a:lnTo>
                  <a:lnTo>
                    <a:pt x="66049" y="48943"/>
                  </a:lnTo>
                  <a:lnTo>
                    <a:pt x="65976" y="48797"/>
                  </a:lnTo>
                  <a:lnTo>
                    <a:pt x="65976" y="48797"/>
                  </a:lnTo>
                  <a:lnTo>
                    <a:pt x="65903" y="48614"/>
                  </a:lnTo>
                  <a:lnTo>
                    <a:pt x="65830" y="48468"/>
                  </a:lnTo>
                  <a:lnTo>
                    <a:pt x="65830" y="48285"/>
                  </a:lnTo>
                  <a:lnTo>
                    <a:pt x="65903" y="48102"/>
                  </a:lnTo>
                  <a:lnTo>
                    <a:pt x="65903" y="48102"/>
                  </a:lnTo>
                  <a:lnTo>
                    <a:pt x="66816" y="47737"/>
                  </a:lnTo>
                  <a:lnTo>
                    <a:pt x="66816" y="47737"/>
                  </a:lnTo>
                  <a:lnTo>
                    <a:pt x="67840" y="47335"/>
                  </a:lnTo>
                  <a:lnTo>
                    <a:pt x="67840" y="47335"/>
                  </a:lnTo>
                  <a:lnTo>
                    <a:pt x="68278" y="47152"/>
                  </a:lnTo>
                  <a:lnTo>
                    <a:pt x="68681" y="46933"/>
                  </a:lnTo>
                  <a:lnTo>
                    <a:pt x="69046" y="46713"/>
                  </a:lnTo>
                  <a:lnTo>
                    <a:pt x="69375" y="46421"/>
                  </a:lnTo>
                  <a:lnTo>
                    <a:pt x="69667" y="46092"/>
                  </a:lnTo>
                  <a:lnTo>
                    <a:pt x="69923" y="45726"/>
                  </a:lnTo>
                  <a:lnTo>
                    <a:pt x="70069" y="45288"/>
                  </a:lnTo>
                  <a:lnTo>
                    <a:pt x="70179" y="44813"/>
                  </a:lnTo>
                  <a:lnTo>
                    <a:pt x="70179" y="44813"/>
                  </a:lnTo>
                  <a:lnTo>
                    <a:pt x="70252" y="44666"/>
                  </a:lnTo>
                  <a:lnTo>
                    <a:pt x="70325" y="44520"/>
                  </a:lnTo>
                  <a:lnTo>
                    <a:pt x="70325" y="44520"/>
                  </a:lnTo>
                  <a:lnTo>
                    <a:pt x="70837" y="43460"/>
                  </a:lnTo>
                  <a:lnTo>
                    <a:pt x="70837" y="43460"/>
                  </a:lnTo>
                  <a:lnTo>
                    <a:pt x="70947" y="43131"/>
                  </a:lnTo>
                  <a:lnTo>
                    <a:pt x="70983" y="42949"/>
                  </a:lnTo>
                  <a:lnTo>
                    <a:pt x="70983" y="42839"/>
                  </a:lnTo>
                  <a:lnTo>
                    <a:pt x="70947" y="42693"/>
                  </a:lnTo>
                  <a:lnTo>
                    <a:pt x="70910" y="42583"/>
                  </a:lnTo>
                  <a:lnTo>
                    <a:pt x="70800" y="42473"/>
                  </a:lnTo>
                  <a:lnTo>
                    <a:pt x="70691" y="42400"/>
                  </a:lnTo>
                  <a:lnTo>
                    <a:pt x="70691" y="42400"/>
                  </a:lnTo>
                  <a:lnTo>
                    <a:pt x="70654" y="41852"/>
                  </a:lnTo>
                  <a:lnTo>
                    <a:pt x="70618" y="41596"/>
                  </a:lnTo>
                  <a:lnTo>
                    <a:pt x="70545" y="41377"/>
                  </a:lnTo>
                  <a:lnTo>
                    <a:pt x="70545" y="41377"/>
                  </a:lnTo>
                  <a:lnTo>
                    <a:pt x="70325" y="40938"/>
                  </a:lnTo>
                  <a:lnTo>
                    <a:pt x="70069" y="40463"/>
                  </a:lnTo>
                  <a:lnTo>
                    <a:pt x="69485" y="39622"/>
                  </a:lnTo>
                  <a:lnTo>
                    <a:pt x="69485" y="39622"/>
                  </a:lnTo>
                  <a:lnTo>
                    <a:pt x="69412" y="39586"/>
                  </a:lnTo>
                  <a:lnTo>
                    <a:pt x="69375" y="39549"/>
                  </a:lnTo>
                  <a:lnTo>
                    <a:pt x="69375" y="39549"/>
                  </a:lnTo>
                  <a:lnTo>
                    <a:pt x="69119" y="39330"/>
                  </a:lnTo>
                  <a:lnTo>
                    <a:pt x="69046" y="39257"/>
                  </a:lnTo>
                  <a:lnTo>
                    <a:pt x="69009" y="39147"/>
                  </a:lnTo>
                  <a:lnTo>
                    <a:pt x="69009" y="39038"/>
                  </a:lnTo>
                  <a:lnTo>
                    <a:pt x="69046" y="38928"/>
                  </a:lnTo>
                  <a:lnTo>
                    <a:pt x="69192" y="38635"/>
                  </a:lnTo>
                  <a:lnTo>
                    <a:pt x="69192" y="38635"/>
                  </a:lnTo>
                  <a:lnTo>
                    <a:pt x="69302" y="38416"/>
                  </a:lnTo>
                  <a:lnTo>
                    <a:pt x="69448" y="38233"/>
                  </a:lnTo>
                  <a:lnTo>
                    <a:pt x="69631" y="38087"/>
                  </a:lnTo>
                  <a:lnTo>
                    <a:pt x="69887" y="37978"/>
                  </a:lnTo>
                  <a:lnTo>
                    <a:pt x="69887" y="37978"/>
                  </a:lnTo>
                  <a:lnTo>
                    <a:pt x="69996" y="37941"/>
                  </a:lnTo>
                  <a:lnTo>
                    <a:pt x="70106" y="37831"/>
                  </a:lnTo>
                  <a:lnTo>
                    <a:pt x="70362" y="37539"/>
                  </a:lnTo>
                  <a:lnTo>
                    <a:pt x="70362" y="37539"/>
                  </a:lnTo>
                  <a:lnTo>
                    <a:pt x="69814" y="37320"/>
                  </a:lnTo>
                  <a:lnTo>
                    <a:pt x="69594" y="37247"/>
                  </a:lnTo>
                  <a:lnTo>
                    <a:pt x="69338" y="37210"/>
                  </a:lnTo>
                  <a:lnTo>
                    <a:pt x="69338" y="37210"/>
                  </a:lnTo>
                  <a:lnTo>
                    <a:pt x="69229" y="37210"/>
                  </a:lnTo>
                  <a:lnTo>
                    <a:pt x="69083" y="37247"/>
                  </a:lnTo>
                  <a:lnTo>
                    <a:pt x="68973" y="37320"/>
                  </a:lnTo>
                  <a:lnTo>
                    <a:pt x="68827" y="37429"/>
                  </a:lnTo>
                  <a:lnTo>
                    <a:pt x="68827" y="37429"/>
                  </a:lnTo>
                  <a:lnTo>
                    <a:pt x="68754" y="37466"/>
                  </a:lnTo>
                  <a:lnTo>
                    <a:pt x="68607" y="37466"/>
                  </a:lnTo>
                  <a:lnTo>
                    <a:pt x="68607" y="37466"/>
                  </a:lnTo>
                  <a:lnTo>
                    <a:pt x="68461" y="37466"/>
                  </a:lnTo>
                  <a:lnTo>
                    <a:pt x="68315" y="37393"/>
                  </a:lnTo>
                  <a:lnTo>
                    <a:pt x="68315" y="37393"/>
                  </a:lnTo>
                  <a:lnTo>
                    <a:pt x="68132" y="37247"/>
                  </a:lnTo>
                  <a:lnTo>
                    <a:pt x="67949" y="37100"/>
                  </a:lnTo>
                  <a:lnTo>
                    <a:pt x="67584" y="36771"/>
                  </a:lnTo>
                  <a:lnTo>
                    <a:pt x="67584" y="36771"/>
                  </a:lnTo>
                  <a:lnTo>
                    <a:pt x="68169" y="36077"/>
                  </a:lnTo>
                  <a:lnTo>
                    <a:pt x="68717" y="35382"/>
                  </a:lnTo>
                  <a:lnTo>
                    <a:pt x="68717" y="35382"/>
                  </a:lnTo>
                  <a:lnTo>
                    <a:pt x="68863" y="35163"/>
                  </a:lnTo>
                  <a:lnTo>
                    <a:pt x="68973" y="35127"/>
                  </a:lnTo>
                  <a:lnTo>
                    <a:pt x="69083" y="35090"/>
                  </a:lnTo>
                  <a:lnTo>
                    <a:pt x="69083" y="35090"/>
                  </a:lnTo>
                  <a:lnTo>
                    <a:pt x="69302" y="35127"/>
                  </a:lnTo>
                  <a:lnTo>
                    <a:pt x="69302" y="35127"/>
                  </a:lnTo>
                  <a:lnTo>
                    <a:pt x="69375" y="36515"/>
                  </a:lnTo>
                  <a:lnTo>
                    <a:pt x="69375" y="36515"/>
                  </a:lnTo>
                  <a:lnTo>
                    <a:pt x="69814" y="36150"/>
                  </a:lnTo>
                  <a:lnTo>
                    <a:pt x="70216" y="35894"/>
                  </a:lnTo>
                  <a:lnTo>
                    <a:pt x="70216" y="35894"/>
                  </a:lnTo>
                  <a:lnTo>
                    <a:pt x="70472" y="35784"/>
                  </a:lnTo>
                  <a:lnTo>
                    <a:pt x="70691" y="35748"/>
                  </a:lnTo>
                  <a:lnTo>
                    <a:pt x="70691" y="35748"/>
                  </a:lnTo>
                  <a:lnTo>
                    <a:pt x="70800" y="35748"/>
                  </a:lnTo>
                  <a:lnTo>
                    <a:pt x="70874" y="35784"/>
                  </a:lnTo>
                  <a:lnTo>
                    <a:pt x="70983" y="35821"/>
                  </a:lnTo>
                  <a:lnTo>
                    <a:pt x="71056" y="35894"/>
                  </a:lnTo>
                  <a:lnTo>
                    <a:pt x="71166" y="36113"/>
                  </a:lnTo>
                  <a:lnTo>
                    <a:pt x="71276" y="36406"/>
                  </a:lnTo>
                  <a:lnTo>
                    <a:pt x="71276" y="36406"/>
                  </a:lnTo>
                  <a:lnTo>
                    <a:pt x="71422" y="37100"/>
                  </a:lnTo>
                  <a:lnTo>
                    <a:pt x="71422" y="37100"/>
                  </a:lnTo>
                  <a:lnTo>
                    <a:pt x="72153" y="37247"/>
                  </a:lnTo>
                  <a:lnTo>
                    <a:pt x="72153" y="37247"/>
                  </a:lnTo>
                  <a:lnTo>
                    <a:pt x="72628" y="39293"/>
                  </a:lnTo>
                  <a:lnTo>
                    <a:pt x="72628" y="39293"/>
                  </a:lnTo>
                  <a:lnTo>
                    <a:pt x="72920" y="39220"/>
                  </a:lnTo>
                  <a:lnTo>
                    <a:pt x="73176" y="39147"/>
                  </a:lnTo>
                  <a:lnTo>
                    <a:pt x="73176" y="39147"/>
                  </a:lnTo>
                  <a:lnTo>
                    <a:pt x="73469" y="39111"/>
                  </a:lnTo>
                  <a:lnTo>
                    <a:pt x="73688" y="39038"/>
                  </a:lnTo>
                  <a:lnTo>
                    <a:pt x="73834" y="38928"/>
                  </a:lnTo>
                  <a:lnTo>
                    <a:pt x="73944" y="38782"/>
                  </a:lnTo>
                  <a:lnTo>
                    <a:pt x="73980" y="38599"/>
                  </a:lnTo>
                  <a:lnTo>
                    <a:pt x="73980" y="38416"/>
                  </a:lnTo>
                  <a:lnTo>
                    <a:pt x="73980" y="38160"/>
                  </a:lnTo>
                  <a:lnTo>
                    <a:pt x="73944" y="37868"/>
                  </a:lnTo>
                  <a:lnTo>
                    <a:pt x="73944" y="37868"/>
                  </a:lnTo>
                  <a:lnTo>
                    <a:pt x="73834" y="37612"/>
                  </a:lnTo>
                  <a:lnTo>
                    <a:pt x="73725" y="37429"/>
                  </a:lnTo>
                  <a:lnTo>
                    <a:pt x="73725" y="37429"/>
                  </a:lnTo>
                  <a:lnTo>
                    <a:pt x="73249" y="36771"/>
                  </a:lnTo>
                  <a:lnTo>
                    <a:pt x="72774" y="36150"/>
                  </a:lnTo>
                  <a:lnTo>
                    <a:pt x="72774" y="36150"/>
                  </a:lnTo>
                  <a:lnTo>
                    <a:pt x="72555" y="35894"/>
                  </a:lnTo>
                  <a:lnTo>
                    <a:pt x="72482" y="35784"/>
                  </a:lnTo>
                  <a:lnTo>
                    <a:pt x="72445" y="35711"/>
                  </a:lnTo>
                  <a:lnTo>
                    <a:pt x="72482" y="35602"/>
                  </a:lnTo>
                  <a:lnTo>
                    <a:pt x="72518" y="35529"/>
                  </a:lnTo>
                  <a:lnTo>
                    <a:pt x="72701" y="35236"/>
                  </a:lnTo>
                  <a:lnTo>
                    <a:pt x="72701" y="35236"/>
                  </a:lnTo>
                  <a:lnTo>
                    <a:pt x="72884" y="34980"/>
                  </a:lnTo>
                  <a:lnTo>
                    <a:pt x="73030" y="34724"/>
                  </a:lnTo>
                  <a:lnTo>
                    <a:pt x="73067" y="34578"/>
                  </a:lnTo>
                  <a:lnTo>
                    <a:pt x="73103" y="34432"/>
                  </a:lnTo>
                  <a:lnTo>
                    <a:pt x="73103" y="34249"/>
                  </a:lnTo>
                  <a:lnTo>
                    <a:pt x="73103" y="34103"/>
                  </a:lnTo>
                  <a:lnTo>
                    <a:pt x="73103" y="34103"/>
                  </a:lnTo>
                  <a:lnTo>
                    <a:pt x="73067" y="33884"/>
                  </a:lnTo>
                  <a:lnTo>
                    <a:pt x="73140" y="33701"/>
                  </a:lnTo>
                  <a:lnTo>
                    <a:pt x="73213" y="33518"/>
                  </a:lnTo>
                  <a:lnTo>
                    <a:pt x="73396" y="33336"/>
                  </a:lnTo>
                  <a:lnTo>
                    <a:pt x="73396" y="33336"/>
                  </a:lnTo>
                  <a:lnTo>
                    <a:pt x="73615" y="33116"/>
                  </a:lnTo>
                  <a:lnTo>
                    <a:pt x="73834" y="32860"/>
                  </a:lnTo>
                  <a:lnTo>
                    <a:pt x="73834" y="32860"/>
                  </a:lnTo>
                  <a:lnTo>
                    <a:pt x="74200" y="32933"/>
                  </a:lnTo>
                  <a:lnTo>
                    <a:pt x="74492" y="32970"/>
                  </a:lnTo>
                  <a:lnTo>
                    <a:pt x="74492" y="32970"/>
                  </a:lnTo>
                  <a:lnTo>
                    <a:pt x="74711" y="32933"/>
                  </a:lnTo>
                  <a:lnTo>
                    <a:pt x="74858" y="32824"/>
                  </a:lnTo>
                  <a:lnTo>
                    <a:pt x="75040" y="32604"/>
                  </a:lnTo>
                  <a:lnTo>
                    <a:pt x="75223" y="32276"/>
                  </a:lnTo>
                  <a:lnTo>
                    <a:pt x="75223" y="32276"/>
                  </a:lnTo>
                  <a:lnTo>
                    <a:pt x="75552" y="31618"/>
                  </a:lnTo>
                  <a:lnTo>
                    <a:pt x="75845" y="30923"/>
                  </a:lnTo>
                  <a:lnTo>
                    <a:pt x="76100" y="30229"/>
                  </a:lnTo>
                  <a:lnTo>
                    <a:pt x="76247" y="29498"/>
                  </a:lnTo>
                  <a:lnTo>
                    <a:pt x="76247" y="29498"/>
                  </a:lnTo>
                  <a:lnTo>
                    <a:pt x="76356" y="28913"/>
                  </a:lnTo>
                  <a:lnTo>
                    <a:pt x="76503" y="28328"/>
                  </a:lnTo>
                  <a:lnTo>
                    <a:pt x="76503" y="28036"/>
                  </a:lnTo>
                  <a:lnTo>
                    <a:pt x="76503" y="27707"/>
                  </a:lnTo>
                  <a:lnTo>
                    <a:pt x="76466" y="27414"/>
                  </a:lnTo>
                  <a:lnTo>
                    <a:pt x="76356" y="27122"/>
                  </a:lnTo>
                  <a:lnTo>
                    <a:pt x="76356" y="27122"/>
                  </a:lnTo>
                  <a:lnTo>
                    <a:pt x="76137" y="26610"/>
                  </a:lnTo>
                  <a:lnTo>
                    <a:pt x="76137" y="26610"/>
                  </a:lnTo>
                  <a:lnTo>
                    <a:pt x="76064" y="26281"/>
                  </a:lnTo>
                  <a:lnTo>
                    <a:pt x="76027" y="25916"/>
                  </a:lnTo>
                  <a:lnTo>
                    <a:pt x="76064" y="25550"/>
                  </a:lnTo>
                  <a:lnTo>
                    <a:pt x="76174" y="25075"/>
                  </a:lnTo>
                  <a:lnTo>
                    <a:pt x="76174" y="25075"/>
                  </a:lnTo>
                  <a:lnTo>
                    <a:pt x="76356" y="25367"/>
                  </a:lnTo>
                  <a:lnTo>
                    <a:pt x="76466" y="25550"/>
                  </a:lnTo>
                  <a:lnTo>
                    <a:pt x="76466" y="25550"/>
                  </a:lnTo>
                  <a:lnTo>
                    <a:pt x="77965" y="29863"/>
                  </a:lnTo>
                  <a:lnTo>
                    <a:pt x="77965" y="29863"/>
                  </a:lnTo>
                  <a:lnTo>
                    <a:pt x="78732" y="29461"/>
                  </a:lnTo>
                  <a:lnTo>
                    <a:pt x="78732" y="29461"/>
                  </a:lnTo>
                  <a:lnTo>
                    <a:pt x="78330" y="28949"/>
                  </a:lnTo>
                  <a:lnTo>
                    <a:pt x="78330" y="28949"/>
                  </a:lnTo>
                  <a:lnTo>
                    <a:pt x="78147" y="28693"/>
                  </a:lnTo>
                  <a:lnTo>
                    <a:pt x="77965" y="28438"/>
                  </a:lnTo>
                  <a:lnTo>
                    <a:pt x="77965" y="28438"/>
                  </a:lnTo>
                  <a:lnTo>
                    <a:pt x="77891" y="28218"/>
                  </a:lnTo>
                  <a:lnTo>
                    <a:pt x="77818" y="28036"/>
                  </a:lnTo>
                  <a:lnTo>
                    <a:pt x="77782" y="27853"/>
                  </a:lnTo>
                  <a:lnTo>
                    <a:pt x="77782" y="27670"/>
                  </a:lnTo>
                  <a:lnTo>
                    <a:pt x="77818" y="27487"/>
                  </a:lnTo>
                  <a:lnTo>
                    <a:pt x="77928" y="27341"/>
                  </a:lnTo>
                  <a:lnTo>
                    <a:pt x="78038" y="27158"/>
                  </a:lnTo>
                  <a:lnTo>
                    <a:pt x="78184" y="26976"/>
                  </a:lnTo>
                  <a:lnTo>
                    <a:pt x="78184" y="26976"/>
                  </a:lnTo>
                  <a:lnTo>
                    <a:pt x="77672" y="26025"/>
                  </a:lnTo>
                  <a:lnTo>
                    <a:pt x="77672" y="26025"/>
                  </a:lnTo>
                  <a:lnTo>
                    <a:pt x="77343" y="25513"/>
                  </a:lnTo>
                  <a:lnTo>
                    <a:pt x="77014" y="25002"/>
                  </a:lnTo>
                  <a:lnTo>
                    <a:pt x="76868" y="24746"/>
                  </a:lnTo>
                  <a:lnTo>
                    <a:pt x="76722" y="24453"/>
                  </a:lnTo>
                  <a:lnTo>
                    <a:pt x="76612" y="24198"/>
                  </a:lnTo>
                  <a:lnTo>
                    <a:pt x="76539" y="23869"/>
                  </a:lnTo>
                  <a:lnTo>
                    <a:pt x="76539" y="23869"/>
                  </a:lnTo>
                  <a:lnTo>
                    <a:pt x="76466" y="23576"/>
                  </a:lnTo>
                  <a:lnTo>
                    <a:pt x="76283" y="23320"/>
                  </a:lnTo>
                  <a:lnTo>
                    <a:pt x="76064" y="23065"/>
                  </a:lnTo>
                  <a:lnTo>
                    <a:pt x="75808" y="22845"/>
                  </a:lnTo>
                  <a:lnTo>
                    <a:pt x="75808" y="22845"/>
                  </a:lnTo>
                  <a:lnTo>
                    <a:pt x="75698" y="23138"/>
                  </a:lnTo>
                  <a:lnTo>
                    <a:pt x="75625" y="23320"/>
                  </a:lnTo>
                  <a:lnTo>
                    <a:pt x="75516" y="23430"/>
                  </a:lnTo>
                  <a:lnTo>
                    <a:pt x="75369" y="23467"/>
                  </a:lnTo>
                  <a:lnTo>
                    <a:pt x="75369" y="23467"/>
                  </a:lnTo>
                  <a:lnTo>
                    <a:pt x="75296" y="23467"/>
                  </a:lnTo>
                  <a:lnTo>
                    <a:pt x="75150" y="23430"/>
                  </a:lnTo>
                  <a:lnTo>
                    <a:pt x="74821" y="23247"/>
                  </a:lnTo>
                  <a:lnTo>
                    <a:pt x="74821" y="23247"/>
                  </a:lnTo>
                  <a:lnTo>
                    <a:pt x="74529" y="23101"/>
                  </a:lnTo>
                  <a:lnTo>
                    <a:pt x="74236" y="23065"/>
                  </a:lnTo>
                  <a:lnTo>
                    <a:pt x="74236" y="23065"/>
                  </a:lnTo>
                  <a:lnTo>
                    <a:pt x="74054" y="23101"/>
                  </a:lnTo>
                  <a:lnTo>
                    <a:pt x="73871" y="23138"/>
                  </a:lnTo>
                  <a:lnTo>
                    <a:pt x="73725" y="23211"/>
                  </a:lnTo>
                  <a:lnTo>
                    <a:pt x="73578" y="23320"/>
                  </a:lnTo>
                  <a:lnTo>
                    <a:pt x="73578" y="23320"/>
                  </a:lnTo>
                  <a:lnTo>
                    <a:pt x="72043" y="22699"/>
                  </a:lnTo>
                  <a:lnTo>
                    <a:pt x="72043" y="22699"/>
                  </a:lnTo>
                  <a:lnTo>
                    <a:pt x="72299" y="21858"/>
                  </a:lnTo>
                  <a:lnTo>
                    <a:pt x="72445" y="21420"/>
                  </a:lnTo>
                  <a:lnTo>
                    <a:pt x="72628" y="20981"/>
                  </a:lnTo>
                  <a:lnTo>
                    <a:pt x="72628" y="20981"/>
                  </a:lnTo>
                  <a:lnTo>
                    <a:pt x="72774" y="20689"/>
                  </a:lnTo>
                  <a:lnTo>
                    <a:pt x="72884" y="20360"/>
                  </a:lnTo>
                  <a:lnTo>
                    <a:pt x="73030" y="19738"/>
                  </a:lnTo>
                  <a:lnTo>
                    <a:pt x="73176" y="19117"/>
                  </a:lnTo>
                  <a:lnTo>
                    <a:pt x="73323" y="18459"/>
                  </a:lnTo>
                  <a:lnTo>
                    <a:pt x="73323" y="18459"/>
                  </a:lnTo>
                  <a:lnTo>
                    <a:pt x="73396" y="18203"/>
                  </a:lnTo>
                  <a:lnTo>
                    <a:pt x="73505" y="18020"/>
                  </a:lnTo>
                  <a:lnTo>
                    <a:pt x="73578" y="17947"/>
                  </a:lnTo>
                  <a:lnTo>
                    <a:pt x="73652" y="17874"/>
                  </a:lnTo>
                  <a:lnTo>
                    <a:pt x="73761" y="17801"/>
                  </a:lnTo>
                  <a:lnTo>
                    <a:pt x="73871" y="17765"/>
                  </a:lnTo>
                  <a:lnTo>
                    <a:pt x="73871" y="17765"/>
                  </a:lnTo>
                  <a:lnTo>
                    <a:pt x="74273" y="17691"/>
                  </a:lnTo>
                  <a:lnTo>
                    <a:pt x="74675" y="17545"/>
                  </a:lnTo>
                  <a:lnTo>
                    <a:pt x="74675" y="17545"/>
                  </a:lnTo>
                  <a:lnTo>
                    <a:pt x="74894" y="17472"/>
                  </a:lnTo>
                  <a:lnTo>
                    <a:pt x="75150" y="17399"/>
                  </a:lnTo>
                  <a:lnTo>
                    <a:pt x="75625" y="17326"/>
                  </a:lnTo>
                  <a:lnTo>
                    <a:pt x="75845" y="17253"/>
                  </a:lnTo>
                  <a:lnTo>
                    <a:pt x="76064" y="17143"/>
                  </a:lnTo>
                  <a:lnTo>
                    <a:pt x="76247" y="16960"/>
                  </a:lnTo>
                  <a:lnTo>
                    <a:pt x="76393" y="16741"/>
                  </a:lnTo>
                  <a:lnTo>
                    <a:pt x="77343" y="16741"/>
                  </a:lnTo>
                  <a:lnTo>
                    <a:pt x="77343" y="16741"/>
                  </a:lnTo>
                  <a:lnTo>
                    <a:pt x="77599" y="17289"/>
                  </a:lnTo>
                  <a:lnTo>
                    <a:pt x="77599" y="17289"/>
                  </a:lnTo>
                  <a:lnTo>
                    <a:pt x="77965" y="17180"/>
                  </a:lnTo>
                  <a:lnTo>
                    <a:pt x="78330" y="16997"/>
                  </a:lnTo>
                  <a:lnTo>
                    <a:pt x="78696" y="16778"/>
                  </a:lnTo>
                  <a:lnTo>
                    <a:pt x="79061" y="16522"/>
                  </a:lnTo>
                  <a:lnTo>
                    <a:pt x="79061" y="16522"/>
                  </a:lnTo>
                  <a:lnTo>
                    <a:pt x="78659" y="16229"/>
                  </a:lnTo>
                  <a:lnTo>
                    <a:pt x="78659" y="16229"/>
                  </a:lnTo>
                  <a:lnTo>
                    <a:pt x="78513" y="16083"/>
                  </a:lnTo>
                  <a:lnTo>
                    <a:pt x="78440" y="15937"/>
                  </a:lnTo>
                  <a:lnTo>
                    <a:pt x="78440" y="15754"/>
                  </a:lnTo>
                  <a:lnTo>
                    <a:pt x="78476" y="15571"/>
                  </a:lnTo>
                  <a:lnTo>
                    <a:pt x="78476" y="15571"/>
                  </a:lnTo>
                  <a:lnTo>
                    <a:pt x="78586" y="14950"/>
                  </a:lnTo>
                  <a:lnTo>
                    <a:pt x="78622" y="14621"/>
                  </a:lnTo>
                  <a:lnTo>
                    <a:pt x="78659" y="14329"/>
                  </a:lnTo>
                  <a:lnTo>
                    <a:pt x="78659" y="14329"/>
                  </a:lnTo>
                  <a:lnTo>
                    <a:pt x="78659" y="14183"/>
                  </a:lnTo>
                  <a:lnTo>
                    <a:pt x="78696" y="14036"/>
                  </a:lnTo>
                  <a:lnTo>
                    <a:pt x="78732" y="13927"/>
                  </a:lnTo>
                  <a:lnTo>
                    <a:pt x="78805" y="13817"/>
                  </a:lnTo>
                  <a:lnTo>
                    <a:pt x="78988" y="13671"/>
                  </a:lnTo>
                  <a:lnTo>
                    <a:pt x="79207" y="13561"/>
                  </a:lnTo>
                  <a:lnTo>
                    <a:pt x="79207" y="13561"/>
                  </a:lnTo>
                  <a:lnTo>
                    <a:pt x="79390" y="13525"/>
                  </a:lnTo>
                  <a:lnTo>
                    <a:pt x="79609" y="13525"/>
                  </a:lnTo>
                  <a:lnTo>
                    <a:pt x="80011" y="13488"/>
                  </a:lnTo>
                  <a:lnTo>
                    <a:pt x="80011" y="13488"/>
                  </a:lnTo>
                  <a:lnTo>
                    <a:pt x="80085" y="13817"/>
                  </a:lnTo>
                  <a:lnTo>
                    <a:pt x="80085" y="13817"/>
                  </a:lnTo>
                  <a:lnTo>
                    <a:pt x="80158" y="14036"/>
                  </a:lnTo>
                  <a:lnTo>
                    <a:pt x="80267" y="14183"/>
                  </a:lnTo>
                  <a:lnTo>
                    <a:pt x="80377" y="14256"/>
                  </a:lnTo>
                  <a:lnTo>
                    <a:pt x="80560" y="14292"/>
                  </a:lnTo>
                  <a:lnTo>
                    <a:pt x="80560" y="14292"/>
                  </a:lnTo>
                  <a:lnTo>
                    <a:pt x="80596" y="14292"/>
                  </a:lnTo>
                  <a:lnTo>
                    <a:pt x="80596" y="14292"/>
                  </a:lnTo>
                  <a:lnTo>
                    <a:pt x="80706" y="14292"/>
                  </a:lnTo>
                  <a:lnTo>
                    <a:pt x="80779" y="14256"/>
                  </a:lnTo>
                  <a:lnTo>
                    <a:pt x="80889" y="14146"/>
                  </a:lnTo>
                  <a:lnTo>
                    <a:pt x="80962" y="13963"/>
                  </a:lnTo>
                  <a:lnTo>
                    <a:pt x="80998" y="13780"/>
                  </a:lnTo>
                  <a:lnTo>
                    <a:pt x="80998" y="13780"/>
                  </a:lnTo>
                  <a:lnTo>
                    <a:pt x="81108" y="13378"/>
                  </a:lnTo>
                  <a:lnTo>
                    <a:pt x="81254" y="12940"/>
                  </a:lnTo>
                  <a:lnTo>
                    <a:pt x="81254" y="12940"/>
                  </a:lnTo>
                  <a:lnTo>
                    <a:pt x="81071" y="12611"/>
                  </a:lnTo>
                  <a:lnTo>
                    <a:pt x="81035" y="12391"/>
                  </a:lnTo>
                  <a:lnTo>
                    <a:pt x="81035" y="12282"/>
                  </a:lnTo>
                  <a:lnTo>
                    <a:pt x="81071" y="12209"/>
                  </a:lnTo>
                  <a:lnTo>
                    <a:pt x="81181" y="11953"/>
                  </a:lnTo>
                  <a:lnTo>
                    <a:pt x="81181" y="11953"/>
                  </a:lnTo>
                  <a:lnTo>
                    <a:pt x="81510" y="12794"/>
                  </a:lnTo>
                  <a:lnTo>
                    <a:pt x="81802" y="13634"/>
                  </a:lnTo>
                  <a:lnTo>
                    <a:pt x="81802" y="13634"/>
                  </a:lnTo>
                  <a:lnTo>
                    <a:pt x="81839" y="13744"/>
                  </a:lnTo>
                  <a:lnTo>
                    <a:pt x="81802" y="13890"/>
                  </a:lnTo>
                  <a:lnTo>
                    <a:pt x="81729" y="14109"/>
                  </a:lnTo>
                  <a:lnTo>
                    <a:pt x="81729" y="14109"/>
                  </a:lnTo>
                  <a:lnTo>
                    <a:pt x="81547" y="14621"/>
                  </a:lnTo>
                  <a:lnTo>
                    <a:pt x="81400" y="15133"/>
                  </a:lnTo>
                  <a:lnTo>
                    <a:pt x="81364" y="15681"/>
                  </a:lnTo>
                  <a:lnTo>
                    <a:pt x="81327" y="16193"/>
                  </a:lnTo>
                  <a:lnTo>
                    <a:pt x="81327" y="16193"/>
                  </a:lnTo>
                  <a:lnTo>
                    <a:pt x="81327" y="16558"/>
                  </a:lnTo>
                  <a:lnTo>
                    <a:pt x="81254" y="16924"/>
                  </a:lnTo>
                  <a:lnTo>
                    <a:pt x="81071" y="17618"/>
                  </a:lnTo>
                  <a:lnTo>
                    <a:pt x="80889" y="18313"/>
                  </a:lnTo>
                  <a:lnTo>
                    <a:pt x="80852" y="18678"/>
                  </a:lnTo>
                  <a:lnTo>
                    <a:pt x="80852" y="19007"/>
                  </a:lnTo>
                  <a:lnTo>
                    <a:pt x="80852" y="19007"/>
                  </a:lnTo>
                  <a:lnTo>
                    <a:pt x="80816" y="19080"/>
                  </a:lnTo>
                  <a:lnTo>
                    <a:pt x="80816" y="19080"/>
                  </a:lnTo>
                  <a:lnTo>
                    <a:pt x="80779" y="19263"/>
                  </a:lnTo>
                  <a:lnTo>
                    <a:pt x="80779" y="19409"/>
                  </a:lnTo>
                  <a:lnTo>
                    <a:pt x="80779" y="19409"/>
                  </a:lnTo>
                  <a:lnTo>
                    <a:pt x="80962" y="19994"/>
                  </a:lnTo>
                  <a:lnTo>
                    <a:pt x="81181" y="20579"/>
                  </a:lnTo>
                  <a:lnTo>
                    <a:pt x="81437" y="21127"/>
                  </a:lnTo>
                  <a:lnTo>
                    <a:pt x="81729" y="21676"/>
                  </a:lnTo>
                  <a:lnTo>
                    <a:pt x="81729" y="21676"/>
                  </a:lnTo>
                  <a:lnTo>
                    <a:pt x="82533" y="22918"/>
                  </a:lnTo>
                  <a:lnTo>
                    <a:pt x="83301" y="24161"/>
                  </a:lnTo>
                  <a:lnTo>
                    <a:pt x="83301" y="24161"/>
                  </a:lnTo>
                  <a:lnTo>
                    <a:pt x="83374" y="24307"/>
                  </a:lnTo>
                  <a:lnTo>
                    <a:pt x="83484" y="24380"/>
                  </a:lnTo>
                  <a:lnTo>
                    <a:pt x="83557" y="24453"/>
                  </a:lnTo>
                  <a:lnTo>
                    <a:pt x="83703" y="24490"/>
                  </a:lnTo>
                  <a:lnTo>
                    <a:pt x="83703" y="24490"/>
                  </a:lnTo>
                  <a:lnTo>
                    <a:pt x="83849" y="24453"/>
                  </a:lnTo>
                  <a:lnTo>
                    <a:pt x="83849" y="24453"/>
                  </a:lnTo>
                  <a:lnTo>
                    <a:pt x="84032" y="24125"/>
                  </a:lnTo>
                  <a:lnTo>
                    <a:pt x="84105" y="23942"/>
                  </a:lnTo>
                  <a:lnTo>
                    <a:pt x="84142" y="23759"/>
                  </a:lnTo>
                  <a:lnTo>
                    <a:pt x="84142" y="23759"/>
                  </a:lnTo>
                  <a:lnTo>
                    <a:pt x="84142" y="23540"/>
                  </a:lnTo>
                  <a:lnTo>
                    <a:pt x="84069" y="23357"/>
                  </a:lnTo>
                  <a:lnTo>
                    <a:pt x="83996" y="23138"/>
                  </a:lnTo>
                  <a:lnTo>
                    <a:pt x="83996" y="22955"/>
                  </a:lnTo>
                  <a:lnTo>
                    <a:pt x="83996" y="22955"/>
                  </a:lnTo>
                  <a:lnTo>
                    <a:pt x="84032" y="22736"/>
                  </a:lnTo>
                  <a:lnTo>
                    <a:pt x="84142" y="22516"/>
                  </a:lnTo>
                  <a:lnTo>
                    <a:pt x="84215" y="22333"/>
                  </a:lnTo>
                  <a:lnTo>
                    <a:pt x="84251" y="22224"/>
                  </a:lnTo>
                  <a:lnTo>
                    <a:pt x="84251" y="22151"/>
                  </a:lnTo>
                  <a:lnTo>
                    <a:pt x="84251" y="22151"/>
                  </a:lnTo>
                  <a:lnTo>
                    <a:pt x="84178" y="21676"/>
                  </a:lnTo>
                  <a:lnTo>
                    <a:pt x="84215" y="21493"/>
                  </a:lnTo>
                  <a:lnTo>
                    <a:pt x="84251" y="21274"/>
                  </a:lnTo>
                  <a:lnTo>
                    <a:pt x="84325" y="21091"/>
                  </a:lnTo>
                  <a:lnTo>
                    <a:pt x="84434" y="20908"/>
                  </a:lnTo>
                  <a:lnTo>
                    <a:pt x="84580" y="20762"/>
                  </a:lnTo>
                  <a:lnTo>
                    <a:pt x="84763" y="20616"/>
                  </a:lnTo>
                  <a:lnTo>
                    <a:pt x="84763" y="20616"/>
                  </a:lnTo>
                  <a:lnTo>
                    <a:pt x="84434" y="20104"/>
                  </a:lnTo>
                  <a:lnTo>
                    <a:pt x="84434" y="20104"/>
                  </a:lnTo>
                  <a:lnTo>
                    <a:pt x="84251" y="19848"/>
                  </a:lnTo>
                  <a:lnTo>
                    <a:pt x="84215" y="19702"/>
                  </a:lnTo>
                  <a:lnTo>
                    <a:pt x="84178" y="19592"/>
                  </a:lnTo>
                  <a:lnTo>
                    <a:pt x="84178" y="19446"/>
                  </a:lnTo>
                  <a:lnTo>
                    <a:pt x="84215" y="19336"/>
                  </a:lnTo>
                  <a:lnTo>
                    <a:pt x="84288" y="19190"/>
                  </a:lnTo>
                  <a:lnTo>
                    <a:pt x="84398" y="19044"/>
                  </a:lnTo>
                  <a:lnTo>
                    <a:pt x="84398" y="19044"/>
                  </a:lnTo>
                  <a:lnTo>
                    <a:pt x="84471" y="18971"/>
                  </a:lnTo>
                  <a:lnTo>
                    <a:pt x="84507" y="18898"/>
                  </a:lnTo>
                  <a:lnTo>
                    <a:pt x="84507" y="18825"/>
                  </a:lnTo>
                  <a:lnTo>
                    <a:pt x="84507" y="18751"/>
                  </a:lnTo>
                  <a:lnTo>
                    <a:pt x="84434" y="18605"/>
                  </a:lnTo>
                  <a:lnTo>
                    <a:pt x="84325" y="18459"/>
                  </a:lnTo>
                  <a:lnTo>
                    <a:pt x="84325" y="18459"/>
                  </a:lnTo>
                  <a:lnTo>
                    <a:pt x="84069" y="18167"/>
                  </a:lnTo>
                  <a:lnTo>
                    <a:pt x="83959" y="18057"/>
                  </a:lnTo>
                  <a:lnTo>
                    <a:pt x="83922" y="17911"/>
                  </a:lnTo>
                  <a:lnTo>
                    <a:pt x="83922" y="17911"/>
                  </a:lnTo>
                  <a:lnTo>
                    <a:pt x="83922" y="17728"/>
                  </a:lnTo>
                  <a:lnTo>
                    <a:pt x="83886" y="17582"/>
                  </a:lnTo>
                  <a:lnTo>
                    <a:pt x="83849" y="17472"/>
                  </a:lnTo>
                  <a:lnTo>
                    <a:pt x="83776" y="17362"/>
                  </a:lnTo>
                  <a:lnTo>
                    <a:pt x="83667" y="17289"/>
                  </a:lnTo>
                  <a:lnTo>
                    <a:pt x="83557" y="17253"/>
                  </a:lnTo>
                  <a:lnTo>
                    <a:pt x="83411" y="17216"/>
                  </a:lnTo>
                  <a:lnTo>
                    <a:pt x="83265" y="17216"/>
                  </a:lnTo>
                  <a:lnTo>
                    <a:pt x="83265" y="17216"/>
                  </a:lnTo>
                  <a:lnTo>
                    <a:pt x="83082" y="17216"/>
                  </a:lnTo>
                  <a:lnTo>
                    <a:pt x="83082" y="17216"/>
                  </a:lnTo>
                  <a:lnTo>
                    <a:pt x="82899" y="16229"/>
                  </a:lnTo>
                  <a:lnTo>
                    <a:pt x="82753" y="15242"/>
                  </a:lnTo>
                  <a:lnTo>
                    <a:pt x="82753" y="15242"/>
                  </a:lnTo>
                  <a:lnTo>
                    <a:pt x="82753" y="15169"/>
                  </a:lnTo>
                  <a:lnTo>
                    <a:pt x="82789" y="15060"/>
                  </a:lnTo>
                  <a:lnTo>
                    <a:pt x="82826" y="14950"/>
                  </a:lnTo>
                  <a:lnTo>
                    <a:pt x="82899" y="14877"/>
                  </a:lnTo>
                  <a:lnTo>
                    <a:pt x="82899" y="14877"/>
                  </a:lnTo>
                  <a:lnTo>
                    <a:pt x="83265" y="14621"/>
                  </a:lnTo>
                  <a:lnTo>
                    <a:pt x="83447" y="14548"/>
                  </a:lnTo>
                  <a:lnTo>
                    <a:pt x="83667" y="14511"/>
                  </a:lnTo>
                  <a:lnTo>
                    <a:pt x="83667" y="14511"/>
                  </a:lnTo>
                  <a:lnTo>
                    <a:pt x="83849" y="14511"/>
                  </a:lnTo>
                  <a:lnTo>
                    <a:pt x="83849" y="14511"/>
                  </a:lnTo>
                  <a:lnTo>
                    <a:pt x="83996" y="14183"/>
                  </a:lnTo>
                  <a:lnTo>
                    <a:pt x="84142" y="13927"/>
                  </a:lnTo>
                  <a:lnTo>
                    <a:pt x="84215" y="13854"/>
                  </a:lnTo>
                  <a:lnTo>
                    <a:pt x="84325" y="13780"/>
                  </a:lnTo>
                  <a:lnTo>
                    <a:pt x="84398" y="13744"/>
                  </a:lnTo>
                  <a:lnTo>
                    <a:pt x="84507" y="13744"/>
                  </a:lnTo>
                  <a:lnTo>
                    <a:pt x="84507" y="13744"/>
                  </a:lnTo>
                  <a:lnTo>
                    <a:pt x="84800" y="13780"/>
                  </a:lnTo>
                  <a:lnTo>
                    <a:pt x="85129" y="13927"/>
                  </a:lnTo>
                  <a:lnTo>
                    <a:pt x="85129" y="13927"/>
                  </a:lnTo>
                  <a:lnTo>
                    <a:pt x="85238" y="13963"/>
                  </a:lnTo>
                  <a:lnTo>
                    <a:pt x="85385" y="14000"/>
                  </a:lnTo>
                  <a:lnTo>
                    <a:pt x="85640" y="14036"/>
                  </a:lnTo>
                  <a:lnTo>
                    <a:pt x="85640" y="14036"/>
                  </a:lnTo>
                  <a:lnTo>
                    <a:pt x="85677" y="13378"/>
                  </a:lnTo>
                  <a:lnTo>
                    <a:pt x="85677" y="13378"/>
                  </a:lnTo>
                  <a:lnTo>
                    <a:pt x="85713" y="13013"/>
                  </a:lnTo>
                  <a:lnTo>
                    <a:pt x="85750" y="12684"/>
                  </a:lnTo>
                  <a:lnTo>
                    <a:pt x="85860" y="12355"/>
                  </a:lnTo>
                  <a:lnTo>
                    <a:pt x="85933" y="12026"/>
                  </a:lnTo>
                  <a:lnTo>
                    <a:pt x="86079" y="11697"/>
                  </a:lnTo>
                  <a:lnTo>
                    <a:pt x="86225" y="11405"/>
                  </a:lnTo>
                  <a:lnTo>
                    <a:pt x="86554" y="10783"/>
                  </a:lnTo>
                  <a:lnTo>
                    <a:pt x="86554" y="10783"/>
                  </a:lnTo>
                  <a:lnTo>
                    <a:pt x="86700" y="10564"/>
                  </a:lnTo>
                  <a:lnTo>
                    <a:pt x="86883" y="10418"/>
                  </a:lnTo>
                  <a:lnTo>
                    <a:pt x="87102" y="10308"/>
                  </a:lnTo>
                  <a:lnTo>
                    <a:pt x="87322" y="10271"/>
                  </a:lnTo>
                  <a:lnTo>
                    <a:pt x="87322" y="10271"/>
                  </a:lnTo>
                  <a:lnTo>
                    <a:pt x="87395" y="10271"/>
                  </a:lnTo>
                  <a:lnTo>
                    <a:pt x="87395" y="10271"/>
                  </a:lnTo>
                  <a:lnTo>
                    <a:pt x="87431" y="10271"/>
                  </a:lnTo>
                  <a:lnTo>
                    <a:pt x="87431" y="10271"/>
                  </a:lnTo>
                  <a:lnTo>
                    <a:pt x="87578" y="10235"/>
                  </a:lnTo>
                  <a:lnTo>
                    <a:pt x="87724" y="10198"/>
                  </a:lnTo>
                  <a:lnTo>
                    <a:pt x="87724" y="10198"/>
                  </a:lnTo>
                  <a:lnTo>
                    <a:pt x="87760" y="9979"/>
                  </a:lnTo>
                  <a:lnTo>
                    <a:pt x="87760" y="9723"/>
                  </a:lnTo>
                  <a:lnTo>
                    <a:pt x="87687" y="9540"/>
                  </a:lnTo>
                  <a:lnTo>
                    <a:pt x="87614" y="9431"/>
                  </a:lnTo>
                  <a:lnTo>
                    <a:pt x="87504" y="9358"/>
                  </a:lnTo>
                  <a:lnTo>
                    <a:pt x="87504" y="9358"/>
                  </a:lnTo>
                  <a:lnTo>
                    <a:pt x="87066" y="8919"/>
                  </a:lnTo>
                  <a:lnTo>
                    <a:pt x="86591" y="8480"/>
                  </a:lnTo>
                  <a:lnTo>
                    <a:pt x="86371" y="8261"/>
                  </a:lnTo>
                  <a:lnTo>
                    <a:pt x="86116" y="8078"/>
                  </a:lnTo>
                  <a:lnTo>
                    <a:pt x="85823" y="7932"/>
                  </a:lnTo>
                  <a:lnTo>
                    <a:pt x="85494" y="7823"/>
                  </a:lnTo>
                  <a:lnTo>
                    <a:pt x="85494" y="7823"/>
                  </a:lnTo>
                  <a:lnTo>
                    <a:pt x="85640" y="7603"/>
                  </a:lnTo>
                  <a:lnTo>
                    <a:pt x="85640" y="7603"/>
                  </a:lnTo>
                  <a:lnTo>
                    <a:pt x="85823" y="7347"/>
                  </a:lnTo>
                  <a:lnTo>
                    <a:pt x="85969" y="7092"/>
                  </a:lnTo>
                  <a:lnTo>
                    <a:pt x="86042" y="6799"/>
                  </a:lnTo>
                  <a:lnTo>
                    <a:pt x="86042" y="6543"/>
                  </a:lnTo>
                  <a:lnTo>
                    <a:pt x="86006" y="6251"/>
                  </a:lnTo>
                  <a:lnTo>
                    <a:pt x="85896" y="5995"/>
                  </a:lnTo>
                  <a:lnTo>
                    <a:pt x="85750" y="5739"/>
                  </a:lnTo>
                  <a:lnTo>
                    <a:pt x="85494" y="5520"/>
                  </a:lnTo>
                  <a:lnTo>
                    <a:pt x="85494" y="5520"/>
                  </a:lnTo>
                  <a:lnTo>
                    <a:pt x="85348" y="5337"/>
                  </a:lnTo>
                  <a:lnTo>
                    <a:pt x="85165" y="5081"/>
                  </a:lnTo>
                  <a:lnTo>
                    <a:pt x="85165" y="5081"/>
                  </a:lnTo>
                  <a:lnTo>
                    <a:pt x="85348" y="5081"/>
                  </a:lnTo>
                  <a:lnTo>
                    <a:pt x="85348" y="5081"/>
                  </a:lnTo>
                  <a:lnTo>
                    <a:pt x="85421" y="5118"/>
                  </a:lnTo>
                  <a:lnTo>
                    <a:pt x="85421" y="5118"/>
                  </a:lnTo>
                  <a:lnTo>
                    <a:pt x="85677" y="5227"/>
                  </a:lnTo>
                  <a:lnTo>
                    <a:pt x="85860" y="5264"/>
                  </a:lnTo>
                  <a:lnTo>
                    <a:pt x="85860" y="5264"/>
                  </a:lnTo>
                  <a:lnTo>
                    <a:pt x="85969" y="5264"/>
                  </a:lnTo>
                  <a:lnTo>
                    <a:pt x="86079" y="5191"/>
                  </a:lnTo>
                  <a:lnTo>
                    <a:pt x="86371" y="4935"/>
                  </a:lnTo>
                  <a:lnTo>
                    <a:pt x="86371" y="4935"/>
                  </a:lnTo>
                  <a:lnTo>
                    <a:pt x="86518" y="4825"/>
                  </a:lnTo>
                  <a:lnTo>
                    <a:pt x="86700" y="4789"/>
                  </a:lnTo>
                  <a:lnTo>
                    <a:pt x="86700" y="4789"/>
                  </a:lnTo>
                  <a:lnTo>
                    <a:pt x="86773" y="4825"/>
                  </a:lnTo>
                  <a:lnTo>
                    <a:pt x="86773" y="4825"/>
                  </a:lnTo>
                  <a:lnTo>
                    <a:pt x="86920" y="4935"/>
                  </a:lnTo>
                  <a:lnTo>
                    <a:pt x="87066" y="5008"/>
                  </a:lnTo>
                  <a:lnTo>
                    <a:pt x="87249" y="5081"/>
                  </a:lnTo>
                  <a:lnTo>
                    <a:pt x="87395" y="5081"/>
                  </a:lnTo>
                  <a:lnTo>
                    <a:pt x="87395" y="5081"/>
                  </a:lnTo>
                  <a:lnTo>
                    <a:pt x="87797" y="5045"/>
                  </a:lnTo>
                  <a:lnTo>
                    <a:pt x="87797" y="5045"/>
                  </a:lnTo>
                  <a:lnTo>
                    <a:pt x="88162" y="5008"/>
                  </a:lnTo>
                  <a:lnTo>
                    <a:pt x="88162" y="5008"/>
                  </a:lnTo>
                  <a:lnTo>
                    <a:pt x="88162" y="5008"/>
                  </a:lnTo>
                  <a:lnTo>
                    <a:pt x="88162" y="5008"/>
                  </a:lnTo>
                  <a:lnTo>
                    <a:pt x="88162" y="5008"/>
                  </a:lnTo>
                  <a:lnTo>
                    <a:pt x="88162" y="5008"/>
                  </a:lnTo>
                  <a:lnTo>
                    <a:pt x="88309" y="5008"/>
                  </a:lnTo>
                  <a:lnTo>
                    <a:pt x="88418" y="4972"/>
                  </a:lnTo>
                  <a:lnTo>
                    <a:pt x="88491" y="4898"/>
                  </a:lnTo>
                  <a:lnTo>
                    <a:pt x="88528" y="4862"/>
                  </a:lnTo>
                  <a:lnTo>
                    <a:pt x="88564" y="4752"/>
                  </a:lnTo>
                  <a:lnTo>
                    <a:pt x="88564" y="4679"/>
                  </a:lnTo>
                  <a:lnTo>
                    <a:pt x="88455" y="4460"/>
                  </a:lnTo>
                  <a:lnTo>
                    <a:pt x="88455" y="4460"/>
                  </a:lnTo>
                  <a:lnTo>
                    <a:pt x="88199" y="3985"/>
                  </a:lnTo>
                  <a:lnTo>
                    <a:pt x="88089" y="3765"/>
                  </a:lnTo>
                  <a:lnTo>
                    <a:pt x="87907" y="3546"/>
                  </a:lnTo>
                  <a:lnTo>
                    <a:pt x="87907" y="3546"/>
                  </a:lnTo>
                  <a:lnTo>
                    <a:pt x="87797" y="3400"/>
                  </a:lnTo>
                  <a:lnTo>
                    <a:pt x="87760" y="3254"/>
                  </a:lnTo>
                  <a:lnTo>
                    <a:pt x="87797" y="3071"/>
                  </a:lnTo>
                  <a:lnTo>
                    <a:pt x="87907" y="2888"/>
                  </a:lnTo>
                  <a:lnTo>
                    <a:pt x="87907" y="2888"/>
                  </a:lnTo>
                  <a:lnTo>
                    <a:pt x="87943" y="2778"/>
                  </a:lnTo>
                  <a:lnTo>
                    <a:pt x="87943" y="2596"/>
                  </a:lnTo>
                  <a:lnTo>
                    <a:pt x="87943" y="2413"/>
                  </a:lnTo>
                  <a:lnTo>
                    <a:pt x="87870" y="2194"/>
                  </a:lnTo>
                  <a:lnTo>
                    <a:pt x="87797" y="2011"/>
                  </a:lnTo>
                  <a:lnTo>
                    <a:pt x="87687" y="1828"/>
                  </a:lnTo>
                  <a:lnTo>
                    <a:pt x="87578" y="1718"/>
                  </a:lnTo>
                  <a:lnTo>
                    <a:pt x="87468" y="1609"/>
                  </a:lnTo>
                  <a:lnTo>
                    <a:pt x="87468" y="1609"/>
                  </a:lnTo>
                  <a:lnTo>
                    <a:pt x="87249" y="1536"/>
                  </a:lnTo>
                  <a:lnTo>
                    <a:pt x="87066" y="1463"/>
                  </a:lnTo>
                  <a:lnTo>
                    <a:pt x="86883" y="1426"/>
                  </a:lnTo>
                  <a:lnTo>
                    <a:pt x="86700" y="1389"/>
                  </a:lnTo>
                  <a:lnTo>
                    <a:pt x="86700" y="1389"/>
                  </a:lnTo>
                  <a:lnTo>
                    <a:pt x="86518" y="1426"/>
                  </a:lnTo>
                  <a:lnTo>
                    <a:pt x="86371" y="1463"/>
                  </a:lnTo>
                  <a:lnTo>
                    <a:pt x="86225" y="1536"/>
                  </a:lnTo>
                  <a:lnTo>
                    <a:pt x="86079" y="1609"/>
                  </a:lnTo>
                  <a:lnTo>
                    <a:pt x="85933" y="1755"/>
                  </a:lnTo>
                  <a:lnTo>
                    <a:pt x="85787" y="1901"/>
                  </a:lnTo>
                  <a:lnTo>
                    <a:pt x="85640" y="2084"/>
                  </a:lnTo>
                  <a:lnTo>
                    <a:pt x="85531" y="2303"/>
                  </a:lnTo>
                  <a:lnTo>
                    <a:pt x="85531" y="2303"/>
                  </a:lnTo>
                  <a:lnTo>
                    <a:pt x="85385" y="2047"/>
                  </a:lnTo>
                  <a:lnTo>
                    <a:pt x="85165" y="1865"/>
                  </a:lnTo>
                  <a:lnTo>
                    <a:pt x="84982" y="1755"/>
                  </a:lnTo>
                  <a:lnTo>
                    <a:pt x="84763" y="1645"/>
                  </a:lnTo>
                  <a:lnTo>
                    <a:pt x="84507" y="1609"/>
                  </a:lnTo>
                  <a:lnTo>
                    <a:pt x="84251" y="1572"/>
                  </a:lnTo>
                  <a:lnTo>
                    <a:pt x="83740" y="1536"/>
                  </a:lnTo>
                  <a:lnTo>
                    <a:pt x="83740" y="1536"/>
                  </a:lnTo>
                  <a:lnTo>
                    <a:pt x="83630" y="1536"/>
                  </a:lnTo>
                  <a:lnTo>
                    <a:pt x="83630" y="1536"/>
                  </a:lnTo>
                  <a:lnTo>
                    <a:pt x="83082" y="1499"/>
                  </a:lnTo>
                  <a:lnTo>
                    <a:pt x="82533" y="1426"/>
                  </a:lnTo>
                  <a:lnTo>
                    <a:pt x="82022" y="1389"/>
                  </a:lnTo>
                  <a:lnTo>
                    <a:pt x="81474" y="1243"/>
                  </a:lnTo>
                  <a:lnTo>
                    <a:pt x="81474" y="1243"/>
                  </a:lnTo>
                  <a:lnTo>
                    <a:pt x="81108" y="1134"/>
                  </a:lnTo>
                  <a:lnTo>
                    <a:pt x="80706" y="1060"/>
                  </a:lnTo>
                  <a:lnTo>
                    <a:pt x="80304" y="1024"/>
                  </a:lnTo>
                  <a:lnTo>
                    <a:pt x="79902" y="1024"/>
                  </a:lnTo>
                  <a:lnTo>
                    <a:pt x="79902" y="1024"/>
                  </a:lnTo>
                  <a:lnTo>
                    <a:pt x="79427" y="1024"/>
                  </a:lnTo>
                  <a:lnTo>
                    <a:pt x="79427" y="1024"/>
                  </a:lnTo>
                  <a:lnTo>
                    <a:pt x="78915" y="1134"/>
                  </a:lnTo>
                  <a:lnTo>
                    <a:pt x="78440" y="1280"/>
                  </a:lnTo>
                  <a:lnTo>
                    <a:pt x="77453" y="1609"/>
                  </a:lnTo>
                  <a:lnTo>
                    <a:pt x="77453" y="1609"/>
                  </a:lnTo>
                  <a:lnTo>
                    <a:pt x="77453" y="1865"/>
                  </a:lnTo>
                  <a:lnTo>
                    <a:pt x="77526" y="2084"/>
                  </a:lnTo>
                  <a:lnTo>
                    <a:pt x="77563" y="2194"/>
                  </a:lnTo>
                  <a:lnTo>
                    <a:pt x="77636" y="2267"/>
                  </a:lnTo>
                  <a:lnTo>
                    <a:pt x="77745" y="2376"/>
                  </a:lnTo>
                  <a:lnTo>
                    <a:pt x="77891" y="2413"/>
                  </a:lnTo>
                  <a:lnTo>
                    <a:pt x="77891" y="2413"/>
                  </a:lnTo>
                  <a:lnTo>
                    <a:pt x="78111" y="2523"/>
                  </a:lnTo>
                  <a:lnTo>
                    <a:pt x="78257" y="2705"/>
                  </a:lnTo>
                  <a:lnTo>
                    <a:pt x="78330" y="2778"/>
                  </a:lnTo>
                  <a:lnTo>
                    <a:pt x="78367" y="2925"/>
                  </a:lnTo>
                  <a:lnTo>
                    <a:pt x="78367" y="3034"/>
                  </a:lnTo>
                  <a:lnTo>
                    <a:pt x="78367" y="3180"/>
                  </a:lnTo>
                  <a:lnTo>
                    <a:pt x="78367" y="3180"/>
                  </a:lnTo>
                  <a:lnTo>
                    <a:pt x="78257" y="3217"/>
                  </a:lnTo>
                  <a:lnTo>
                    <a:pt x="78147" y="3254"/>
                  </a:lnTo>
                  <a:lnTo>
                    <a:pt x="78147" y="3254"/>
                  </a:lnTo>
                  <a:lnTo>
                    <a:pt x="78038" y="3217"/>
                  </a:lnTo>
                  <a:lnTo>
                    <a:pt x="77928" y="3180"/>
                  </a:lnTo>
                  <a:lnTo>
                    <a:pt x="77709" y="3071"/>
                  </a:lnTo>
                  <a:lnTo>
                    <a:pt x="77709" y="3071"/>
                  </a:lnTo>
                  <a:lnTo>
                    <a:pt x="77526" y="2961"/>
                  </a:lnTo>
                  <a:lnTo>
                    <a:pt x="77416" y="2925"/>
                  </a:lnTo>
                  <a:lnTo>
                    <a:pt x="77307" y="2888"/>
                  </a:lnTo>
                  <a:lnTo>
                    <a:pt x="77307" y="2888"/>
                  </a:lnTo>
                  <a:lnTo>
                    <a:pt x="77234" y="2925"/>
                  </a:lnTo>
                  <a:lnTo>
                    <a:pt x="77234" y="2925"/>
                  </a:lnTo>
                  <a:lnTo>
                    <a:pt x="77160" y="2669"/>
                  </a:lnTo>
                  <a:lnTo>
                    <a:pt x="77087" y="2449"/>
                  </a:lnTo>
                  <a:lnTo>
                    <a:pt x="77087" y="2449"/>
                  </a:lnTo>
                  <a:lnTo>
                    <a:pt x="77087" y="2303"/>
                  </a:lnTo>
                  <a:lnTo>
                    <a:pt x="77014" y="2157"/>
                  </a:lnTo>
                  <a:lnTo>
                    <a:pt x="76905" y="2084"/>
                  </a:lnTo>
                  <a:lnTo>
                    <a:pt x="76722" y="2047"/>
                  </a:lnTo>
                  <a:lnTo>
                    <a:pt x="76722" y="2047"/>
                  </a:lnTo>
                  <a:lnTo>
                    <a:pt x="76722" y="2047"/>
                  </a:lnTo>
                  <a:lnTo>
                    <a:pt x="76722" y="2047"/>
                  </a:lnTo>
                  <a:lnTo>
                    <a:pt x="76576" y="2084"/>
                  </a:lnTo>
                  <a:lnTo>
                    <a:pt x="76503" y="2157"/>
                  </a:lnTo>
                  <a:lnTo>
                    <a:pt x="76429" y="2267"/>
                  </a:lnTo>
                  <a:lnTo>
                    <a:pt x="76356" y="2413"/>
                  </a:lnTo>
                  <a:lnTo>
                    <a:pt x="76356" y="2413"/>
                  </a:lnTo>
                  <a:lnTo>
                    <a:pt x="76247" y="2925"/>
                  </a:lnTo>
                  <a:lnTo>
                    <a:pt x="76247" y="2925"/>
                  </a:lnTo>
                  <a:lnTo>
                    <a:pt x="76174" y="2925"/>
                  </a:lnTo>
                  <a:lnTo>
                    <a:pt x="76174" y="2925"/>
                  </a:lnTo>
                  <a:lnTo>
                    <a:pt x="75625" y="2961"/>
                  </a:lnTo>
                  <a:lnTo>
                    <a:pt x="75114" y="3071"/>
                  </a:lnTo>
                  <a:lnTo>
                    <a:pt x="74602" y="3254"/>
                  </a:lnTo>
                  <a:lnTo>
                    <a:pt x="74127" y="3509"/>
                  </a:lnTo>
                  <a:lnTo>
                    <a:pt x="74127" y="3509"/>
                  </a:lnTo>
                  <a:lnTo>
                    <a:pt x="73834" y="3619"/>
                  </a:lnTo>
                  <a:lnTo>
                    <a:pt x="73615" y="3656"/>
                  </a:lnTo>
                  <a:lnTo>
                    <a:pt x="73615" y="3656"/>
                  </a:lnTo>
                  <a:lnTo>
                    <a:pt x="73432" y="3619"/>
                  </a:lnTo>
                  <a:lnTo>
                    <a:pt x="73249" y="3546"/>
                  </a:lnTo>
                  <a:lnTo>
                    <a:pt x="73103" y="3363"/>
                  </a:lnTo>
                  <a:lnTo>
                    <a:pt x="72920" y="3144"/>
                  </a:lnTo>
                  <a:lnTo>
                    <a:pt x="72920" y="3144"/>
                  </a:lnTo>
                  <a:lnTo>
                    <a:pt x="72811" y="2961"/>
                  </a:lnTo>
                  <a:lnTo>
                    <a:pt x="72628" y="2778"/>
                  </a:lnTo>
                  <a:lnTo>
                    <a:pt x="72482" y="2632"/>
                  </a:lnTo>
                  <a:lnTo>
                    <a:pt x="72299" y="2523"/>
                  </a:lnTo>
                  <a:lnTo>
                    <a:pt x="72153" y="2449"/>
                  </a:lnTo>
                  <a:lnTo>
                    <a:pt x="71970" y="2376"/>
                  </a:lnTo>
                  <a:lnTo>
                    <a:pt x="71751" y="2340"/>
                  </a:lnTo>
                  <a:lnTo>
                    <a:pt x="71568" y="2340"/>
                  </a:lnTo>
                  <a:lnTo>
                    <a:pt x="71568" y="2340"/>
                  </a:lnTo>
                  <a:lnTo>
                    <a:pt x="71349" y="2340"/>
                  </a:lnTo>
                  <a:lnTo>
                    <a:pt x="71129" y="2376"/>
                  </a:lnTo>
                  <a:lnTo>
                    <a:pt x="70910" y="2449"/>
                  </a:lnTo>
                  <a:lnTo>
                    <a:pt x="70727" y="2559"/>
                  </a:lnTo>
                  <a:lnTo>
                    <a:pt x="70727" y="2559"/>
                  </a:lnTo>
                  <a:lnTo>
                    <a:pt x="69338" y="3254"/>
                  </a:lnTo>
                  <a:lnTo>
                    <a:pt x="69338" y="3254"/>
                  </a:lnTo>
                  <a:lnTo>
                    <a:pt x="69192" y="3071"/>
                  </a:lnTo>
                  <a:lnTo>
                    <a:pt x="69009" y="2961"/>
                  </a:lnTo>
                  <a:lnTo>
                    <a:pt x="68790" y="2852"/>
                  </a:lnTo>
                  <a:lnTo>
                    <a:pt x="68607" y="2778"/>
                  </a:lnTo>
                  <a:lnTo>
                    <a:pt x="68388" y="2705"/>
                  </a:lnTo>
                  <a:lnTo>
                    <a:pt x="68132" y="2669"/>
                  </a:lnTo>
                  <a:lnTo>
                    <a:pt x="67694" y="2669"/>
                  </a:lnTo>
                  <a:lnTo>
                    <a:pt x="67694" y="2669"/>
                  </a:lnTo>
                  <a:lnTo>
                    <a:pt x="67621" y="2669"/>
                  </a:lnTo>
                  <a:lnTo>
                    <a:pt x="67621" y="2669"/>
                  </a:lnTo>
                  <a:lnTo>
                    <a:pt x="67511" y="2559"/>
                  </a:lnTo>
                  <a:lnTo>
                    <a:pt x="67474" y="2523"/>
                  </a:lnTo>
                  <a:lnTo>
                    <a:pt x="67474" y="2523"/>
                  </a:lnTo>
                  <a:lnTo>
                    <a:pt x="67365" y="2194"/>
                  </a:lnTo>
                  <a:lnTo>
                    <a:pt x="67182" y="1974"/>
                  </a:lnTo>
                  <a:lnTo>
                    <a:pt x="67109" y="1901"/>
                  </a:lnTo>
                  <a:lnTo>
                    <a:pt x="66999" y="1865"/>
                  </a:lnTo>
                  <a:lnTo>
                    <a:pt x="66889" y="1828"/>
                  </a:lnTo>
                  <a:lnTo>
                    <a:pt x="66743" y="1828"/>
                  </a:lnTo>
                  <a:lnTo>
                    <a:pt x="66743" y="1828"/>
                  </a:lnTo>
                  <a:lnTo>
                    <a:pt x="66451" y="1865"/>
                  </a:lnTo>
                  <a:lnTo>
                    <a:pt x="66122" y="1974"/>
                  </a:lnTo>
                  <a:lnTo>
                    <a:pt x="66122" y="1974"/>
                  </a:lnTo>
                  <a:lnTo>
                    <a:pt x="65976" y="2047"/>
                  </a:lnTo>
                  <a:lnTo>
                    <a:pt x="65793" y="2084"/>
                  </a:lnTo>
                  <a:lnTo>
                    <a:pt x="65464" y="2157"/>
                  </a:lnTo>
                  <a:lnTo>
                    <a:pt x="65464" y="2157"/>
                  </a:lnTo>
                  <a:lnTo>
                    <a:pt x="63234" y="2303"/>
                  </a:lnTo>
                  <a:lnTo>
                    <a:pt x="63234" y="2303"/>
                  </a:lnTo>
                  <a:lnTo>
                    <a:pt x="62905" y="3144"/>
                  </a:lnTo>
                  <a:lnTo>
                    <a:pt x="62905" y="3144"/>
                  </a:lnTo>
                  <a:lnTo>
                    <a:pt x="63673" y="4094"/>
                  </a:lnTo>
                  <a:lnTo>
                    <a:pt x="63673" y="4094"/>
                  </a:lnTo>
                  <a:lnTo>
                    <a:pt x="62905" y="4277"/>
                  </a:lnTo>
                  <a:lnTo>
                    <a:pt x="62247" y="4496"/>
                  </a:lnTo>
                  <a:lnTo>
                    <a:pt x="62247" y="4496"/>
                  </a:lnTo>
                  <a:lnTo>
                    <a:pt x="62065" y="4606"/>
                  </a:lnTo>
                  <a:lnTo>
                    <a:pt x="61919" y="4752"/>
                  </a:lnTo>
                  <a:lnTo>
                    <a:pt x="61736" y="4862"/>
                  </a:lnTo>
                  <a:lnTo>
                    <a:pt x="61590" y="4935"/>
                  </a:lnTo>
                  <a:lnTo>
                    <a:pt x="61590" y="4935"/>
                  </a:lnTo>
                  <a:lnTo>
                    <a:pt x="61443" y="4972"/>
                  </a:lnTo>
                  <a:lnTo>
                    <a:pt x="61443" y="4972"/>
                  </a:lnTo>
                  <a:lnTo>
                    <a:pt x="61261" y="4935"/>
                  </a:lnTo>
                  <a:lnTo>
                    <a:pt x="61114" y="4898"/>
                  </a:lnTo>
                  <a:lnTo>
                    <a:pt x="60749" y="4825"/>
                  </a:lnTo>
                  <a:lnTo>
                    <a:pt x="60749" y="4825"/>
                  </a:lnTo>
                  <a:lnTo>
                    <a:pt x="60712" y="4972"/>
                  </a:lnTo>
                  <a:lnTo>
                    <a:pt x="60749" y="5154"/>
                  </a:lnTo>
                  <a:lnTo>
                    <a:pt x="60822" y="5483"/>
                  </a:lnTo>
                  <a:lnTo>
                    <a:pt x="60859" y="5629"/>
                  </a:lnTo>
                  <a:lnTo>
                    <a:pt x="60859" y="5776"/>
                  </a:lnTo>
                  <a:lnTo>
                    <a:pt x="60785" y="5958"/>
                  </a:lnTo>
                  <a:lnTo>
                    <a:pt x="60639" y="6105"/>
                  </a:lnTo>
                  <a:lnTo>
                    <a:pt x="60639" y="6105"/>
                  </a:lnTo>
                  <a:lnTo>
                    <a:pt x="59360" y="5264"/>
                  </a:lnTo>
                  <a:lnTo>
                    <a:pt x="59360" y="5264"/>
                  </a:lnTo>
                  <a:lnTo>
                    <a:pt x="59214" y="4862"/>
                  </a:lnTo>
                  <a:lnTo>
                    <a:pt x="59104" y="4569"/>
                  </a:lnTo>
                  <a:lnTo>
                    <a:pt x="59104" y="4569"/>
                  </a:lnTo>
                  <a:lnTo>
                    <a:pt x="59031" y="4496"/>
                  </a:lnTo>
                  <a:lnTo>
                    <a:pt x="58921" y="4387"/>
                  </a:lnTo>
                  <a:lnTo>
                    <a:pt x="58848" y="4314"/>
                  </a:lnTo>
                  <a:lnTo>
                    <a:pt x="58775" y="4240"/>
                  </a:lnTo>
                  <a:lnTo>
                    <a:pt x="58775" y="4240"/>
                  </a:lnTo>
                  <a:lnTo>
                    <a:pt x="58592" y="3985"/>
                  </a:lnTo>
                  <a:lnTo>
                    <a:pt x="58410" y="3802"/>
                  </a:lnTo>
                  <a:lnTo>
                    <a:pt x="58227" y="3619"/>
                  </a:lnTo>
                  <a:lnTo>
                    <a:pt x="58008" y="3509"/>
                  </a:lnTo>
                  <a:lnTo>
                    <a:pt x="57752" y="3400"/>
                  </a:lnTo>
                  <a:lnTo>
                    <a:pt x="57496" y="3327"/>
                  </a:lnTo>
                  <a:lnTo>
                    <a:pt x="57240" y="3290"/>
                  </a:lnTo>
                  <a:lnTo>
                    <a:pt x="56948" y="3290"/>
                  </a:lnTo>
                  <a:lnTo>
                    <a:pt x="56948" y="3290"/>
                  </a:lnTo>
                  <a:lnTo>
                    <a:pt x="56874" y="3290"/>
                  </a:lnTo>
                  <a:lnTo>
                    <a:pt x="56874" y="3290"/>
                  </a:lnTo>
                  <a:lnTo>
                    <a:pt x="56290" y="3327"/>
                  </a:lnTo>
                  <a:lnTo>
                    <a:pt x="56107" y="3363"/>
                  </a:lnTo>
                  <a:lnTo>
                    <a:pt x="55961" y="3436"/>
                  </a:lnTo>
                  <a:lnTo>
                    <a:pt x="55888" y="3546"/>
                  </a:lnTo>
                  <a:lnTo>
                    <a:pt x="55851" y="3729"/>
                  </a:lnTo>
                  <a:lnTo>
                    <a:pt x="55851" y="3985"/>
                  </a:lnTo>
                  <a:lnTo>
                    <a:pt x="55888" y="4314"/>
                  </a:lnTo>
                  <a:lnTo>
                    <a:pt x="55888" y="4314"/>
                  </a:lnTo>
                  <a:lnTo>
                    <a:pt x="55705" y="4496"/>
                  </a:lnTo>
                  <a:lnTo>
                    <a:pt x="55485" y="4606"/>
                  </a:lnTo>
                  <a:lnTo>
                    <a:pt x="55266" y="4679"/>
                  </a:lnTo>
                  <a:lnTo>
                    <a:pt x="55010" y="4679"/>
                  </a:lnTo>
                  <a:lnTo>
                    <a:pt x="55010" y="4679"/>
                  </a:lnTo>
                  <a:lnTo>
                    <a:pt x="54754" y="4679"/>
                  </a:lnTo>
                  <a:lnTo>
                    <a:pt x="54754" y="4679"/>
                  </a:lnTo>
                  <a:lnTo>
                    <a:pt x="54462" y="4679"/>
                  </a:lnTo>
                  <a:lnTo>
                    <a:pt x="54462" y="4679"/>
                  </a:lnTo>
                  <a:lnTo>
                    <a:pt x="54279" y="4679"/>
                  </a:lnTo>
                  <a:lnTo>
                    <a:pt x="54279" y="4679"/>
                  </a:lnTo>
                  <a:lnTo>
                    <a:pt x="54060" y="4423"/>
                  </a:lnTo>
                  <a:lnTo>
                    <a:pt x="53914" y="4277"/>
                  </a:lnTo>
                  <a:lnTo>
                    <a:pt x="53731" y="4167"/>
                  </a:lnTo>
                  <a:lnTo>
                    <a:pt x="53548" y="4131"/>
                  </a:lnTo>
                  <a:lnTo>
                    <a:pt x="53548" y="4131"/>
                  </a:lnTo>
                  <a:lnTo>
                    <a:pt x="53292" y="4167"/>
                  </a:lnTo>
                  <a:lnTo>
                    <a:pt x="52963" y="4277"/>
                  </a:lnTo>
                  <a:lnTo>
                    <a:pt x="52963" y="4277"/>
                  </a:lnTo>
                  <a:lnTo>
                    <a:pt x="52598" y="4423"/>
                  </a:lnTo>
                  <a:lnTo>
                    <a:pt x="52379" y="4496"/>
                  </a:lnTo>
                  <a:lnTo>
                    <a:pt x="52196" y="4496"/>
                  </a:lnTo>
                  <a:lnTo>
                    <a:pt x="52196" y="4496"/>
                  </a:lnTo>
                  <a:lnTo>
                    <a:pt x="52159" y="4496"/>
                  </a:lnTo>
                  <a:lnTo>
                    <a:pt x="52159" y="4496"/>
                  </a:lnTo>
                  <a:lnTo>
                    <a:pt x="52123" y="4496"/>
                  </a:lnTo>
                  <a:lnTo>
                    <a:pt x="52123" y="4496"/>
                  </a:lnTo>
                  <a:lnTo>
                    <a:pt x="51903" y="4533"/>
                  </a:lnTo>
                  <a:lnTo>
                    <a:pt x="51721" y="4606"/>
                  </a:lnTo>
                  <a:lnTo>
                    <a:pt x="51721" y="4606"/>
                  </a:lnTo>
                  <a:lnTo>
                    <a:pt x="51501" y="4679"/>
                  </a:lnTo>
                  <a:lnTo>
                    <a:pt x="51282" y="4716"/>
                  </a:lnTo>
                  <a:lnTo>
                    <a:pt x="51282" y="4716"/>
                  </a:lnTo>
                  <a:lnTo>
                    <a:pt x="51099" y="4679"/>
                  </a:lnTo>
                  <a:lnTo>
                    <a:pt x="50917" y="4606"/>
                  </a:lnTo>
                  <a:lnTo>
                    <a:pt x="50917" y="4606"/>
                  </a:lnTo>
                  <a:lnTo>
                    <a:pt x="50734" y="4496"/>
                  </a:lnTo>
                  <a:lnTo>
                    <a:pt x="50588" y="4460"/>
                  </a:lnTo>
                  <a:lnTo>
                    <a:pt x="50588" y="4460"/>
                  </a:lnTo>
                  <a:lnTo>
                    <a:pt x="50441" y="4496"/>
                  </a:lnTo>
                  <a:lnTo>
                    <a:pt x="50368" y="4606"/>
                  </a:lnTo>
                  <a:lnTo>
                    <a:pt x="50332" y="4825"/>
                  </a:lnTo>
                  <a:lnTo>
                    <a:pt x="50332" y="5081"/>
                  </a:lnTo>
                  <a:lnTo>
                    <a:pt x="50332" y="5081"/>
                  </a:lnTo>
                  <a:lnTo>
                    <a:pt x="50368" y="5227"/>
                  </a:lnTo>
                  <a:lnTo>
                    <a:pt x="50332" y="5374"/>
                  </a:lnTo>
                  <a:lnTo>
                    <a:pt x="50295" y="5483"/>
                  </a:lnTo>
                  <a:lnTo>
                    <a:pt x="50222" y="5593"/>
                  </a:lnTo>
                  <a:lnTo>
                    <a:pt x="50112" y="5666"/>
                  </a:lnTo>
                  <a:lnTo>
                    <a:pt x="50003" y="5739"/>
                  </a:lnTo>
                  <a:lnTo>
                    <a:pt x="49820" y="5812"/>
                  </a:lnTo>
                  <a:lnTo>
                    <a:pt x="49601" y="5812"/>
                  </a:lnTo>
                  <a:lnTo>
                    <a:pt x="49601" y="5812"/>
                  </a:lnTo>
                  <a:lnTo>
                    <a:pt x="49820" y="5374"/>
                  </a:lnTo>
                  <a:lnTo>
                    <a:pt x="49930" y="5154"/>
                  </a:lnTo>
                  <a:lnTo>
                    <a:pt x="49966" y="4935"/>
                  </a:lnTo>
                  <a:lnTo>
                    <a:pt x="49966" y="4935"/>
                  </a:lnTo>
                  <a:lnTo>
                    <a:pt x="50186" y="3985"/>
                  </a:lnTo>
                  <a:lnTo>
                    <a:pt x="50405" y="3034"/>
                  </a:lnTo>
                  <a:lnTo>
                    <a:pt x="50405" y="3034"/>
                  </a:lnTo>
                  <a:lnTo>
                    <a:pt x="50441" y="2778"/>
                  </a:lnTo>
                  <a:lnTo>
                    <a:pt x="50441" y="2486"/>
                  </a:lnTo>
                  <a:lnTo>
                    <a:pt x="50368" y="2230"/>
                  </a:lnTo>
                  <a:lnTo>
                    <a:pt x="50295" y="1974"/>
                  </a:lnTo>
                  <a:lnTo>
                    <a:pt x="50149" y="1718"/>
                  </a:lnTo>
                  <a:lnTo>
                    <a:pt x="50003" y="1536"/>
                  </a:lnTo>
                  <a:lnTo>
                    <a:pt x="49783" y="1353"/>
                  </a:lnTo>
                  <a:lnTo>
                    <a:pt x="49564" y="1207"/>
                  </a:lnTo>
                  <a:lnTo>
                    <a:pt x="49564" y="1207"/>
                  </a:lnTo>
                  <a:lnTo>
                    <a:pt x="49235" y="1060"/>
                  </a:lnTo>
                  <a:lnTo>
                    <a:pt x="49052" y="987"/>
                  </a:lnTo>
                  <a:lnTo>
                    <a:pt x="48906" y="914"/>
                  </a:lnTo>
                  <a:lnTo>
                    <a:pt x="48906" y="914"/>
                  </a:lnTo>
                  <a:lnTo>
                    <a:pt x="48723" y="805"/>
                  </a:lnTo>
                  <a:lnTo>
                    <a:pt x="48541" y="695"/>
                  </a:lnTo>
                  <a:lnTo>
                    <a:pt x="48394" y="658"/>
                  </a:lnTo>
                  <a:lnTo>
                    <a:pt x="48212" y="658"/>
                  </a:lnTo>
                  <a:lnTo>
                    <a:pt x="48212" y="658"/>
                  </a:lnTo>
                  <a:lnTo>
                    <a:pt x="47992" y="658"/>
                  </a:lnTo>
                  <a:lnTo>
                    <a:pt x="47773" y="732"/>
                  </a:lnTo>
                  <a:lnTo>
                    <a:pt x="47554" y="841"/>
                  </a:lnTo>
                  <a:lnTo>
                    <a:pt x="47371" y="987"/>
                  </a:lnTo>
                  <a:lnTo>
                    <a:pt x="47371" y="987"/>
                  </a:lnTo>
                  <a:lnTo>
                    <a:pt x="47225" y="1060"/>
                  </a:lnTo>
                  <a:lnTo>
                    <a:pt x="47152" y="1207"/>
                  </a:lnTo>
                  <a:lnTo>
                    <a:pt x="46896" y="1499"/>
                  </a:lnTo>
                  <a:lnTo>
                    <a:pt x="46896" y="1499"/>
                  </a:lnTo>
                  <a:lnTo>
                    <a:pt x="46713" y="732"/>
                  </a:lnTo>
                  <a:lnTo>
                    <a:pt x="46713" y="732"/>
                  </a:lnTo>
                  <a:lnTo>
                    <a:pt x="46677" y="732"/>
                  </a:lnTo>
                  <a:lnTo>
                    <a:pt x="46677" y="732"/>
                  </a:lnTo>
                  <a:lnTo>
                    <a:pt x="46348" y="695"/>
                  </a:lnTo>
                  <a:lnTo>
                    <a:pt x="46092" y="585"/>
                  </a:lnTo>
                  <a:lnTo>
                    <a:pt x="45872" y="439"/>
                  </a:lnTo>
                  <a:lnTo>
                    <a:pt x="45653" y="220"/>
                  </a:lnTo>
                  <a:lnTo>
                    <a:pt x="45653" y="220"/>
                  </a:lnTo>
                  <a:lnTo>
                    <a:pt x="45543" y="110"/>
                  </a:lnTo>
                  <a:lnTo>
                    <a:pt x="45397" y="37"/>
                  </a:lnTo>
                  <a:lnTo>
                    <a:pt x="45288" y="1"/>
                  </a:lnTo>
                  <a:lnTo>
                    <a:pt x="45141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696825" y="39051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4696825" y="39051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fill="none" extrusionOk="0">
                  <a:moveTo>
                    <a:pt x="3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2748625" y="3187825"/>
              <a:ext cx="1491325" cy="2289050"/>
            </a:xfrm>
            <a:custGeom>
              <a:avLst/>
              <a:gdLst/>
              <a:ahLst/>
              <a:cxnLst/>
              <a:rect l="l" t="t" r="r" b="b"/>
              <a:pathLst>
                <a:path w="59653" h="91562" extrusionOk="0">
                  <a:moveTo>
                    <a:pt x="43460" y="6251"/>
                  </a:moveTo>
                  <a:lnTo>
                    <a:pt x="43606" y="6287"/>
                  </a:lnTo>
                  <a:lnTo>
                    <a:pt x="43606" y="6982"/>
                  </a:lnTo>
                  <a:lnTo>
                    <a:pt x="43387" y="6982"/>
                  </a:lnTo>
                  <a:lnTo>
                    <a:pt x="43460" y="6251"/>
                  </a:lnTo>
                  <a:close/>
                  <a:moveTo>
                    <a:pt x="46238" y="6836"/>
                  </a:moveTo>
                  <a:lnTo>
                    <a:pt x="46238" y="7018"/>
                  </a:lnTo>
                  <a:lnTo>
                    <a:pt x="45873" y="7018"/>
                  </a:lnTo>
                  <a:lnTo>
                    <a:pt x="45836" y="6872"/>
                  </a:lnTo>
                  <a:lnTo>
                    <a:pt x="46238" y="6836"/>
                  </a:lnTo>
                  <a:close/>
                  <a:moveTo>
                    <a:pt x="43277" y="7274"/>
                  </a:moveTo>
                  <a:lnTo>
                    <a:pt x="43314" y="7567"/>
                  </a:lnTo>
                  <a:lnTo>
                    <a:pt x="43168" y="7567"/>
                  </a:lnTo>
                  <a:lnTo>
                    <a:pt x="43168" y="7274"/>
                  </a:lnTo>
                  <a:close/>
                  <a:moveTo>
                    <a:pt x="38343" y="9394"/>
                  </a:moveTo>
                  <a:lnTo>
                    <a:pt x="38453" y="9431"/>
                  </a:lnTo>
                  <a:lnTo>
                    <a:pt x="38599" y="9504"/>
                  </a:lnTo>
                  <a:lnTo>
                    <a:pt x="38416" y="10052"/>
                  </a:lnTo>
                  <a:lnTo>
                    <a:pt x="38343" y="10308"/>
                  </a:lnTo>
                  <a:lnTo>
                    <a:pt x="38233" y="10527"/>
                  </a:lnTo>
                  <a:lnTo>
                    <a:pt x="38051" y="10747"/>
                  </a:lnTo>
                  <a:lnTo>
                    <a:pt x="37868" y="10893"/>
                  </a:lnTo>
                  <a:lnTo>
                    <a:pt x="37612" y="11002"/>
                  </a:lnTo>
                  <a:lnTo>
                    <a:pt x="37246" y="11039"/>
                  </a:lnTo>
                  <a:lnTo>
                    <a:pt x="37173" y="11039"/>
                  </a:lnTo>
                  <a:lnTo>
                    <a:pt x="37137" y="11551"/>
                  </a:lnTo>
                  <a:lnTo>
                    <a:pt x="37027" y="11587"/>
                  </a:lnTo>
                  <a:lnTo>
                    <a:pt x="37173" y="11039"/>
                  </a:lnTo>
                  <a:lnTo>
                    <a:pt x="37246" y="10856"/>
                  </a:lnTo>
                  <a:lnTo>
                    <a:pt x="37320" y="10673"/>
                  </a:lnTo>
                  <a:lnTo>
                    <a:pt x="37429" y="10527"/>
                  </a:lnTo>
                  <a:lnTo>
                    <a:pt x="37575" y="10381"/>
                  </a:lnTo>
                  <a:lnTo>
                    <a:pt x="37685" y="10235"/>
                  </a:lnTo>
                  <a:lnTo>
                    <a:pt x="37795" y="10052"/>
                  </a:lnTo>
                  <a:lnTo>
                    <a:pt x="38014" y="9723"/>
                  </a:lnTo>
                  <a:lnTo>
                    <a:pt x="38160" y="9504"/>
                  </a:lnTo>
                  <a:lnTo>
                    <a:pt x="38233" y="9431"/>
                  </a:lnTo>
                  <a:lnTo>
                    <a:pt x="38343" y="9394"/>
                  </a:lnTo>
                  <a:close/>
                  <a:moveTo>
                    <a:pt x="25915" y="10016"/>
                  </a:moveTo>
                  <a:lnTo>
                    <a:pt x="26354" y="10052"/>
                  </a:lnTo>
                  <a:lnTo>
                    <a:pt x="26135" y="10491"/>
                  </a:lnTo>
                  <a:lnTo>
                    <a:pt x="26866" y="10966"/>
                  </a:lnTo>
                  <a:lnTo>
                    <a:pt x="26610" y="11331"/>
                  </a:lnTo>
                  <a:lnTo>
                    <a:pt x="26391" y="11295"/>
                  </a:lnTo>
                  <a:lnTo>
                    <a:pt x="26135" y="11295"/>
                  </a:lnTo>
                  <a:lnTo>
                    <a:pt x="25696" y="11331"/>
                  </a:lnTo>
                  <a:lnTo>
                    <a:pt x="25258" y="11441"/>
                  </a:lnTo>
                  <a:lnTo>
                    <a:pt x="24819" y="11551"/>
                  </a:lnTo>
                  <a:lnTo>
                    <a:pt x="24380" y="11733"/>
                  </a:lnTo>
                  <a:lnTo>
                    <a:pt x="24453" y="11514"/>
                  </a:lnTo>
                  <a:lnTo>
                    <a:pt x="24527" y="11331"/>
                  </a:lnTo>
                  <a:lnTo>
                    <a:pt x="24673" y="11185"/>
                  </a:lnTo>
                  <a:lnTo>
                    <a:pt x="24819" y="11076"/>
                  </a:lnTo>
                  <a:lnTo>
                    <a:pt x="25111" y="10893"/>
                  </a:lnTo>
                  <a:lnTo>
                    <a:pt x="25258" y="10820"/>
                  </a:lnTo>
                  <a:lnTo>
                    <a:pt x="25404" y="10710"/>
                  </a:lnTo>
                  <a:lnTo>
                    <a:pt x="25148" y="10418"/>
                  </a:lnTo>
                  <a:lnTo>
                    <a:pt x="25367" y="10235"/>
                  </a:lnTo>
                  <a:lnTo>
                    <a:pt x="25550" y="10089"/>
                  </a:lnTo>
                  <a:lnTo>
                    <a:pt x="25696" y="10052"/>
                  </a:lnTo>
                  <a:lnTo>
                    <a:pt x="25915" y="10016"/>
                  </a:lnTo>
                  <a:close/>
                  <a:moveTo>
                    <a:pt x="39951" y="14329"/>
                  </a:moveTo>
                  <a:lnTo>
                    <a:pt x="40061" y="14548"/>
                  </a:lnTo>
                  <a:lnTo>
                    <a:pt x="40097" y="14694"/>
                  </a:lnTo>
                  <a:lnTo>
                    <a:pt x="40024" y="14767"/>
                  </a:lnTo>
                  <a:lnTo>
                    <a:pt x="39915" y="14913"/>
                  </a:lnTo>
                  <a:lnTo>
                    <a:pt x="39915" y="14913"/>
                  </a:lnTo>
                  <a:lnTo>
                    <a:pt x="39951" y="14329"/>
                  </a:lnTo>
                  <a:close/>
                  <a:moveTo>
                    <a:pt x="26610" y="15462"/>
                  </a:moveTo>
                  <a:lnTo>
                    <a:pt x="27597" y="15937"/>
                  </a:lnTo>
                  <a:lnTo>
                    <a:pt x="26500" y="16375"/>
                  </a:lnTo>
                  <a:lnTo>
                    <a:pt x="26135" y="16522"/>
                  </a:lnTo>
                  <a:lnTo>
                    <a:pt x="25952" y="16595"/>
                  </a:lnTo>
                  <a:lnTo>
                    <a:pt x="25733" y="16631"/>
                  </a:lnTo>
                  <a:lnTo>
                    <a:pt x="25513" y="16595"/>
                  </a:lnTo>
                  <a:lnTo>
                    <a:pt x="25294" y="16522"/>
                  </a:lnTo>
                  <a:lnTo>
                    <a:pt x="25623" y="16193"/>
                  </a:lnTo>
                  <a:lnTo>
                    <a:pt x="25915" y="15937"/>
                  </a:lnTo>
                  <a:lnTo>
                    <a:pt x="26244" y="15718"/>
                  </a:lnTo>
                  <a:lnTo>
                    <a:pt x="26610" y="15462"/>
                  </a:lnTo>
                  <a:close/>
                  <a:moveTo>
                    <a:pt x="30448" y="20542"/>
                  </a:moveTo>
                  <a:lnTo>
                    <a:pt x="30448" y="20944"/>
                  </a:lnTo>
                  <a:lnTo>
                    <a:pt x="30338" y="20944"/>
                  </a:lnTo>
                  <a:lnTo>
                    <a:pt x="30302" y="20835"/>
                  </a:lnTo>
                  <a:lnTo>
                    <a:pt x="30265" y="20762"/>
                  </a:lnTo>
                  <a:lnTo>
                    <a:pt x="30338" y="20652"/>
                  </a:lnTo>
                  <a:lnTo>
                    <a:pt x="30448" y="20542"/>
                  </a:lnTo>
                  <a:close/>
                  <a:moveTo>
                    <a:pt x="30411" y="23942"/>
                  </a:moveTo>
                  <a:lnTo>
                    <a:pt x="30411" y="24563"/>
                  </a:lnTo>
                  <a:lnTo>
                    <a:pt x="30265" y="24417"/>
                  </a:lnTo>
                  <a:lnTo>
                    <a:pt x="30229" y="24307"/>
                  </a:lnTo>
                  <a:lnTo>
                    <a:pt x="30229" y="24234"/>
                  </a:lnTo>
                  <a:lnTo>
                    <a:pt x="30229" y="24161"/>
                  </a:lnTo>
                  <a:lnTo>
                    <a:pt x="30265" y="24088"/>
                  </a:lnTo>
                  <a:lnTo>
                    <a:pt x="30411" y="23942"/>
                  </a:lnTo>
                  <a:close/>
                  <a:moveTo>
                    <a:pt x="47481" y="25258"/>
                  </a:moveTo>
                  <a:lnTo>
                    <a:pt x="47627" y="25367"/>
                  </a:lnTo>
                  <a:lnTo>
                    <a:pt x="47298" y="25367"/>
                  </a:lnTo>
                  <a:lnTo>
                    <a:pt x="47481" y="25258"/>
                  </a:lnTo>
                  <a:close/>
                  <a:moveTo>
                    <a:pt x="31362" y="24307"/>
                  </a:moveTo>
                  <a:lnTo>
                    <a:pt x="31362" y="25550"/>
                  </a:lnTo>
                  <a:lnTo>
                    <a:pt x="31179" y="25367"/>
                  </a:lnTo>
                  <a:lnTo>
                    <a:pt x="31033" y="25221"/>
                  </a:lnTo>
                  <a:lnTo>
                    <a:pt x="30960" y="25038"/>
                  </a:lnTo>
                  <a:lnTo>
                    <a:pt x="30960" y="24855"/>
                  </a:lnTo>
                  <a:lnTo>
                    <a:pt x="30960" y="24709"/>
                  </a:lnTo>
                  <a:lnTo>
                    <a:pt x="31033" y="24563"/>
                  </a:lnTo>
                  <a:lnTo>
                    <a:pt x="31179" y="24417"/>
                  </a:lnTo>
                  <a:lnTo>
                    <a:pt x="31362" y="24307"/>
                  </a:lnTo>
                  <a:close/>
                  <a:moveTo>
                    <a:pt x="18167" y="26720"/>
                  </a:moveTo>
                  <a:lnTo>
                    <a:pt x="18093" y="27195"/>
                  </a:lnTo>
                  <a:lnTo>
                    <a:pt x="17911" y="27158"/>
                  </a:lnTo>
                  <a:lnTo>
                    <a:pt x="17838" y="27158"/>
                  </a:lnTo>
                  <a:lnTo>
                    <a:pt x="17801" y="27122"/>
                  </a:lnTo>
                  <a:lnTo>
                    <a:pt x="17801" y="26975"/>
                  </a:lnTo>
                  <a:lnTo>
                    <a:pt x="17838" y="26866"/>
                  </a:lnTo>
                  <a:lnTo>
                    <a:pt x="17984" y="26793"/>
                  </a:lnTo>
                  <a:lnTo>
                    <a:pt x="18167" y="26720"/>
                  </a:lnTo>
                  <a:close/>
                  <a:moveTo>
                    <a:pt x="35382" y="28437"/>
                  </a:moveTo>
                  <a:lnTo>
                    <a:pt x="35748" y="28730"/>
                  </a:lnTo>
                  <a:lnTo>
                    <a:pt x="35931" y="28876"/>
                  </a:lnTo>
                  <a:lnTo>
                    <a:pt x="36077" y="29022"/>
                  </a:lnTo>
                  <a:lnTo>
                    <a:pt x="36223" y="29205"/>
                  </a:lnTo>
                  <a:lnTo>
                    <a:pt x="36333" y="29424"/>
                  </a:lnTo>
                  <a:lnTo>
                    <a:pt x="36369" y="29680"/>
                  </a:lnTo>
                  <a:lnTo>
                    <a:pt x="36333" y="29973"/>
                  </a:lnTo>
                  <a:lnTo>
                    <a:pt x="35931" y="30009"/>
                  </a:lnTo>
                  <a:lnTo>
                    <a:pt x="35602" y="30046"/>
                  </a:lnTo>
                  <a:lnTo>
                    <a:pt x="35382" y="30009"/>
                  </a:lnTo>
                  <a:lnTo>
                    <a:pt x="35200" y="29936"/>
                  </a:lnTo>
                  <a:lnTo>
                    <a:pt x="34980" y="29753"/>
                  </a:lnTo>
                  <a:lnTo>
                    <a:pt x="34724" y="29534"/>
                  </a:lnTo>
                  <a:lnTo>
                    <a:pt x="33555" y="29900"/>
                  </a:lnTo>
                  <a:lnTo>
                    <a:pt x="33445" y="29644"/>
                  </a:lnTo>
                  <a:lnTo>
                    <a:pt x="33445" y="29571"/>
                  </a:lnTo>
                  <a:lnTo>
                    <a:pt x="33445" y="29497"/>
                  </a:lnTo>
                  <a:lnTo>
                    <a:pt x="33482" y="29424"/>
                  </a:lnTo>
                  <a:lnTo>
                    <a:pt x="33518" y="29351"/>
                  </a:lnTo>
                  <a:lnTo>
                    <a:pt x="33737" y="29242"/>
                  </a:lnTo>
                  <a:lnTo>
                    <a:pt x="34542" y="28876"/>
                  </a:lnTo>
                  <a:lnTo>
                    <a:pt x="35382" y="28437"/>
                  </a:lnTo>
                  <a:close/>
                  <a:moveTo>
                    <a:pt x="37320" y="30521"/>
                  </a:moveTo>
                  <a:lnTo>
                    <a:pt x="37575" y="30557"/>
                  </a:lnTo>
                  <a:lnTo>
                    <a:pt x="37758" y="30631"/>
                  </a:lnTo>
                  <a:lnTo>
                    <a:pt x="37941" y="30740"/>
                  </a:lnTo>
                  <a:lnTo>
                    <a:pt x="38051" y="30886"/>
                  </a:lnTo>
                  <a:lnTo>
                    <a:pt x="38160" y="31033"/>
                  </a:lnTo>
                  <a:lnTo>
                    <a:pt x="38270" y="31215"/>
                  </a:lnTo>
                  <a:lnTo>
                    <a:pt x="38306" y="31435"/>
                  </a:lnTo>
                  <a:lnTo>
                    <a:pt x="38014" y="31471"/>
                  </a:lnTo>
                  <a:lnTo>
                    <a:pt x="37868" y="31508"/>
                  </a:lnTo>
                  <a:lnTo>
                    <a:pt x="37722" y="31581"/>
                  </a:lnTo>
                  <a:lnTo>
                    <a:pt x="37648" y="31691"/>
                  </a:lnTo>
                  <a:lnTo>
                    <a:pt x="37539" y="31837"/>
                  </a:lnTo>
                  <a:lnTo>
                    <a:pt x="37393" y="32166"/>
                  </a:lnTo>
                  <a:lnTo>
                    <a:pt x="37137" y="32093"/>
                  </a:lnTo>
                  <a:lnTo>
                    <a:pt x="37027" y="32056"/>
                  </a:lnTo>
                  <a:lnTo>
                    <a:pt x="36954" y="31983"/>
                  </a:lnTo>
                  <a:lnTo>
                    <a:pt x="36917" y="31910"/>
                  </a:lnTo>
                  <a:lnTo>
                    <a:pt x="36881" y="31837"/>
                  </a:lnTo>
                  <a:lnTo>
                    <a:pt x="36844" y="31544"/>
                  </a:lnTo>
                  <a:lnTo>
                    <a:pt x="36808" y="31362"/>
                  </a:lnTo>
                  <a:lnTo>
                    <a:pt x="36735" y="31179"/>
                  </a:lnTo>
                  <a:lnTo>
                    <a:pt x="36552" y="30557"/>
                  </a:lnTo>
                  <a:lnTo>
                    <a:pt x="37064" y="30521"/>
                  </a:lnTo>
                  <a:close/>
                  <a:moveTo>
                    <a:pt x="39586" y="32202"/>
                  </a:moveTo>
                  <a:lnTo>
                    <a:pt x="39842" y="32239"/>
                  </a:lnTo>
                  <a:lnTo>
                    <a:pt x="40134" y="32312"/>
                  </a:lnTo>
                  <a:lnTo>
                    <a:pt x="39988" y="32385"/>
                  </a:lnTo>
                  <a:lnTo>
                    <a:pt x="39842" y="32458"/>
                  </a:lnTo>
                  <a:lnTo>
                    <a:pt x="39732" y="32495"/>
                  </a:lnTo>
                  <a:lnTo>
                    <a:pt x="39586" y="32531"/>
                  </a:lnTo>
                  <a:lnTo>
                    <a:pt x="39403" y="32495"/>
                  </a:lnTo>
                  <a:lnTo>
                    <a:pt x="39257" y="32458"/>
                  </a:lnTo>
                  <a:lnTo>
                    <a:pt x="38928" y="32349"/>
                  </a:lnTo>
                  <a:lnTo>
                    <a:pt x="39257" y="32239"/>
                  </a:lnTo>
                  <a:lnTo>
                    <a:pt x="39586" y="32202"/>
                  </a:lnTo>
                  <a:close/>
                  <a:moveTo>
                    <a:pt x="35857" y="30557"/>
                  </a:moveTo>
                  <a:lnTo>
                    <a:pt x="35931" y="30631"/>
                  </a:lnTo>
                  <a:lnTo>
                    <a:pt x="36004" y="30740"/>
                  </a:lnTo>
                  <a:lnTo>
                    <a:pt x="36004" y="30886"/>
                  </a:lnTo>
                  <a:lnTo>
                    <a:pt x="35784" y="31033"/>
                  </a:lnTo>
                  <a:lnTo>
                    <a:pt x="35602" y="31179"/>
                  </a:lnTo>
                  <a:lnTo>
                    <a:pt x="35455" y="31325"/>
                  </a:lnTo>
                  <a:lnTo>
                    <a:pt x="35346" y="31508"/>
                  </a:lnTo>
                  <a:lnTo>
                    <a:pt x="35236" y="31727"/>
                  </a:lnTo>
                  <a:lnTo>
                    <a:pt x="35163" y="31946"/>
                  </a:lnTo>
                  <a:lnTo>
                    <a:pt x="35090" y="32458"/>
                  </a:lnTo>
                  <a:lnTo>
                    <a:pt x="35053" y="32604"/>
                  </a:lnTo>
                  <a:lnTo>
                    <a:pt x="34980" y="32787"/>
                  </a:lnTo>
                  <a:lnTo>
                    <a:pt x="34797" y="33153"/>
                  </a:lnTo>
                  <a:lnTo>
                    <a:pt x="34761" y="33189"/>
                  </a:lnTo>
                  <a:lnTo>
                    <a:pt x="34688" y="33189"/>
                  </a:lnTo>
                  <a:lnTo>
                    <a:pt x="34542" y="33226"/>
                  </a:lnTo>
                  <a:lnTo>
                    <a:pt x="34505" y="33226"/>
                  </a:lnTo>
                  <a:lnTo>
                    <a:pt x="34469" y="33189"/>
                  </a:lnTo>
                  <a:lnTo>
                    <a:pt x="34432" y="33153"/>
                  </a:lnTo>
                  <a:lnTo>
                    <a:pt x="34359" y="33006"/>
                  </a:lnTo>
                  <a:lnTo>
                    <a:pt x="34322" y="32933"/>
                  </a:lnTo>
                  <a:lnTo>
                    <a:pt x="34651" y="31910"/>
                  </a:lnTo>
                  <a:lnTo>
                    <a:pt x="34834" y="31435"/>
                  </a:lnTo>
                  <a:lnTo>
                    <a:pt x="35017" y="30923"/>
                  </a:lnTo>
                  <a:lnTo>
                    <a:pt x="35090" y="30813"/>
                  </a:lnTo>
                  <a:lnTo>
                    <a:pt x="35273" y="30704"/>
                  </a:lnTo>
                  <a:lnTo>
                    <a:pt x="35638" y="30557"/>
                  </a:lnTo>
                  <a:close/>
                  <a:moveTo>
                    <a:pt x="37831" y="33116"/>
                  </a:moveTo>
                  <a:lnTo>
                    <a:pt x="38051" y="33226"/>
                  </a:lnTo>
                  <a:lnTo>
                    <a:pt x="37575" y="33482"/>
                  </a:lnTo>
                  <a:lnTo>
                    <a:pt x="37356" y="33591"/>
                  </a:lnTo>
                  <a:lnTo>
                    <a:pt x="37100" y="33628"/>
                  </a:lnTo>
                  <a:lnTo>
                    <a:pt x="36917" y="33628"/>
                  </a:lnTo>
                  <a:lnTo>
                    <a:pt x="36698" y="33518"/>
                  </a:lnTo>
                  <a:lnTo>
                    <a:pt x="36954" y="33409"/>
                  </a:lnTo>
                  <a:lnTo>
                    <a:pt x="37173" y="33262"/>
                  </a:lnTo>
                  <a:lnTo>
                    <a:pt x="37393" y="33153"/>
                  </a:lnTo>
                  <a:lnTo>
                    <a:pt x="37539" y="33116"/>
                  </a:lnTo>
                  <a:close/>
                  <a:moveTo>
                    <a:pt x="14731" y="0"/>
                  </a:moveTo>
                  <a:lnTo>
                    <a:pt x="14585" y="73"/>
                  </a:lnTo>
                  <a:lnTo>
                    <a:pt x="14292" y="183"/>
                  </a:lnTo>
                  <a:lnTo>
                    <a:pt x="14146" y="220"/>
                  </a:lnTo>
                  <a:lnTo>
                    <a:pt x="14000" y="256"/>
                  </a:lnTo>
                  <a:lnTo>
                    <a:pt x="13780" y="220"/>
                  </a:lnTo>
                  <a:lnTo>
                    <a:pt x="13525" y="110"/>
                  </a:lnTo>
                  <a:lnTo>
                    <a:pt x="13342" y="110"/>
                  </a:lnTo>
                  <a:lnTo>
                    <a:pt x="13232" y="183"/>
                  </a:lnTo>
                  <a:lnTo>
                    <a:pt x="12976" y="329"/>
                  </a:lnTo>
                  <a:lnTo>
                    <a:pt x="12647" y="512"/>
                  </a:lnTo>
                  <a:lnTo>
                    <a:pt x="12465" y="585"/>
                  </a:lnTo>
                  <a:lnTo>
                    <a:pt x="12209" y="585"/>
                  </a:lnTo>
                  <a:lnTo>
                    <a:pt x="11880" y="622"/>
                  </a:lnTo>
                  <a:lnTo>
                    <a:pt x="11624" y="731"/>
                  </a:lnTo>
                  <a:lnTo>
                    <a:pt x="11331" y="878"/>
                  </a:lnTo>
                  <a:lnTo>
                    <a:pt x="11076" y="1060"/>
                  </a:lnTo>
                  <a:lnTo>
                    <a:pt x="10747" y="1280"/>
                  </a:lnTo>
                  <a:lnTo>
                    <a:pt x="10418" y="1536"/>
                  </a:lnTo>
                  <a:lnTo>
                    <a:pt x="10198" y="1682"/>
                  </a:lnTo>
                  <a:lnTo>
                    <a:pt x="10016" y="1791"/>
                  </a:lnTo>
                  <a:lnTo>
                    <a:pt x="9796" y="1865"/>
                  </a:lnTo>
                  <a:lnTo>
                    <a:pt x="9394" y="1865"/>
                  </a:lnTo>
                  <a:lnTo>
                    <a:pt x="9248" y="1828"/>
                  </a:lnTo>
                  <a:lnTo>
                    <a:pt x="8992" y="1791"/>
                  </a:lnTo>
                  <a:lnTo>
                    <a:pt x="8809" y="1791"/>
                  </a:lnTo>
                  <a:lnTo>
                    <a:pt x="8663" y="1865"/>
                  </a:lnTo>
                  <a:lnTo>
                    <a:pt x="8517" y="1974"/>
                  </a:lnTo>
                  <a:lnTo>
                    <a:pt x="8371" y="2120"/>
                  </a:lnTo>
                  <a:lnTo>
                    <a:pt x="8225" y="2303"/>
                  </a:lnTo>
                  <a:lnTo>
                    <a:pt x="8152" y="2522"/>
                  </a:lnTo>
                  <a:lnTo>
                    <a:pt x="8115" y="2632"/>
                  </a:lnTo>
                  <a:lnTo>
                    <a:pt x="8115" y="2778"/>
                  </a:lnTo>
                  <a:lnTo>
                    <a:pt x="8152" y="2888"/>
                  </a:lnTo>
                  <a:lnTo>
                    <a:pt x="8225" y="3034"/>
                  </a:lnTo>
                  <a:lnTo>
                    <a:pt x="8298" y="3253"/>
                  </a:lnTo>
                  <a:lnTo>
                    <a:pt x="8334" y="3473"/>
                  </a:lnTo>
                  <a:lnTo>
                    <a:pt x="8334" y="3948"/>
                  </a:lnTo>
                  <a:lnTo>
                    <a:pt x="8298" y="4240"/>
                  </a:lnTo>
                  <a:lnTo>
                    <a:pt x="8298" y="4387"/>
                  </a:lnTo>
                  <a:lnTo>
                    <a:pt x="8334" y="4496"/>
                  </a:lnTo>
                  <a:lnTo>
                    <a:pt x="8444" y="4642"/>
                  </a:lnTo>
                  <a:lnTo>
                    <a:pt x="8480" y="4789"/>
                  </a:lnTo>
                  <a:lnTo>
                    <a:pt x="8517" y="4935"/>
                  </a:lnTo>
                  <a:lnTo>
                    <a:pt x="8554" y="5118"/>
                  </a:lnTo>
                  <a:lnTo>
                    <a:pt x="8517" y="5447"/>
                  </a:lnTo>
                  <a:lnTo>
                    <a:pt x="8517" y="5812"/>
                  </a:lnTo>
                  <a:lnTo>
                    <a:pt x="8005" y="5849"/>
                  </a:lnTo>
                  <a:lnTo>
                    <a:pt x="7896" y="5849"/>
                  </a:lnTo>
                  <a:lnTo>
                    <a:pt x="7786" y="5812"/>
                  </a:lnTo>
                  <a:lnTo>
                    <a:pt x="7676" y="5666"/>
                  </a:lnTo>
                  <a:lnTo>
                    <a:pt x="7567" y="5447"/>
                  </a:lnTo>
                  <a:lnTo>
                    <a:pt x="7384" y="4971"/>
                  </a:lnTo>
                  <a:lnTo>
                    <a:pt x="7092" y="5008"/>
                  </a:lnTo>
                  <a:lnTo>
                    <a:pt x="6799" y="5045"/>
                  </a:lnTo>
                  <a:lnTo>
                    <a:pt x="6214" y="5191"/>
                  </a:lnTo>
                  <a:lnTo>
                    <a:pt x="5629" y="5410"/>
                  </a:lnTo>
                  <a:lnTo>
                    <a:pt x="5045" y="5739"/>
                  </a:lnTo>
                  <a:lnTo>
                    <a:pt x="5191" y="5995"/>
                  </a:lnTo>
                  <a:lnTo>
                    <a:pt x="5227" y="6251"/>
                  </a:lnTo>
                  <a:lnTo>
                    <a:pt x="5227" y="6543"/>
                  </a:lnTo>
                  <a:lnTo>
                    <a:pt x="5118" y="6799"/>
                  </a:lnTo>
                  <a:lnTo>
                    <a:pt x="5045" y="7018"/>
                  </a:lnTo>
                  <a:lnTo>
                    <a:pt x="5045" y="7238"/>
                  </a:lnTo>
                  <a:lnTo>
                    <a:pt x="5081" y="7347"/>
                  </a:lnTo>
                  <a:lnTo>
                    <a:pt x="5118" y="7420"/>
                  </a:lnTo>
                  <a:lnTo>
                    <a:pt x="5191" y="7530"/>
                  </a:lnTo>
                  <a:lnTo>
                    <a:pt x="5337" y="7567"/>
                  </a:lnTo>
                  <a:lnTo>
                    <a:pt x="5629" y="7640"/>
                  </a:lnTo>
                  <a:lnTo>
                    <a:pt x="5922" y="7676"/>
                  </a:lnTo>
                  <a:lnTo>
                    <a:pt x="6214" y="7749"/>
                  </a:lnTo>
                  <a:lnTo>
                    <a:pt x="6360" y="7786"/>
                  </a:lnTo>
                  <a:lnTo>
                    <a:pt x="6507" y="7859"/>
                  </a:lnTo>
                  <a:lnTo>
                    <a:pt x="6543" y="7859"/>
                  </a:lnTo>
                  <a:lnTo>
                    <a:pt x="6689" y="7822"/>
                  </a:lnTo>
                  <a:lnTo>
                    <a:pt x="6836" y="7749"/>
                  </a:lnTo>
                  <a:lnTo>
                    <a:pt x="7201" y="7676"/>
                  </a:lnTo>
                  <a:lnTo>
                    <a:pt x="7092" y="8261"/>
                  </a:lnTo>
                  <a:lnTo>
                    <a:pt x="7055" y="8517"/>
                  </a:lnTo>
                  <a:lnTo>
                    <a:pt x="6982" y="8663"/>
                  </a:lnTo>
                  <a:lnTo>
                    <a:pt x="6909" y="8809"/>
                  </a:lnTo>
                  <a:lnTo>
                    <a:pt x="6799" y="8919"/>
                  </a:lnTo>
                  <a:lnTo>
                    <a:pt x="6689" y="8956"/>
                  </a:lnTo>
                  <a:lnTo>
                    <a:pt x="6543" y="8992"/>
                  </a:lnTo>
                  <a:lnTo>
                    <a:pt x="6360" y="8956"/>
                  </a:lnTo>
                  <a:lnTo>
                    <a:pt x="6178" y="8882"/>
                  </a:lnTo>
                  <a:lnTo>
                    <a:pt x="5812" y="9065"/>
                  </a:lnTo>
                  <a:lnTo>
                    <a:pt x="5629" y="9138"/>
                  </a:lnTo>
                  <a:lnTo>
                    <a:pt x="5447" y="9138"/>
                  </a:lnTo>
                  <a:lnTo>
                    <a:pt x="5227" y="9102"/>
                  </a:lnTo>
                  <a:lnTo>
                    <a:pt x="5045" y="9065"/>
                  </a:lnTo>
                  <a:lnTo>
                    <a:pt x="4825" y="9102"/>
                  </a:lnTo>
                  <a:lnTo>
                    <a:pt x="4606" y="9211"/>
                  </a:lnTo>
                  <a:lnTo>
                    <a:pt x="4423" y="9394"/>
                  </a:lnTo>
                  <a:lnTo>
                    <a:pt x="4241" y="9577"/>
                  </a:lnTo>
                  <a:lnTo>
                    <a:pt x="4021" y="9796"/>
                  </a:lnTo>
                  <a:lnTo>
                    <a:pt x="3765" y="10016"/>
                  </a:lnTo>
                  <a:lnTo>
                    <a:pt x="3436" y="10308"/>
                  </a:lnTo>
                  <a:lnTo>
                    <a:pt x="3290" y="10454"/>
                  </a:lnTo>
                  <a:lnTo>
                    <a:pt x="3144" y="10637"/>
                  </a:lnTo>
                  <a:lnTo>
                    <a:pt x="3071" y="10820"/>
                  </a:lnTo>
                  <a:lnTo>
                    <a:pt x="2998" y="11039"/>
                  </a:lnTo>
                  <a:lnTo>
                    <a:pt x="2998" y="11258"/>
                  </a:lnTo>
                  <a:lnTo>
                    <a:pt x="3034" y="11514"/>
                  </a:lnTo>
                  <a:lnTo>
                    <a:pt x="3034" y="11697"/>
                  </a:lnTo>
                  <a:lnTo>
                    <a:pt x="2998" y="11880"/>
                  </a:lnTo>
                  <a:lnTo>
                    <a:pt x="2961" y="12391"/>
                  </a:lnTo>
                  <a:lnTo>
                    <a:pt x="2998" y="12574"/>
                  </a:lnTo>
                  <a:lnTo>
                    <a:pt x="3034" y="12720"/>
                  </a:lnTo>
                  <a:lnTo>
                    <a:pt x="3144" y="12830"/>
                  </a:lnTo>
                  <a:lnTo>
                    <a:pt x="3327" y="12903"/>
                  </a:lnTo>
                  <a:lnTo>
                    <a:pt x="3838" y="13086"/>
                  </a:lnTo>
                  <a:lnTo>
                    <a:pt x="3583" y="14292"/>
                  </a:lnTo>
                  <a:lnTo>
                    <a:pt x="5118" y="14804"/>
                  </a:lnTo>
                  <a:lnTo>
                    <a:pt x="5081" y="15096"/>
                  </a:lnTo>
                  <a:lnTo>
                    <a:pt x="5045" y="15279"/>
                  </a:lnTo>
                  <a:lnTo>
                    <a:pt x="5008" y="15389"/>
                  </a:lnTo>
                  <a:lnTo>
                    <a:pt x="4569" y="15900"/>
                  </a:lnTo>
                  <a:lnTo>
                    <a:pt x="4350" y="16120"/>
                  </a:lnTo>
                  <a:lnTo>
                    <a:pt x="4094" y="16339"/>
                  </a:lnTo>
                  <a:lnTo>
                    <a:pt x="3729" y="16595"/>
                  </a:lnTo>
                  <a:lnTo>
                    <a:pt x="3400" y="16814"/>
                  </a:lnTo>
                  <a:lnTo>
                    <a:pt x="2669" y="17216"/>
                  </a:lnTo>
                  <a:lnTo>
                    <a:pt x="2523" y="17253"/>
                  </a:lnTo>
                  <a:lnTo>
                    <a:pt x="2413" y="17289"/>
                  </a:lnTo>
                  <a:lnTo>
                    <a:pt x="1463" y="17655"/>
                  </a:lnTo>
                  <a:lnTo>
                    <a:pt x="330" y="18130"/>
                  </a:lnTo>
                  <a:lnTo>
                    <a:pt x="1" y="18313"/>
                  </a:lnTo>
                  <a:lnTo>
                    <a:pt x="110" y="18386"/>
                  </a:lnTo>
                  <a:lnTo>
                    <a:pt x="220" y="18459"/>
                  </a:lnTo>
                  <a:lnTo>
                    <a:pt x="439" y="18495"/>
                  </a:lnTo>
                  <a:lnTo>
                    <a:pt x="695" y="18459"/>
                  </a:lnTo>
                  <a:lnTo>
                    <a:pt x="914" y="18386"/>
                  </a:lnTo>
                  <a:lnTo>
                    <a:pt x="1280" y="18276"/>
                  </a:lnTo>
                  <a:lnTo>
                    <a:pt x="1609" y="18167"/>
                  </a:lnTo>
                  <a:lnTo>
                    <a:pt x="2340" y="18020"/>
                  </a:lnTo>
                  <a:lnTo>
                    <a:pt x="2705" y="17947"/>
                  </a:lnTo>
                  <a:lnTo>
                    <a:pt x="3034" y="17801"/>
                  </a:lnTo>
                  <a:lnTo>
                    <a:pt x="3583" y="17509"/>
                  </a:lnTo>
                  <a:lnTo>
                    <a:pt x="4094" y="17216"/>
                  </a:lnTo>
                  <a:lnTo>
                    <a:pt x="5154" y="16558"/>
                  </a:lnTo>
                  <a:lnTo>
                    <a:pt x="5666" y="16229"/>
                  </a:lnTo>
                  <a:lnTo>
                    <a:pt x="5922" y="16047"/>
                  </a:lnTo>
                  <a:lnTo>
                    <a:pt x="6178" y="15937"/>
                  </a:lnTo>
                  <a:lnTo>
                    <a:pt x="6653" y="15681"/>
                  </a:lnTo>
                  <a:lnTo>
                    <a:pt x="6872" y="15535"/>
                  </a:lnTo>
                  <a:lnTo>
                    <a:pt x="7055" y="15389"/>
                  </a:lnTo>
                  <a:lnTo>
                    <a:pt x="7238" y="15206"/>
                  </a:lnTo>
                  <a:lnTo>
                    <a:pt x="7347" y="15023"/>
                  </a:lnTo>
                  <a:lnTo>
                    <a:pt x="7420" y="14804"/>
                  </a:lnTo>
                  <a:lnTo>
                    <a:pt x="7457" y="14548"/>
                  </a:lnTo>
                  <a:lnTo>
                    <a:pt x="8736" y="13780"/>
                  </a:lnTo>
                  <a:lnTo>
                    <a:pt x="8809" y="13890"/>
                  </a:lnTo>
                  <a:lnTo>
                    <a:pt x="8261" y="14950"/>
                  </a:lnTo>
                  <a:lnTo>
                    <a:pt x="8736" y="14950"/>
                  </a:lnTo>
                  <a:lnTo>
                    <a:pt x="8956" y="14877"/>
                  </a:lnTo>
                  <a:lnTo>
                    <a:pt x="9431" y="14731"/>
                  </a:lnTo>
                  <a:lnTo>
                    <a:pt x="9906" y="14584"/>
                  </a:lnTo>
                  <a:lnTo>
                    <a:pt x="10162" y="14511"/>
                  </a:lnTo>
                  <a:lnTo>
                    <a:pt x="10637" y="14511"/>
                  </a:lnTo>
                  <a:lnTo>
                    <a:pt x="10856" y="14584"/>
                  </a:lnTo>
                  <a:lnTo>
                    <a:pt x="10674" y="13634"/>
                  </a:lnTo>
                  <a:lnTo>
                    <a:pt x="10820" y="13561"/>
                  </a:lnTo>
                  <a:lnTo>
                    <a:pt x="11514" y="14182"/>
                  </a:lnTo>
                  <a:lnTo>
                    <a:pt x="11953" y="14621"/>
                  </a:lnTo>
                  <a:lnTo>
                    <a:pt x="12172" y="14804"/>
                  </a:lnTo>
                  <a:lnTo>
                    <a:pt x="12428" y="14950"/>
                  </a:lnTo>
                  <a:lnTo>
                    <a:pt x="12757" y="15060"/>
                  </a:lnTo>
                  <a:lnTo>
                    <a:pt x="13086" y="15242"/>
                  </a:lnTo>
                  <a:lnTo>
                    <a:pt x="13342" y="15425"/>
                  </a:lnTo>
                  <a:lnTo>
                    <a:pt x="13598" y="15644"/>
                  </a:lnTo>
                  <a:lnTo>
                    <a:pt x="13817" y="15900"/>
                  </a:lnTo>
                  <a:lnTo>
                    <a:pt x="14036" y="16156"/>
                  </a:lnTo>
                  <a:lnTo>
                    <a:pt x="14182" y="16449"/>
                  </a:lnTo>
                  <a:lnTo>
                    <a:pt x="14329" y="16778"/>
                  </a:lnTo>
                  <a:lnTo>
                    <a:pt x="14438" y="17033"/>
                  </a:lnTo>
                  <a:lnTo>
                    <a:pt x="14585" y="17216"/>
                  </a:lnTo>
                  <a:lnTo>
                    <a:pt x="14658" y="17289"/>
                  </a:lnTo>
                  <a:lnTo>
                    <a:pt x="14767" y="17326"/>
                  </a:lnTo>
                  <a:lnTo>
                    <a:pt x="14877" y="17362"/>
                  </a:lnTo>
                  <a:lnTo>
                    <a:pt x="15023" y="17362"/>
                  </a:lnTo>
                  <a:lnTo>
                    <a:pt x="14877" y="17545"/>
                  </a:lnTo>
                  <a:lnTo>
                    <a:pt x="14804" y="17618"/>
                  </a:lnTo>
                  <a:lnTo>
                    <a:pt x="14804" y="17691"/>
                  </a:lnTo>
                  <a:lnTo>
                    <a:pt x="14767" y="18167"/>
                  </a:lnTo>
                  <a:lnTo>
                    <a:pt x="14731" y="18642"/>
                  </a:lnTo>
                  <a:lnTo>
                    <a:pt x="14767" y="18898"/>
                  </a:lnTo>
                  <a:lnTo>
                    <a:pt x="14804" y="19117"/>
                  </a:lnTo>
                  <a:lnTo>
                    <a:pt x="14914" y="19336"/>
                  </a:lnTo>
                  <a:lnTo>
                    <a:pt x="15060" y="19555"/>
                  </a:lnTo>
                  <a:lnTo>
                    <a:pt x="15169" y="19738"/>
                  </a:lnTo>
                  <a:lnTo>
                    <a:pt x="15279" y="19958"/>
                  </a:lnTo>
                  <a:lnTo>
                    <a:pt x="15316" y="20177"/>
                  </a:lnTo>
                  <a:lnTo>
                    <a:pt x="15316" y="20396"/>
                  </a:lnTo>
                  <a:lnTo>
                    <a:pt x="15316" y="20725"/>
                  </a:lnTo>
                  <a:lnTo>
                    <a:pt x="15352" y="21127"/>
                  </a:lnTo>
                  <a:lnTo>
                    <a:pt x="15571" y="20981"/>
                  </a:lnTo>
                  <a:lnTo>
                    <a:pt x="15645" y="20944"/>
                  </a:lnTo>
                  <a:lnTo>
                    <a:pt x="15864" y="20944"/>
                  </a:lnTo>
                  <a:lnTo>
                    <a:pt x="15937" y="20981"/>
                  </a:lnTo>
                  <a:lnTo>
                    <a:pt x="16010" y="21054"/>
                  </a:lnTo>
                  <a:lnTo>
                    <a:pt x="16083" y="21127"/>
                  </a:lnTo>
                  <a:lnTo>
                    <a:pt x="16120" y="21273"/>
                  </a:lnTo>
                  <a:lnTo>
                    <a:pt x="16120" y="21420"/>
                  </a:lnTo>
                  <a:lnTo>
                    <a:pt x="16047" y="21785"/>
                  </a:lnTo>
                  <a:lnTo>
                    <a:pt x="15974" y="22114"/>
                  </a:lnTo>
                  <a:lnTo>
                    <a:pt x="15900" y="22443"/>
                  </a:lnTo>
                  <a:lnTo>
                    <a:pt x="16339" y="22662"/>
                  </a:lnTo>
                  <a:lnTo>
                    <a:pt x="16266" y="22955"/>
                  </a:lnTo>
                  <a:lnTo>
                    <a:pt x="16229" y="23064"/>
                  </a:lnTo>
                  <a:lnTo>
                    <a:pt x="16266" y="23174"/>
                  </a:lnTo>
                  <a:lnTo>
                    <a:pt x="16412" y="23357"/>
                  </a:lnTo>
                  <a:lnTo>
                    <a:pt x="16485" y="23576"/>
                  </a:lnTo>
                  <a:lnTo>
                    <a:pt x="16522" y="23795"/>
                  </a:lnTo>
                  <a:lnTo>
                    <a:pt x="16522" y="23978"/>
                  </a:lnTo>
                  <a:lnTo>
                    <a:pt x="16485" y="24417"/>
                  </a:lnTo>
                  <a:lnTo>
                    <a:pt x="16485" y="24636"/>
                  </a:lnTo>
                  <a:lnTo>
                    <a:pt x="16485" y="24819"/>
                  </a:lnTo>
                  <a:lnTo>
                    <a:pt x="15864" y="25075"/>
                  </a:lnTo>
                  <a:lnTo>
                    <a:pt x="16376" y="25806"/>
                  </a:lnTo>
                  <a:lnTo>
                    <a:pt x="16814" y="26500"/>
                  </a:lnTo>
                  <a:lnTo>
                    <a:pt x="16997" y="26829"/>
                  </a:lnTo>
                  <a:lnTo>
                    <a:pt x="17070" y="26975"/>
                  </a:lnTo>
                  <a:lnTo>
                    <a:pt x="17070" y="27122"/>
                  </a:lnTo>
                  <a:lnTo>
                    <a:pt x="17034" y="27706"/>
                  </a:lnTo>
                  <a:lnTo>
                    <a:pt x="17034" y="28291"/>
                  </a:lnTo>
                  <a:lnTo>
                    <a:pt x="16997" y="28584"/>
                  </a:lnTo>
                  <a:lnTo>
                    <a:pt x="16960" y="28876"/>
                  </a:lnTo>
                  <a:lnTo>
                    <a:pt x="16887" y="29169"/>
                  </a:lnTo>
                  <a:lnTo>
                    <a:pt x="16778" y="29461"/>
                  </a:lnTo>
                  <a:lnTo>
                    <a:pt x="16595" y="29826"/>
                  </a:lnTo>
                  <a:lnTo>
                    <a:pt x="16485" y="30155"/>
                  </a:lnTo>
                  <a:lnTo>
                    <a:pt x="16120" y="31398"/>
                  </a:lnTo>
                  <a:lnTo>
                    <a:pt x="15937" y="32020"/>
                  </a:lnTo>
                  <a:lnTo>
                    <a:pt x="15791" y="32677"/>
                  </a:lnTo>
                  <a:lnTo>
                    <a:pt x="15718" y="33335"/>
                  </a:lnTo>
                  <a:lnTo>
                    <a:pt x="15681" y="33664"/>
                  </a:lnTo>
                  <a:lnTo>
                    <a:pt x="15681" y="33993"/>
                  </a:lnTo>
                  <a:lnTo>
                    <a:pt x="15718" y="34286"/>
                  </a:lnTo>
                  <a:lnTo>
                    <a:pt x="15791" y="34615"/>
                  </a:lnTo>
                  <a:lnTo>
                    <a:pt x="15900" y="34907"/>
                  </a:lnTo>
                  <a:lnTo>
                    <a:pt x="16047" y="35236"/>
                  </a:lnTo>
                  <a:lnTo>
                    <a:pt x="16120" y="35419"/>
                  </a:lnTo>
                  <a:lnTo>
                    <a:pt x="16156" y="35602"/>
                  </a:lnTo>
                  <a:lnTo>
                    <a:pt x="16193" y="36004"/>
                  </a:lnTo>
                  <a:lnTo>
                    <a:pt x="16229" y="36369"/>
                  </a:lnTo>
                  <a:lnTo>
                    <a:pt x="16449" y="37100"/>
                  </a:lnTo>
                  <a:lnTo>
                    <a:pt x="16558" y="37393"/>
                  </a:lnTo>
                  <a:lnTo>
                    <a:pt x="16668" y="37612"/>
                  </a:lnTo>
                  <a:lnTo>
                    <a:pt x="16851" y="37795"/>
                  </a:lnTo>
                  <a:lnTo>
                    <a:pt x="16960" y="37868"/>
                  </a:lnTo>
                  <a:lnTo>
                    <a:pt x="17107" y="37941"/>
                  </a:lnTo>
                  <a:lnTo>
                    <a:pt x="17362" y="38051"/>
                  </a:lnTo>
                  <a:lnTo>
                    <a:pt x="17582" y="38197"/>
                  </a:lnTo>
                  <a:lnTo>
                    <a:pt x="17765" y="38343"/>
                  </a:lnTo>
                  <a:lnTo>
                    <a:pt x="17911" y="38562"/>
                  </a:lnTo>
                  <a:lnTo>
                    <a:pt x="18020" y="38782"/>
                  </a:lnTo>
                  <a:lnTo>
                    <a:pt x="18130" y="39001"/>
                  </a:lnTo>
                  <a:lnTo>
                    <a:pt x="18240" y="39513"/>
                  </a:lnTo>
                  <a:lnTo>
                    <a:pt x="18349" y="39951"/>
                  </a:lnTo>
                  <a:lnTo>
                    <a:pt x="18459" y="40390"/>
                  </a:lnTo>
                  <a:lnTo>
                    <a:pt x="18642" y="40792"/>
                  </a:lnTo>
                  <a:lnTo>
                    <a:pt x="18861" y="41194"/>
                  </a:lnTo>
                  <a:lnTo>
                    <a:pt x="19044" y="41450"/>
                  </a:lnTo>
                  <a:lnTo>
                    <a:pt x="19117" y="41596"/>
                  </a:lnTo>
                  <a:lnTo>
                    <a:pt x="19153" y="41742"/>
                  </a:lnTo>
                  <a:lnTo>
                    <a:pt x="19117" y="41888"/>
                  </a:lnTo>
                  <a:lnTo>
                    <a:pt x="19080" y="42035"/>
                  </a:lnTo>
                  <a:lnTo>
                    <a:pt x="18898" y="42364"/>
                  </a:lnTo>
                  <a:lnTo>
                    <a:pt x="19190" y="42619"/>
                  </a:lnTo>
                  <a:lnTo>
                    <a:pt x="19336" y="42766"/>
                  </a:lnTo>
                  <a:lnTo>
                    <a:pt x="19519" y="42875"/>
                  </a:lnTo>
                  <a:lnTo>
                    <a:pt x="19738" y="43022"/>
                  </a:lnTo>
                  <a:lnTo>
                    <a:pt x="19885" y="43204"/>
                  </a:lnTo>
                  <a:lnTo>
                    <a:pt x="19994" y="43424"/>
                  </a:lnTo>
                  <a:lnTo>
                    <a:pt x="20031" y="43716"/>
                  </a:lnTo>
                  <a:lnTo>
                    <a:pt x="20031" y="43826"/>
                  </a:lnTo>
                  <a:lnTo>
                    <a:pt x="20067" y="43972"/>
                  </a:lnTo>
                  <a:lnTo>
                    <a:pt x="20213" y="44191"/>
                  </a:lnTo>
                  <a:lnTo>
                    <a:pt x="20542" y="44593"/>
                  </a:lnTo>
                  <a:lnTo>
                    <a:pt x="20945" y="44959"/>
                  </a:lnTo>
                  <a:lnTo>
                    <a:pt x="21018" y="44995"/>
                  </a:lnTo>
                  <a:lnTo>
                    <a:pt x="21127" y="44995"/>
                  </a:lnTo>
                  <a:lnTo>
                    <a:pt x="21420" y="45032"/>
                  </a:lnTo>
                  <a:lnTo>
                    <a:pt x="21420" y="45032"/>
                  </a:lnTo>
                  <a:lnTo>
                    <a:pt x="21054" y="44337"/>
                  </a:lnTo>
                  <a:lnTo>
                    <a:pt x="20798" y="43716"/>
                  </a:lnTo>
                  <a:lnTo>
                    <a:pt x="20725" y="43497"/>
                  </a:lnTo>
                  <a:lnTo>
                    <a:pt x="20652" y="43241"/>
                  </a:lnTo>
                  <a:lnTo>
                    <a:pt x="20579" y="43022"/>
                  </a:lnTo>
                  <a:lnTo>
                    <a:pt x="20506" y="42802"/>
                  </a:lnTo>
                  <a:lnTo>
                    <a:pt x="20031" y="41925"/>
                  </a:lnTo>
                  <a:lnTo>
                    <a:pt x="19519" y="41048"/>
                  </a:lnTo>
                  <a:lnTo>
                    <a:pt x="19409" y="40755"/>
                  </a:lnTo>
                  <a:lnTo>
                    <a:pt x="19373" y="40500"/>
                  </a:lnTo>
                  <a:lnTo>
                    <a:pt x="19409" y="40207"/>
                  </a:lnTo>
                  <a:lnTo>
                    <a:pt x="19482" y="39915"/>
                  </a:lnTo>
                  <a:lnTo>
                    <a:pt x="19702" y="39988"/>
                  </a:lnTo>
                  <a:lnTo>
                    <a:pt x="19848" y="40097"/>
                  </a:lnTo>
                  <a:lnTo>
                    <a:pt x="19958" y="40244"/>
                  </a:lnTo>
                  <a:lnTo>
                    <a:pt x="20031" y="40426"/>
                  </a:lnTo>
                  <a:lnTo>
                    <a:pt x="20287" y="41157"/>
                  </a:lnTo>
                  <a:lnTo>
                    <a:pt x="20579" y="41852"/>
                  </a:lnTo>
                  <a:lnTo>
                    <a:pt x="20725" y="42035"/>
                  </a:lnTo>
                  <a:lnTo>
                    <a:pt x="20871" y="42254"/>
                  </a:lnTo>
                  <a:lnTo>
                    <a:pt x="21164" y="42619"/>
                  </a:lnTo>
                  <a:lnTo>
                    <a:pt x="21310" y="42802"/>
                  </a:lnTo>
                  <a:lnTo>
                    <a:pt x="21420" y="43022"/>
                  </a:lnTo>
                  <a:lnTo>
                    <a:pt x="21529" y="43241"/>
                  </a:lnTo>
                  <a:lnTo>
                    <a:pt x="21566" y="43497"/>
                  </a:lnTo>
                  <a:lnTo>
                    <a:pt x="21602" y="43570"/>
                  </a:lnTo>
                  <a:lnTo>
                    <a:pt x="21712" y="43643"/>
                  </a:lnTo>
                  <a:lnTo>
                    <a:pt x="22516" y="44593"/>
                  </a:lnTo>
                  <a:lnTo>
                    <a:pt x="22845" y="45032"/>
                  </a:lnTo>
                  <a:lnTo>
                    <a:pt x="22991" y="45251"/>
                  </a:lnTo>
                  <a:lnTo>
                    <a:pt x="23101" y="45507"/>
                  </a:lnTo>
                  <a:lnTo>
                    <a:pt x="23174" y="45763"/>
                  </a:lnTo>
                  <a:lnTo>
                    <a:pt x="23247" y="46019"/>
                  </a:lnTo>
                  <a:lnTo>
                    <a:pt x="23247" y="46311"/>
                  </a:lnTo>
                  <a:lnTo>
                    <a:pt x="23211" y="46604"/>
                  </a:lnTo>
                  <a:lnTo>
                    <a:pt x="23174" y="46786"/>
                  </a:lnTo>
                  <a:lnTo>
                    <a:pt x="23211" y="46969"/>
                  </a:lnTo>
                  <a:lnTo>
                    <a:pt x="23284" y="47115"/>
                  </a:lnTo>
                  <a:lnTo>
                    <a:pt x="23357" y="47262"/>
                  </a:lnTo>
                  <a:lnTo>
                    <a:pt x="23576" y="47481"/>
                  </a:lnTo>
                  <a:lnTo>
                    <a:pt x="23796" y="47664"/>
                  </a:lnTo>
                  <a:lnTo>
                    <a:pt x="24015" y="47846"/>
                  </a:lnTo>
                  <a:lnTo>
                    <a:pt x="24271" y="47993"/>
                  </a:lnTo>
                  <a:lnTo>
                    <a:pt x="25769" y="48687"/>
                  </a:lnTo>
                  <a:lnTo>
                    <a:pt x="27304" y="49345"/>
                  </a:lnTo>
                  <a:lnTo>
                    <a:pt x="27487" y="49418"/>
                  </a:lnTo>
                  <a:lnTo>
                    <a:pt x="27743" y="49455"/>
                  </a:lnTo>
                  <a:lnTo>
                    <a:pt x="27889" y="49418"/>
                  </a:lnTo>
                  <a:lnTo>
                    <a:pt x="28035" y="49382"/>
                  </a:lnTo>
                  <a:lnTo>
                    <a:pt x="28291" y="49235"/>
                  </a:lnTo>
                  <a:lnTo>
                    <a:pt x="28438" y="49199"/>
                  </a:lnTo>
                  <a:lnTo>
                    <a:pt x="28547" y="49162"/>
                  </a:lnTo>
                  <a:lnTo>
                    <a:pt x="28767" y="49199"/>
                  </a:lnTo>
                  <a:lnTo>
                    <a:pt x="28986" y="49308"/>
                  </a:lnTo>
                  <a:lnTo>
                    <a:pt x="29169" y="49455"/>
                  </a:lnTo>
                  <a:lnTo>
                    <a:pt x="29351" y="49637"/>
                  </a:lnTo>
                  <a:lnTo>
                    <a:pt x="29790" y="50003"/>
                  </a:lnTo>
                  <a:lnTo>
                    <a:pt x="30009" y="50186"/>
                  </a:lnTo>
                  <a:lnTo>
                    <a:pt x="30229" y="50295"/>
                  </a:lnTo>
                  <a:lnTo>
                    <a:pt x="30484" y="50405"/>
                  </a:lnTo>
                  <a:lnTo>
                    <a:pt x="30740" y="50515"/>
                  </a:lnTo>
                  <a:lnTo>
                    <a:pt x="31033" y="50588"/>
                  </a:lnTo>
                  <a:lnTo>
                    <a:pt x="31289" y="50624"/>
                  </a:lnTo>
                  <a:lnTo>
                    <a:pt x="31581" y="50697"/>
                  </a:lnTo>
                  <a:lnTo>
                    <a:pt x="31837" y="50807"/>
                  </a:lnTo>
                  <a:lnTo>
                    <a:pt x="32056" y="50917"/>
                  </a:lnTo>
                  <a:lnTo>
                    <a:pt x="32275" y="51063"/>
                  </a:lnTo>
                  <a:lnTo>
                    <a:pt x="32458" y="51209"/>
                  </a:lnTo>
                  <a:lnTo>
                    <a:pt x="32641" y="51428"/>
                  </a:lnTo>
                  <a:lnTo>
                    <a:pt x="32970" y="51867"/>
                  </a:lnTo>
                  <a:lnTo>
                    <a:pt x="33080" y="52013"/>
                  </a:lnTo>
                  <a:lnTo>
                    <a:pt x="33153" y="52233"/>
                  </a:lnTo>
                  <a:lnTo>
                    <a:pt x="33299" y="52635"/>
                  </a:lnTo>
                  <a:lnTo>
                    <a:pt x="33372" y="52635"/>
                  </a:lnTo>
                  <a:lnTo>
                    <a:pt x="33591" y="52671"/>
                  </a:lnTo>
                  <a:lnTo>
                    <a:pt x="33811" y="52744"/>
                  </a:lnTo>
                  <a:lnTo>
                    <a:pt x="33957" y="52890"/>
                  </a:lnTo>
                  <a:lnTo>
                    <a:pt x="34066" y="53073"/>
                  </a:lnTo>
                  <a:lnTo>
                    <a:pt x="34140" y="53146"/>
                  </a:lnTo>
                  <a:lnTo>
                    <a:pt x="34176" y="53183"/>
                  </a:lnTo>
                  <a:lnTo>
                    <a:pt x="34359" y="53293"/>
                  </a:lnTo>
                  <a:lnTo>
                    <a:pt x="35638" y="53804"/>
                  </a:lnTo>
                  <a:lnTo>
                    <a:pt x="35748" y="53841"/>
                  </a:lnTo>
                  <a:lnTo>
                    <a:pt x="35931" y="53804"/>
                  </a:lnTo>
                  <a:lnTo>
                    <a:pt x="36589" y="52854"/>
                  </a:lnTo>
                  <a:lnTo>
                    <a:pt x="36917" y="53475"/>
                  </a:lnTo>
                  <a:lnTo>
                    <a:pt x="37210" y="54024"/>
                  </a:lnTo>
                  <a:lnTo>
                    <a:pt x="37320" y="54243"/>
                  </a:lnTo>
                  <a:lnTo>
                    <a:pt x="37393" y="54426"/>
                  </a:lnTo>
                  <a:lnTo>
                    <a:pt x="37429" y="54645"/>
                  </a:lnTo>
                  <a:lnTo>
                    <a:pt x="37466" y="54864"/>
                  </a:lnTo>
                  <a:lnTo>
                    <a:pt x="37466" y="55741"/>
                  </a:lnTo>
                  <a:lnTo>
                    <a:pt x="37466" y="55815"/>
                  </a:lnTo>
                  <a:lnTo>
                    <a:pt x="37429" y="55924"/>
                  </a:lnTo>
                  <a:lnTo>
                    <a:pt x="37283" y="56107"/>
                  </a:lnTo>
                  <a:lnTo>
                    <a:pt x="36844" y="56619"/>
                  </a:lnTo>
                  <a:lnTo>
                    <a:pt x="36625" y="56838"/>
                  </a:lnTo>
                  <a:lnTo>
                    <a:pt x="36369" y="57057"/>
                  </a:lnTo>
                  <a:lnTo>
                    <a:pt x="36186" y="57240"/>
                  </a:lnTo>
                  <a:lnTo>
                    <a:pt x="36040" y="57386"/>
                  </a:lnTo>
                  <a:lnTo>
                    <a:pt x="35931" y="57569"/>
                  </a:lnTo>
                  <a:lnTo>
                    <a:pt x="35821" y="57788"/>
                  </a:lnTo>
                  <a:lnTo>
                    <a:pt x="35675" y="58190"/>
                  </a:lnTo>
                  <a:lnTo>
                    <a:pt x="35565" y="58593"/>
                  </a:lnTo>
                  <a:lnTo>
                    <a:pt x="35565" y="58702"/>
                  </a:lnTo>
                  <a:lnTo>
                    <a:pt x="35565" y="58812"/>
                  </a:lnTo>
                  <a:lnTo>
                    <a:pt x="35638" y="59068"/>
                  </a:lnTo>
                  <a:lnTo>
                    <a:pt x="35857" y="59616"/>
                  </a:lnTo>
                  <a:lnTo>
                    <a:pt x="35638" y="59835"/>
                  </a:lnTo>
                  <a:lnTo>
                    <a:pt x="35492" y="60055"/>
                  </a:lnTo>
                  <a:lnTo>
                    <a:pt x="35419" y="60274"/>
                  </a:lnTo>
                  <a:lnTo>
                    <a:pt x="35382" y="60530"/>
                  </a:lnTo>
                  <a:lnTo>
                    <a:pt x="35419" y="60749"/>
                  </a:lnTo>
                  <a:lnTo>
                    <a:pt x="35529" y="61005"/>
                  </a:lnTo>
                  <a:lnTo>
                    <a:pt x="35711" y="61224"/>
                  </a:lnTo>
                  <a:lnTo>
                    <a:pt x="35931" y="61444"/>
                  </a:lnTo>
                  <a:lnTo>
                    <a:pt x="36150" y="61626"/>
                  </a:lnTo>
                  <a:lnTo>
                    <a:pt x="36260" y="61772"/>
                  </a:lnTo>
                  <a:lnTo>
                    <a:pt x="36369" y="61882"/>
                  </a:lnTo>
                  <a:lnTo>
                    <a:pt x="38124" y="65135"/>
                  </a:lnTo>
                  <a:lnTo>
                    <a:pt x="38343" y="65537"/>
                  </a:lnTo>
                  <a:lnTo>
                    <a:pt x="38489" y="65720"/>
                  </a:lnTo>
                  <a:lnTo>
                    <a:pt x="38635" y="65866"/>
                  </a:lnTo>
                  <a:lnTo>
                    <a:pt x="38964" y="66086"/>
                  </a:lnTo>
                  <a:lnTo>
                    <a:pt x="39293" y="66305"/>
                  </a:lnTo>
                  <a:lnTo>
                    <a:pt x="39659" y="66488"/>
                  </a:lnTo>
                  <a:lnTo>
                    <a:pt x="39988" y="66707"/>
                  </a:lnTo>
                  <a:lnTo>
                    <a:pt x="40719" y="67219"/>
                  </a:lnTo>
                  <a:lnTo>
                    <a:pt x="41011" y="67511"/>
                  </a:lnTo>
                  <a:lnTo>
                    <a:pt x="41157" y="67657"/>
                  </a:lnTo>
                  <a:lnTo>
                    <a:pt x="41267" y="67804"/>
                  </a:lnTo>
                  <a:lnTo>
                    <a:pt x="41340" y="68059"/>
                  </a:lnTo>
                  <a:lnTo>
                    <a:pt x="41413" y="68279"/>
                  </a:lnTo>
                  <a:lnTo>
                    <a:pt x="41486" y="68790"/>
                  </a:lnTo>
                  <a:lnTo>
                    <a:pt x="41523" y="69302"/>
                  </a:lnTo>
                  <a:lnTo>
                    <a:pt x="41486" y="69777"/>
                  </a:lnTo>
                  <a:lnTo>
                    <a:pt x="41450" y="70545"/>
                  </a:lnTo>
                  <a:lnTo>
                    <a:pt x="41450" y="71312"/>
                  </a:lnTo>
                  <a:lnTo>
                    <a:pt x="41486" y="71897"/>
                  </a:lnTo>
                  <a:lnTo>
                    <a:pt x="41486" y="72226"/>
                  </a:lnTo>
                  <a:lnTo>
                    <a:pt x="41450" y="72519"/>
                  </a:lnTo>
                  <a:lnTo>
                    <a:pt x="41340" y="73323"/>
                  </a:lnTo>
                  <a:lnTo>
                    <a:pt x="41304" y="74163"/>
                  </a:lnTo>
                  <a:lnTo>
                    <a:pt x="41304" y="74968"/>
                  </a:lnTo>
                  <a:lnTo>
                    <a:pt x="41377" y="75772"/>
                  </a:lnTo>
                  <a:lnTo>
                    <a:pt x="41413" y="76174"/>
                  </a:lnTo>
                  <a:lnTo>
                    <a:pt x="41413" y="76539"/>
                  </a:lnTo>
                  <a:lnTo>
                    <a:pt x="41377" y="76905"/>
                  </a:lnTo>
                  <a:lnTo>
                    <a:pt x="41304" y="77307"/>
                  </a:lnTo>
                  <a:lnTo>
                    <a:pt x="41121" y="78001"/>
                  </a:lnTo>
                  <a:lnTo>
                    <a:pt x="40902" y="78732"/>
                  </a:lnTo>
                  <a:lnTo>
                    <a:pt x="40865" y="78879"/>
                  </a:lnTo>
                  <a:lnTo>
                    <a:pt x="40865" y="79025"/>
                  </a:lnTo>
                  <a:lnTo>
                    <a:pt x="40865" y="79134"/>
                  </a:lnTo>
                  <a:lnTo>
                    <a:pt x="40938" y="79281"/>
                  </a:lnTo>
                  <a:lnTo>
                    <a:pt x="41084" y="79756"/>
                  </a:lnTo>
                  <a:lnTo>
                    <a:pt x="41157" y="79975"/>
                  </a:lnTo>
                  <a:lnTo>
                    <a:pt x="41194" y="80194"/>
                  </a:lnTo>
                  <a:lnTo>
                    <a:pt x="41157" y="80743"/>
                  </a:lnTo>
                  <a:lnTo>
                    <a:pt x="41121" y="81291"/>
                  </a:lnTo>
                  <a:lnTo>
                    <a:pt x="41048" y="82351"/>
                  </a:lnTo>
                  <a:lnTo>
                    <a:pt x="41084" y="82424"/>
                  </a:lnTo>
                  <a:lnTo>
                    <a:pt x="41121" y="82534"/>
                  </a:lnTo>
                  <a:lnTo>
                    <a:pt x="41267" y="82826"/>
                  </a:lnTo>
                  <a:lnTo>
                    <a:pt x="41852" y="81912"/>
                  </a:lnTo>
                  <a:lnTo>
                    <a:pt x="41706" y="84179"/>
                  </a:lnTo>
                  <a:lnTo>
                    <a:pt x="41413" y="84325"/>
                  </a:lnTo>
                  <a:lnTo>
                    <a:pt x="41304" y="84434"/>
                  </a:lnTo>
                  <a:lnTo>
                    <a:pt x="41194" y="84508"/>
                  </a:lnTo>
                  <a:lnTo>
                    <a:pt x="41157" y="84617"/>
                  </a:lnTo>
                  <a:lnTo>
                    <a:pt x="41121" y="84727"/>
                  </a:lnTo>
                  <a:lnTo>
                    <a:pt x="41084" y="85092"/>
                  </a:lnTo>
                  <a:lnTo>
                    <a:pt x="41413" y="85275"/>
                  </a:lnTo>
                  <a:lnTo>
                    <a:pt x="41486" y="85385"/>
                  </a:lnTo>
                  <a:lnTo>
                    <a:pt x="41523" y="85458"/>
                  </a:lnTo>
                  <a:lnTo>
                    <a:pt x="41559" y="85568"/>
                  </a:lnTo>
                  <a:lnTo>
                    <a:pt x="41523" y="85714"/>
                  </a:lnTo>
                  <a:lnTo>
                    <a:pt x="41340" y="86116"/>
                  </a:lnTo>
                  <a:lnTo>
                    <a:pt x="41304" y="86225"/>
                  </a:lnTo>
                  <a:lnTo>
                    <a:pt x="41304" y="86372"/>
                  </a:lnTo>
                  <a:lnTo>
                    <a:pt x="41304" y="86518"/>
                  </a:lnTo>
                  <a:lnTo>
                    <a:pt x="41340" y="86664"/>
                  </a:lnTo>
                  <a:lnTo>
                    <a:pt x="41779" y="87870"/>
                  </a:lnTo>
                  <a:lnTo>
                    <a:pt x="42035" y="88455"/>
                  </a:lnTo>
                  <a:lnTo>
                    <a:pt x="42181" y="88711"/>
                  </a:lnTo>
                  <a:lnTo>
                    <a:pt x="42364" y="89003"/>
                  </a:lnTo>
                  <a:lnTo>
                    <a:pt x="42546" y="89223"/>
                  </a:lnTo>
                  <a:lnTo>
                    <a:pt x="42656" y="89442"/>
                  </a:lnTo>
                  <a:lnTo>
                    <a:pt x="42693" y="89588"/>
                  </a:lnTo>
                  <a:lnTo>
                    <a:pt x="42693" y="89698"/>
                  </a:lnTo>
                  <a:lnTo>
                    <a:pt x="42693" y="89844"/>
                  </a:lnTo>
                  <a:lnTo>
                    <a:pt x="42656" y="89990"/>
                  </a:lnTo>
                  <a:lnTo>
                    <a:pt x="42985" y="90210"/>
                  </a:lnTo>
                  <a:lnTo>
                    <a:pt x="43314" y="90465"/>
                  </a:lnTo>
                  <a:lnTo>
                    <a:pt x="43460" y="90575"/>
                  </a:lnTo>
                  <a:lnTo>
                    <a:pt x="43643" y="90648"/>
                  </a:lnTo>
                  <a:lnTo>
                    <a:pt x="43826" y="90685"/>
                  </a:lnTo>
                  <a:lnTo>
                    <a:pt x="44045" y="90721"/>
                  </a:lnTo>
                  <a:lnTo>
                    <a:pt x="44118" y="90758"/>
                  </a:lnTo>
                  <a:lnTo>
                    <a:pt x="44191" y="90794"/>
                  </a:lnTo>
                  <a:lnTo>
                    <a:pt x="44301" y="90941"/>
                  </a:lnTo>
                  <a:lnTo>
                    <a:pt x="44411" y="91087"/>
                  </a:lnTo>
                  <a:lnTo>
                    <a:pt x="44557" y="91160"/>
                  </a:lnTo>
                  <a:lnTo>
                    <a:pt x="44849" y="91306"/>
                  </a:lnTo>
                  <a:lnTo>
                    <a:pt x="45178" y="91416"/>
                  </a:lnTo>
                  <a:lnTo>
                    <a:pt x="45470" y="91525"/>
                  </a:lnTo>
                  <a:lnTo>
                    <a:pt x="45544" y="91562"/>
                  </a:lnTo>
                  <a:lnTo>
                    <a:pt x="45799" y="91562"/>
                  </a:lnTo>
                  <a:lnTo>
                    <a:pt x="45946" y="91489"/>
                  </a:lnTo>
                  <a:lnTo>
                    <a:pt x="46530" y="91196"/>
                  </a:lnTo>
                  <a:lnTo>
                    <a:pt x="47115" y="90831"/>
                  </a:lnTo>
                  <a:lnTo>
                    <a:pt x="46384" y="90429"/>
                  </a:lnTo>
                  <a:lnTo>
                    <a:pt x="46092" y="90246"/>
                  </a:lnTo>
                  <a:lnTo>
                    <a:pt x="45946" y="90136"/>
                  </a:lnTo>
                  <a:lnTo>
                    <a:pt x="45836" y="90027"/>
                  </a:lnTo>
                  <a:lnTo>
                    <a:pt x="45653" y="89808"/>
                  </a:lnTo>
                  <a:lnTo>
                    <a:pt x="45507" y="89588"/>
                  </a:lnTo>
                  <a:lnTo>
                    <a:pt x="45251" y="89113"/>
                  </a:lnTo>
                  <a:lnTo>
                    <a:pt x="45068" y="88638"/>
                  </a:lnTo>
                  <a:lnTo>
                    <a:pt x="44886" y="88126"/>
                  </a:lnTo>
                  <a:lnTo>
                    <a:pt x="44849" y="88017"/>
                  </a:lnTo>
                  <a:lnTo>
                    <a:pt x="44813" y="87870"/>
                  </a:lnTo>
                  <a:lnTo>
                    <a:pt x="44849" y="87761"/>
                  </a:lnTo>
                  <a:lnTo>
                    <a:pt x="44886" y="87651"/>
                  </a:lnTo>
                  <a:lnTo>
                    <a:pt x="45105" y="87395"/>
                  </a:lnTo>
                  <a:lnTo>
                    <a:pt x="45251" y="87066"/>
                  </a:lnTo>
                  <a:lnTo>
                    <a:pt x="45507" y="86445"/>
                  </a:lnTo>
                  <a:lnTo>
                    <a:pt x="45653" y="86225"/>
                  </a:lnTo>
                  <a:lnTo>
                    <a:pt x="45763" y="86006"/>
                  </a:lnTo>
                  <a:lnTo>
                    <a:pt x="45873" y="85823"/>
                  </a:lnTo>
                  <a:lnTo>
                    <a:pt x="45909" y="85604"/>
                  </a:lnTo>
                  <a:lnTo>
                    <a:pt x="45909" y="85458"/>
                  </a:lnTo>
                  <a:lnTo>
                    <a:pt x="45873" y="85385"/>
                  </a:lnTo>
                  <a:lnTo>
                    <a:pt x="45799" y="85275"/>
                  </a:lnTo>
                  <a:lnTo>
                    <a:pt x="45690" y="85202"/>
                  </a:lnTo>
                  <a:lnTo>
                    <a:pt x="45470" y="85092"/>
                  </a:lnTo>
                  <a:lnTo>
                    <a:pt x="45251" y="84983"/>
                  </a:lnTo>
                  <a:lnTo>
                    <a:pt x="45068" y="84873"/>
                  </a:lnTo>
                  <a:lnTo>
                    <a:pt x="44959" y="84727"/>
                  </a:lnTo>
                  <a:lnTo>
                    <a:pt x="44886" y="84581"/>
                  </a:lnTo>
                  <a:lnTo>
                    <a:pt x="44886" y="84471"/>
                  </a:lnTo>
                  <a:lnTo>
                    <a:pt x="44886" y="84325"/>
                  </a:lnTo>
                  <a:lnTo>
                    <a:pt x="44995" y="84215"/>
                  </a:lnTo>
                  <a:lnTo>
                    <a:pt x="45105" y="84105"/>
                  </a:lnTo>
                  <a:lnTo>
                    <a:pt x="45288" y="83996"/>
                  </a:lnTo>
                  <a:lnTo>
                    <a:pt x="45507" y="83850"/>
                  </a:lnTo>
                  <a:lnTo>
                    <a:pt x="45653" y="83667"/>
                  </a:lnTo>
                  <a:lnTo>
                    <a:pt x="45726" y="83448"/>
                  </a:lnTo>
                  <a:lnTo>
                    <a:pt x="45726" y="83228"/>
                  </a:lnTo>
                  <a:lnTo>
                    <a:pt x="45763" y="82972"/>
                  </a:lnTo>
                  <a:lnTo>
                    <a:pt x="45836" y="82753"/>
                  </a:lnTo>
                  <a:lnTo>
                    <a:pt x="45946" y="82570"/>
                  </a:lnTo>
                  <a:lnTo>
                    <a:pt x="46128" y="82388"/>
                  </a:lnTo>
                  <a:lnTo>
                    <a:pt x="46311" y="82168"/>
                  </a:lnTo>
                  <a:lnTo>
                    <a:pt x="46348" y="82059"/>
                  </a:lnTo>
                  <a:lnTo>
                    <a:pt x="46384" y="81986"/>
                  </a:lnTo>
                  <a:lnTo>
                    <a:pt x="46348" y="81912"/>
                  </a:lnTo>
                  <a:lnTo>
                    <a:pt x="46275" y="81839"/>
                  </a:lnTo>
                  <a:lnTo>
                    <a:pt x="45982" y="81693"/>
                  </a:lnTo>
                  <a:lnTo>
                    <a:pt x="45799" y="81583"/>
                  </a:lnTo>
                  <a:lnTo>
                    <a:pt x="45726" y="81510"/>
                  </a:lnTo>
                  <a:lnTo>
                    <a:pt x="45690" y="81437"/>
                  </a:lnTo>
                  <a:lnTo>
                    <a:pt x="45653" y="81364"/>
                  </a:lnTo>
                  <a:lnTo>
                    <a:pt x="45653" y="81291"/>
                  </a:lnTo>
                  <a:lnTo>
                    <a:pt x="45726" y="81072"/>
                  </a:lnTo>
                  <a:lnTo>
                    <a:pt x="45873" y="81072"/>
                  </a:lnTo>
                  <a:lnTo>
                    <a:pt x="46165" y="81108"/>
                  </a:lnTo>
                  <a:lnTo>
                    <a:pt x="46457" y="81145"/>
                  </a:lnTo>
                  <a:lnTo>
                    <a:pt x="46567" y="81145"/>
                  </a:lnTo>
                  <a:lnTo>
                    <a:pt x="46677" y="81108"/>
                  </a:lnTo>
                  <a:lnTo>
                    <a:pt x="46786" y="80999"/>
                  </a:lnTo>
                  <a:lnTo>
                    <a:pt x="46859" y="80889"/>
                  </a:lnTo>
                  <a:lnTo>
                    <a:pt x="46969" y="79683"/>
                  </a:lnTo>
                  <a:lnTo>
                    <a:pt x="47371" y="79646"/>
                  </a:lnTo>
                  <a:lnTo>
                    <a:pt x="47737" y="79646"/>
                  </a:lnTo>
                  <a:lnTo>
                    <a:pt x="48212" y="79537"/>
                  </a:lnTo>
                  <a:lnTo>
                    <a:pt x="48468" y="79463"/>
                  </a:lnTo>
                  <a:lnTo>
                    <a:pt x="48687" y="79354"/>
                  </a:lnTo>
                  <a:lnTo>
                    <a:pt x="48870" y="79244"/>
                  </a:lnTo>
                  <a:lnTo>
                    <a:pt x="49053" y="79098"/>
                  </a:lnTo>
                  <a:lnTo>
                    <a:pt x="49162" y="78915"/>
                  </a:lnTo>
                  <a:lnTo>
                    <a:pt x="49272" y="78732"/>
                  </a:lnTo>
                  <a:lnTo>
                    <a:pt x="49308" y="78550"/>
                  </a:lnTo>
                  <a:lnTo>
                    <a:pt x="49308" y="78330"/>
                  </a:lnTo>
                  <a:lnTo>
                    <a:pt x="49272" y="78148"/>
                  </a:lnTo>
                  <a:lnTo>
                    <a:pt x="49162" y="77928"/>
                  </a:lnTo>
                  <a:lnTo>
                    <a:pt x="49089" y="77672"/>
                  </a:lnTo>
                  <a:lnTo>
                    <a:pt x="49016" y="77453"/>
                  </a:lnTo>
                  <a:lnTo>
                    <a:pt x="48979" y="77234"/>
                  </a:lnTo>
                  <a:lnTo>
                    <a:pt x="48979" y="76978"/>
                  </a:lnTo>
                  <a:lnTo>
                    <a:pt x="49126" y="77014"/>
                  </a:lnTo>
                  <a:lnTo>
                    <a:pt x="49235" y="77014"/>
                  </a:lnTo>
                  <a:lnTo>
                    <a:pt x="49601" y="77124"/>
                  </a:lnTo>
                  <a:lnTo>
                    <a:pt x="49893" y="77197"/>
                  </a:lnTo>
                  <a:lnTo>
                    <a:pt x="50113" y="77161"/>
                  </a:lnTo>
                  <a:lnTo>
                    <a:pt x="50332" y="77051"/>
                  </a:lnTo>
                  <a:lnTo>
                    <a:pt x="50551" y="76832"/>
                  </a:lnTo>
                  <a:lnTo>
                    <a:pt x="50770" y="76576"/>
                  </a:lnTo>
                  <a:lnTo>
                    <a:pt x="51099" y="76064"/>
                  </a:lnTo>
                  <a:lnTo>
                    <a:pt x="51246" y="75808"/>
                  </a:lnTo>
                  <a:lnTo>
                    <a:pt x="51282" y="75662"/>
                  </a:lnTo>
                  <a:lnTo>
                    <a:pt x="51319" y="75479"/>
                  </a:lnTo>
                  <a:lnTo>
                    <a:pt x="51355" y="75406"/>
                  </a:lnTo>
                  <a:lnTo>
                    <a:pt x="51392" y="75333"/>
                  </a:lnTo>
                  <a:lnTo>
                    <a:pt x="51501" y="75223"/>
                  </a:lnTo>
                  <a:lnTo>
                    <a:pt x="51757" y="74968"/>
                  </a:lnTo>
                  <a:lnTo>
                    <a:pt x="51977" y="74712"/>
                  </a:lnTo>
                  <a:lnTo>
                    <a:pt x="52379" y="74017"/>
                  </a:lnTo>
                  <a:lnTo>
                    <a:pt x="52781" y="73323"/>
                  </a:lnTo>
                  <a:lnTo>
                    <a:pt x="52927" y="73103"/>
                  </a:lnTo>
                  <a:lnTo>
                    <a:pt x="53000" y="72848"/>
                  </a:lnTo>
                  <a:lnTo>
                    <a:pt x="53037" y="72628"/>
                  </a:lnTo>
                  <a:lnTo>
                    <a:pt x="53000" y="72336"/>
                  </a:lnTo>
                  <a:lnTo>
                    <a:pt x="52964" y="72007"/>
                  </a:lnTo>
                  <a:lnTo>
                    <a:pt x="52964" y="71824"/>
                  </a:lnTo>
                  <a:lnTo>
                    <a:pt x="53037" y="71678"/>
                  </a:lnTo>
                  <a:lnTo>
                    <a:pt x="53073" y="71532"/>
                  </a:lnTo>
                  <a:lnTo>
                    <a:pt x="53183" y="71386"/>
                  </a:lnTo>
                  <a:lnTo>
                    <a:pt x="53292" y="71276"/>
                  </a:lnTo>
                  <a:lnTo>
                    <a:pt x="53402" y="71166"/>
                  </a:lnTo>
                  <a:lnTo>
                    <a:pt x="54279" y="70545"/>
                  </a:lnTo>
                  <a:lnTo>
                    <a:pt x="55193" y="69997"/>
                  </a:lnTo>
                  <a:lnTo>
                    <a:pt x="55303" y="69960"/>
                  </a:lnTo>
                  <a:lnTo>
                    <a:pt x="55412" y="69923"/>
                  </a:lnTo>
                  <a:lnTo>
                    <a:pt x="55741" y="69960"/>
                  </a:lnTo>
                  <a:lnTo>
                    <a:pt x="55924" y="69960"/>
                  </a:lnTo>
                  <a:lnTo>
                    <a:pt x="56107" y="69923"/>
                  </a:lnTo>
                  <a:lnTo>
                    <a:pt x="56253" y="69850"/>
                  </a:lnTo>
                  <a:lnTo>
                    <a:pt x="56363" y="69777"/>
                  </a:lnTo>
                  <a:lnTo>
                    <a:pt x="56582" y="69558"/>
                  </a:lnTo>
                  <a:lnTo>
                    <a:pt x="56765" y="69266"/>
                  </a:lnTo>
                  <a:lnTo>
                    <a:pt x="56875" y="69010"/>
                  </a:lnTo>
                  <a:lnTo>
                    <a:pt x="56948" y="68754"/>
                  </a:lnTo>
                  <a:lnTo>
                    <a:pt x="57130" y="68352"/>
                  </a:lnTo>
                  <a:lnTo>
                    <a:pt x="57277" y="67913"/>
                  </a:lnTo>
                  <a:lnTo>
                    <a:pt x="57423" y="67511"/>
                  </a:lnTo>
                  <a:lnTo>
                    <a:pt x="57496" y="67072"/>
                  </a:lnTo>
                  <a:lnTo>
                    <a:pt x="57569" y="66670"/>
                  </a:lnTo>
                  <a:lnTo>
                    <a:pt x="57606" y="66232"/>
                  </a:lnTo>
                  <a:lnTo>
                    <a:pt x="57642" y="65355"/>
                  </a:lnTo>
                  <a:lnTo>
                    <a:pt x="57679" y="64989"/>
                  </a:lnTo>
                  <a:lnTo>
                    <a:pt x="57679" y="64843"/>
                  </a:lnTo>
                  <a:lnTo>
                    <a:pt x="57752" y="64697"/>
                  </a:lnTo>
                  <a:lnTo>
                    <a:pt x="58410" y="63819"/>
                  </a:lnTo>
                  <a:lnTo>
                    <a:pt x="59068" y="63015"/>
                  </a:lnTo>
                  <a:lnTo>
                    <a:pt x="59250" y="62759"/>
                  </a:lnTo>
                  <a:lnTo>
                    <a:pt x="59397" y="62504"/>
                  </a:lnTo>
                  <a:lnTo>
                    <a:pt x="59543" y="62248"/>
                  </a:lnTo>
                  <a:lnTo>
                    <a:pt x="59616" y="61955"/>
                  </a:lnTo>
                  <a:lnTo>
                    <a:pt x="59652" y="61699"/>
                  </a:lnTo>
                  <a:lnTo>
                    <a:pt x="59616" y="61480"/>
                  </a:lnTo>
                  <a:lnTo>
                    <a:pt x="59579" y="61224"/>
                  </a:lnTo>
                  <a:lnTo>
                    <a:pt x="59506" y="61005"/>
                  </a:lnTo>
                  <a:lnTo>
                    <a:pt x="59397" y="60786"/>
                  </a:lnTo>
                  <a:lnTo>
                    <a:pt x="59250" y="60603"/>
                  </a:lnTo>
                  <a:lnTo>
                    <a:pt x="59068" y="60457"/>
                  </a:lnTo>
                  <a:lnTo>
                    <a:pt x="58885" y="60384"/>
                  </a:lnTo>
                  <a:lnTo>
                    <a:pt x="58592" y="60274"/>
                  </a:lnTo>
                  <a:lnTo>
                    <a:pt x="58300" y="60091"/>
                  </a:lnTo>
                  <a:lnTo>
                    <a:pt x="58044" y="59908"/>
                  </a:lnTo>
                  <a:lnTo>
                    <a:pt x="57788" y="59726"/>
                  </a:lnTo>
                  <a:lnTo>
                    <a:pt x="57459" y="59470"/>
                  </a:lnTo>
                  <a:lnTo>
                    <a:pt x="57130" y="59287"/>
                  </a:lnTo>
                  <a:lnTo>
                    <a:pt x="56765" y="59177"/>
                  </a:lnTo>
                  <a:lnTo>
                    <a:pt x="56326" y="59141"/>
                  </a:lnTo>
                  <a:lnTo>
                    <a:pt x="56144" y="59141"/>
                  </a:lnTo>
                  <a:lnTo>
                    <a:pt x="55632" y="59104"/>
                  </a:lnTo>
                  <a:lnTo>
                    <a:pt x="55157" y="59031"/>
                  </a:lnTo>
                  <a:lnTo>
                    <a:pt x="54864" y="58958"/>
                  </a:lnTo>
                  <a:lnTo>
                    <a:pt x="54718" y="58921"/>
                  </a:lnTo>
                  <a:lnTo>
                    <a:pt x="54608" y="58812"/>
                  </a:lnTo>
                  <a:lnTo>
                    <a:pt x="54316" y="58593"/>
                  </a:lnTo>
                  <a:lnTo>
                    <a:pt x="53987" y="58410"/>
                  </a:lnTo>
                  <a:lnTo>
                    <a:pt x="53658" y="58264"/>
                  </a:lnTo>
                  <a:lnTo>
                    <a:pt x="53292" y="58227"/>
                  </a:lnTo>
                  <a:lnTo>
                    <a:pt x="53073" y="58190"/>
                  </a:lnTo>
                  <a:lnTo>
                    <a:pt x="52854" y="58154"/>
                  </a:lnTo>
                  <a:lnTo>
                    <a:pt x="52488" y="57971"/>
                  </a:lnTo>
                  <a:lnTo>
                    <a:pt x="51830" y="57606"/>
                  </a:lnTo>
                  <a:lnTo>
                    <a:pt x="51721" y="57130"/>
                  </a:lnTo>
                  <a:lnTo>
                    <a:pt x="51684" y="56911"/>
                  </a:lnTo>
                  <a:lnTo>
                    <a:pt x="51611" y="56728"/>
                  </a:lnTo>
                  <a:lnTo>
                    <a:pt x="51355" y="56253"/>
                  </a:lnTo>
                  <a:lnTo>
                    <a:pt x="51099" y="55778"/>
                  </a:lnTo>
                  <a:lnTo>
                    <a:pt x="50953" y="55486"/>
                  </a:lnTo>
                  <a:lnTo>
                    <a:pt x="50770" y="55266"/>
                  </a:lnTo>
                  <a:lnTo>
                    <a:pt x="50588" y="55084"/>
                  </a:lnTo>
                  <a:lnTo>
                    <a:pt x="50332" y="54937"/>
                  </a:lnTo>
                  <a:lnTo>
                    <a:pt x="49966" y="54755"/>
                  </a:lnTo>
                  <a:lnTo>
                    <a:pt x="49637" y="54608"/>
                  </a:lnTo>
                  <a:lnTo>
                    <a:pt x="49272" y="54499"/>
                  </a:lnTo>
                  <a:lnTo>
                    <a:pt x="48870" y="54462"/>
                  </a:lnTo>
                  <a:lnTo>
                    <a:pt x="48248" y="54462"/>
                  </a:lnTo>
                  <a:lnTo>
                    <a:pt x="47993" y="54389"/>
                  </a:lnTo>
                  <a:lnTo>
                    <a:pt x="47737" y="54243"/>
                  </a:lnTo>
                  <a:lnTo>
                    <a:pt x="47517" y="54024"/>
                  </a:lnTo>
                  <a:lnTo>
                    <a:pt x="47298" y="53768"/>
                  </a:lnTo>
                  <a:lnTo>
                    <a:pt x="47006" y="53548"/>
                  </a:lnTo>
                  <a:lnTo>
                    <a:pt x="46457" y="53110"/>
                  </a:lnTo>
                  <a:lnTo>
                    <a:pt x="45873" y="52708"/>
                  </a:lnTo>
                  <a:lnTo>
                    <a:pt x="45617" y="52488"/>
                  </a:lnTo>
                  <a:lnTo>
                    <a:pt x="45361" y="52233"/>
                  </a:lnTo>
                  <a:lnTo>
                    <a:pt x="45215" y="52123"/>
                  </a:lnTo>
                  <a:lnTo>
                    <a:pt x="45032" y="52050"/>
                  </a:lnTo>
                  <a:lnTo>
                    <a:pt x="44813" y="51977"/>
                  </a:lnTo>
                  <a:lnTo>
                    <a:pt x="44630" y="51940"/>
                  </a:lnTo>
                  <a:lnTo>
                    <a:pt x="44484" y="51977"/>
                  </a:lnTo>
                  <a:lnTo>
                    <a:pt x="44337" y="52050"/>
                  </a:lnTo>
                  <a:lnTo>
                    <a:pt x="44155" y="52123"/>
                  </a:lnTo>
                  <a:lnTo>
                    <a:pt x="43862" y="52159"/>
                  </a:lnTo>
                  <a:lnTo>
                    <a:pt x="43424" y="52123"/>
                  </a:lnTo>
                  <a:lnTo>
                    <a:pt x="42985" y="52086"/>
                  </a:lnTo>
                  <a:lnTo>
                    <a:pt x="42729" y="52086"/>
                  </a:lnTo>
                  <a:lnTo>
                    <a:pt x="42583" y="52050"/>
                  </a:lnTo>
                  <a:lnTo>
                    <a:pt x="42437" y="51977"/>
                  </a:lnTo>
                  <a:lnTo>
                    <a:pt x="41523" y="51355"/>
                  </a:lnTo>
                  <a:lnTo>
                    <a:pt x="41486" y="51355"/>
                  </a:lnTo>
                  <a:lnTo>
                    <a:pt x="41377" y="51392"/>
                  </a:lnTo>
                  <a:lnTo>
                    <a:pt x="41304" y="51428"/>
                  </a:lnTo>
                  <a:lnTo>
                    <a:pt x="41121" y="51575"/>
                  </a:lnTo>
                  <a:lnTo>
                    <a:pt x="40975" y="51721"/>
                  </a:lnTo>
                  <a:lnTo>
                    <a:pt x="40902" y="51757"/>
                  </a:lnTo>
                  <a:lnTo>
                    <a:pt x="40719" y="51757"/>
                  </a:lnTo>
                  <a:lnTo>
                    <a:pt x="40609" y="51721"/>
                  </a:lnTo>
                  <a:lnTo>
                    <a:pt x="40755" y="51173"/>
                  </a:lnTo>
                  <a:lnTo>
                    <a:pt x="40426" y="51246"/>
                  </a:lnTo>
                  <a:lnTo>
                    <a:pt x="40171" y="51282"/>
                  </a:lnTo>
                  <a:lnTo>
                    <a:pt x="39513" y="51538"/>
                  </a:lnTo>
                  <a:lnTo>
                    <a:pt x="38891" y="51830"/>
                  </a:lnTo>
                  <a:lnTo>
                    <a:pt x="38635" y="51977"/>
                  </a:lnTo>
                  <a:lnTo>
                    <a:pt x="38416" y="52196"/>
                  </a:lnTo>
                  <a:lnTo>
                    <a:pt x="38087" y="52671"/>
                  </a:lnTo>
                  <a:lnTo>
                    <a:pt x="37758" y="53110"/>
                  </a:lnTo>
                  <a:lnTo>
                    <a:pt x="37137" y="52817"/>
                  </a:lnTo>
                  <a:lnTo>
                    <a:pt x="36917" y="52744"/>
                  </a:lnTo>
                  <a:lnTo>
                    <a:pt x="36698" y="52744"/>
                  </a:lnTo>
                  <a:lnTo>
                    <a:pt x="36296" y="52781"/>
                  </a:lnTo>
                  <a:lnTo>
                    <a:pt x="35711" y="52927"/>
                  </a:lnTo>
                  <a:lnTo>
                    <a:pt x="35529" y="52964"/>
                  </a:lnTo>
                  <a:lnTo>
                    <a:pt x="35346" y="52927"/>
                  </a:lnTo>
                  <a:lnTo>
                    <a:pt x="35126" y="52781"/>
                  </a:lnTo>
                  <a:lnTo>
                    <a:pt x="34871" y="52598"/>
                  </a:lnTo>
                  <a:lnTo>
                    <a:pt x="34651" y="52415"/>
                  </a:lnTo>
                  <a:lnTo>
                    <a:pt x="34469" y="52159"/>
                  </a:lnTo>
                  <a:lnTo>
                    <a:pt x="34359" y="51904"/>
                  </a:lnTo>
                  <a:lnTo>
                    <a:pt x="34286" y="51648"/>
                  </a:lnTo>
                  <a:lnTo>
                    <a:pt x="34322" y="51355"/>
                  </a:lnTo>
                  <a:lnTo>
                    <a:pt x="34359" y="51209"/>
                  </a:lnTo>
                  <a:lnTo>
                    <a:pt x="34395" y="51026"/>
                  </a:lnTo>
                  <a:lnTo>
                    <a:pt x="34542" y="50697"/>
                  </a:lnTo>
                  <a:lnTo>
                    <a:pt x="34615" y="50332"/>
                  </a:lnTo>
                  <a:lnTo>
                    <a:pt x="34615" y="49966"/>
                  </a:lnTo>
                  <a:lnTo>
                    <a:pt x="34542" y="49601"/>
                  </a:lnTo>
                  <a:lnTo>
                    <a:pt x="34395" y="49491"/>
                  </a:lnTo>
                  <a:lnTo>
                    <a:pt x="34213" y="49382"/>
                  </a:lnTo>
                  <a:lnTo>
                    <a:pt x="33884" y="49235"/>
                  </a:lnTo>
                  <a:lnTo>
                    <a:pt x="33518" y="49199"/>
                  </a:lnTo>
                  <a:lnTo>
                    <a:pt x="33153" y="49162"/>
                  </a:lnTo>
                  <a:lnTo>
                    <a:pt x="32860" y="49162"/>
                  </a:lnTo>
                  <a:lnTo>
                    <a:pt x="32531" y="49199"/>
                  </a:lnTo>
                  <a:lnTo>
                    <a:pt x="32056" y="49162"/>
                  </a:lnTo>
                  <a:lnTo>
                    <a:pt x="32056" y="48687"/>
                  </a:lnTo>
                  <a:lnTo>
                    <a:pt x="32129" y="48395"/>
                  </a:lnTo>
                  <a:lnTo>
                    <a:pt x="32239" y="48175"/>
                  </a:lnTo>
                  <a:lnTo>
                    <a:pt x="32385" y="47846"/>
                  </a:lnTo>
                  <a:lnTo>
                    <a:pt x="32568" y="47481"/>
                  </a:lnTo>
                  <a:lnTo>
                    <a:pt x="32678" y="47079"/>
                  </a:lnTo>
                  <a:lnTo>
                    <a:pt x="32933" y="46311"/>
                  </a:lnTo>
                  <a:lnTo>
                    <a:pt x="32933" y="46238"/>
                  </a:lnTo>
                  <a:lnTo>
                    <a:pt x="32897" y="46165"/>
                  </a:lnTo>
                  <a:lnTo>
                    <a:pt x="32787" y="45909"/>
                  </a:lnTo>
                  <a:lnTo>
                    <a:pt x="31215" y="46275"/>
                  </a:lnTo>
                  <a:lnTo>
                    <a:pt x="30996" y="46713"/>
                  </a:lnTo>
                  <a:lnTo>
                    <a:pt x="30813" y="47115"/>
                  </a:lnTo>
                  <a:lnTo>
                    <a:pt x="30740" y="47298"/>
                  </a:lnTo>
                  <a:lnTo>
                    <a:pt x="30594" y="47444"/>
                  </a:lnTo>
                  <a:lnTo>
                    <a:pt x="30448" y="47591"/>
                  </a:lnTo>
                  <a:lnTo>
                    <a:pt x="30302" y="47664"/>
                  </a:lnTo>
                  <a:lnTo>
                    <a:pt x="30119" y="47737"/>
                  </a:lnTo>
                  <a:lnTo>
                    <a:pt x="29900" y="47773"/>
                  </a:lnTo>
                  <a:lnTo>
                    <a:pt x="29680" y="47737"/>
                  </a:lnTo>
                  <a:lnTo>
                    <a:pt x="29534" y="47773"/>
                  </a:lnTo>
                  <a:lnTo>
                    <a:pt x="29315" y="47846"/>
                  </a:lnTo>
                  <a:lnTo>
                    <a:pt x="29132" y="47846"/>
                  </a:lnTo>
                  <a:lnTo>
                    <a:pt x="28840" y="47810"/>
                  </a:lnTo>
                  <a:lnTo>
                    <a:pt x="28547" y="47700"/>
                  </a:lnTo>
                  <a:lnTo>
                    <a:pt x="28328" y="47554"/>
                  </a:lnTo>
                  <a:lnTo>
                    <a:pt x="28109" y="47298"/>
                  </a:lnTo>
                  <a:lnTo>
                    <a:pt x="27926" y="47042"/>
                  </a:lnTo>
                  <a:lnTo>
                    <a:pt x="27743" y="46786"/>
                  </a:lnTo>
                  <a:lnTo>
                    <a:pt x="27633" y="46531"/>
                  </a:lnTo>
                  <a:lnTo>
                    <a:pt x="27524" y="46275"/>
                  </a:lnTo>
                  <a:lnTo>
                    <a:pt x="27487" y="45982"/>
                  </a:lnTo>
                  <a:lnTo>
                    <a:pt x="27451" y="45690"/>
                  </a:lnTo>
                  <a:lnTo>
                    <a:pt x="27451" y="45397"/>
                  </a:lnTo>
                  <a:lnTo>
                    <a:pt x="27487" y="45105"/>
                  </a:lnTo>
                  <a:lnTo>
                    <a:pt x="27670" y="44082"/>
                  </a:lnTo>
                  <a:lnTo>
                    <a:pt x="27780" y="43570"/>
                  </a:lnTo>
                  <a:lnTo>
                    <a:pt x="27853" y="43058"/>
                  </a:lnTo>
                  <a:lnTo>
                    <a:pt x="27889" y="42839"/>
                  </a:lnTo>
                  <a:lnTo>
                    <a:pt x="27926" y="42656"/>
                  </a:lnTo>
                  <a:lnTo>
                    <a:pt x="27999" y="42510"/>
                  </a:lnTo>
                  <a:lnTo>
                    <a:pt x="28072" y="42364"/>
                  </a:lnTo>
                  <a:lnTo>
                    <a:pt x="28182" y="42217"/>
                  </a:lnTo>
                  <a:lnTo>
                    <a:pt x="28328" y="42108"/>
                  </a:lnTo>
                  <a:lnTo>
                    <a:pt x="28620" y="41925"/>
                  </a:lnTo>
                  <a:lnTo>
                    <a:pt x="29022" y="41706"/>
                  </a:lnTo>
                  <a:lnTo>
                    <a:pt x="29424" y="41523"/>
                  </a:lnTo>
                  <a:lnTo>
                    <a:pt x="29863" y="41413"/>
                  </a:lnTo>
                  <a:lnTo>
                    <a:pt x="30265" y="41377"/>
                  </a:lnTo>
                  <a:lnTo>
                    <a:pt x="30521" y="41413"/>
                  </a:lnTo>
                  <a:lnTo>
                    <a:pt x="30740" y="41450"/>
                  </a:lnTo>
                  <a:lnTo>
                    <a:pt x="30996" y="41486"/>
                  </a:lnTo>
                  <a:lnTo>
                    <a:pt x="31252" y="41596"/>
                  </a:lnTo>
                  <a:lnTo>
                    <a:pt x="31398" y="41669"/>
                  </a:lnTo>
                  <a:lnTo>
                    <a:pt x="31544" y="41669"/>
                  </a:lnTo>
                  <a:lnTo>
                    <a:pt x="31727" y="41633"/>
                  </a:lnTo>
                  <a:lnTo>
                    <a:pt x="31873" y="41559"/>
                  </a:lnTo>
                  <a:lnTo>
                    <a:pt x="31983" y="41413"/>
                  </a:lnTo>
                  <a:lnTo>
                    <a:pt x="32093" y="41231"/>
                  </a:lnTo>
                  <a:lnTo>
                    <a:pt x="32129" y="41157"/>
                  </a:lnTo>
                  <a:lnTo>
                    <a:pt x="32202" y="41084"/>
                  </a:lnTo>
                  <a:lnTo>
                    <a:pt x="32312" y="41011"/>
                  </a:lnTo>
                  <a:lnTo>
                    <a:pt x="32422" y="41011"/>
                  </a:lnTo>
                  <a:lnTo>
                    <a:pt x="32824" y="40975"/>
                  </a:lnTo>
                  <a:lnTo>
                    <a:pt x="33445" y="40975"/>
                  </a:lnTo>
                  <a:lnTo>
                    <a:pt x="33664" y="41011"/>
                  </a:lnTo>
                  <a:lnTo>
                    <a:pt x="33884" y="41084"/>
                  </a:lnTo>
                  <a:lnTo>
                    <a:pt x="34103" y="41194"/>
                  </a:lnTo>
                  <a:lnTo>
                    <a:pt x="34213" y="41231"/>
                  </a:lnTo>
                  <a:lnTo>
                    <a:pt x="34322" y="41267"/>
                  </a:lnTo>
                  <a:lnTo>
                    <a:pt x="34578" y="41267"/>
                  </a:lnTo>
                  <a:lnTo>
                    <a:pt x="34907" y="41340"/>
                  </a:lnTo>
                  <a:lnTo>
                    <a:pt x="35017" y="41413"/>
                  </a:lnTo>
                  <a:lnTo>
                    <a:pt x="35126" y="41486"/>
                  </a:lnTo>
                  <a:lnTo>
                    <a:pt x="35200" y="41596"/>
                  </a:lnTo>
                  <a:lnTo>
                    <a:pt x="35273" y="41706"/>
                  </a:lnTo>
                  <a:lnTo>
                    <a:pt x="35309" y="41852"/>
                  </a:lnTo>
                  <a:lnTo>
                    <a:pt x="35309" y="42035"/>
                  </a:lnTo>
                  <a:lnTo>
                    <a:pt x="35309" y="42254"/>
                  </a:lnTo>
                  <a:lnTo>
                    <a:pt x="35309" y="42473"/>
                  </a:lnTo>
                  <a:lnTo>
                    <a:pt x="35382" y="42693"/>
                  </a:lnTo>
                  <a:lnTo>
                    <a:pt x="35455" y="42875"/>
                  </a:lnTo>
                  <a:lnTo>
                    <a:pt x="35638" y="43277"/>
                  </a:lnTo>
                  <a:lnTo>
                    <a:pt x="35821" y="43643"/>
                  </a:lnTo>
                  <a:lnTo>
                    <a:pt x="35931" y="43753"/>
                  </a:lnTo>
                  <a:lnTo>
                    <a:pt x="36004" y="43826"/>
                  </a:lnTo>
                  <a:lnTo>
                    <a:pt x="36113" y="43899"/>
                  </a:lnTo>
                  <a:lnTo>
                    <a:pt x="36223" y="43935"/>
                  </a:lnTo>
                  <a:lnTo>
                    <a:pt x="36260" y="43935"/>
                  </a:lnTo>
                  <a:lnTo>
                    <a:pt x="36369" y="43862"/>
                  </a:lnTo>
                  <a:lnTo>
                    <a:pt x="36515" y="43753"/>
                  </a:lnTo>
                  <a:lnTo>
                    <a:pt x="36589" y="43606"/>
                  </a:lnTo>
                  <a:lnTo>
                    <a:pt x="36625" y="43497"/>
                  </a:lnTo>
                  <a:lnTo>
                    <a:pt x="36625" y="43131"/>
                  </a:lnTo>
                  <a:lnTo>
                    <a:pt x="36589" y="42766"/>
                  </a:lnTo>
                  <a:lnTo>
                    <a:pt x="36515" y="42035"/>
                  </a:lnTo>
                  <a:lnTo>
                    <a:pt x="36442" y="41340"/>
                  </a:lnTo>
                  <a:lnTo>
                    <a:pt x="36406" y="40975"/>
                  </a:lnTo>
                  <a:lnTo>
                    <a:pt x="36406" y="40609"/>
                  </a:lnTo>
                  <a:lnTo>
                    <a:pt x="36442" y="40390"/>
                  </a:lnTo>
                  <a:lnTo>
                    <a:pt x="36552" y="40207"/>
                  </a:lnTo>
                  <a:lnTo>
                    <a:pt x="36698" y="39988"/>
                  </a:lnTo>
                  <a:lnTo>
                    <a:pt x="36844" y="39842"/>
                  </a:lnTo>
                  <a:lnTo>
                    <a:pt x="37758" y="39147"/>
                  </a:lnTo>
                  <a:lnTo>
                    <a:pt x="38233" y="38818"/>
                  </a:lnTo>
                  <a:lnTo>
                    <a:pt x="38745" y="38489"/>
                  </a:lnTo>
                  <a:lnTo>
                    <a:pt x="38964" y="38380"/>
                  </a:lnTo>
                  <a:lnTo>
                    <a:pt x="39147" y="38233"/>
                  </a:lnTo>
                  <a:lnTo>
                    <a:pt x="39293" y="38051"/>
                  </a:lnTo>
                  <a:lnTo>
                    <a:pt x="39440" y="37868"/>
                  </a:lnTo>
                  <a:lnTo>
                    <a:pt x="39513" y="37685"/>
                  </a:lnTo>
                  <a:lnTo>
                    <a:pt x="39586" y="37466"/>
                  </a:lnTo>
                  <a:lnTo>
                    <a:pt x="39586" y="37246"/>
                  </a:lnTo>
                  <a:lnTo>
                    <a:pt x="39586" y="36991"/>
                  </a:lnTo>
                  <a:lnTo>
                    <a:pt x="39586" y="36735"/>
                  </a:lnTo>
                  <a:lnTo>
                    <a:pt x="39622" y="36625"/>
                  </a:lnTo>
                  <a:lnTo>
                    <a:pt x="39695" y="36552"/>
                  </a:lnTo>
                  <a:lnTo>
                    <a:pt x="39878" y="36369"/>
                  </a:lnTo>
                  <a:lnTo>
                    <a:pt x="39988" y="36186"/>
                  </a:lnTo>
                  <a:lnTo>
                    <a:pt x="40244" y="35784"/>
                  </a:lnTo>
                  <a:lnTo>
                    <a:pt x="40609" y="35273"/>
                  </a:lnTo>
                  <a:lnTo>
                    <a:pt x="40828" y="34980"/>
                  </a:lnTo>
                  <a:lnTo>
                    <a:pt x="41011" y="34724"/>
                  </a:lnTo>
                  <a:lnTo>
                    <a:pt x="41048" y="34651"/>
                  </a:lnTo>
                  <a:lnTo>
                    <a:pt x="41121" y="34615"/>
                  </a:lnTo>
                  <a:lnTo>
                    <a:pt x="41267" y="34542"/>
                  </a:lnTo>
                  <a:lnTo>
                    <a:pt x="42875" y="33884"/>
                  </a:lnTo>
                  <a:lnTo>
                    <a:pt x="42839" y="33335"/>
                  </a:lnTo>
                  <a:lnTo>
                    <a:pt x="42839" y="33080"/>
                  </a:lnTo>
                  <a:lnTo>
                    <a:pt x="42912" y="32860"/>
                  </a:lnTo>
                  <a:lnTo>
                    <a:pt x="43058" y="32677"/>
                  </a:lnTo>
                  <a:lnTo>
                    <a:pt x="43241" y="32531"/>
                  </a:lnTo>
                  <a:lnTo>
                    <a:pt x="43643" y="32312"/>
                  </a:lnTo>
                  <a:lnTo>
                    <a:pt x="44118" y="32166"/>
                  </a:lnTo>
                  <a:lnTo>
                    <a:pt x="44593" y="32020"/>
                  </a:lnTo>
                  <a:lnTo>
                    <a:pt x="45068" y="31910"/>
                  </a:lnTo>
                  <a:lnTo>
                    <a:pt x="45142" y="32202"/>
                  </a:lnTo>
                  <a:lnTo>
                    <a:pt x="45251" y="32422"/>
                  </a:lnTo>
                  <a:lnTo>
                    <a:pt x="45361" y="32531"/>
                  </a:lnTo>
                  <a:lnTo>
                    <a:pt x="45507" y="32604"/>
                  </a:lnTo>
                  <a:lnTo>
                    <a:pt x="45617" y="32568"/>
                  </a:lnTo>
                  <a:lnTo>
                    <a:pt x="45726" y="32531"/>
                  </a:lnTo>
                  <a:lnTo>
                    <a:pt x="46055" y="32349"/>
                  </a:lnTo>
                  <a:lnTo>
                    <a:pt x="46384" y="32093"/>
                  </a:lnTo>
                  <a:lnTo>
                    <a:pt x="46567" y="32020"/>
                  </a:lnTo>
                  <a:lnTo>
                    <a:pt x="46750" y="31946"/>
                  </a:lnTo>
                  <a:lnTo>
                    <a:pt x="46969" y="31910"/>
                  </a:lnTo>
                  <a:lnTo>
                    <a:pt x="47188" y="31873"/>
                  </a:lnTo>
                  <a:lnTo>
                    <a:pt x="47554" y="31727"/>
                  </a:lnTo>
                  <a:lnTo>
                    <a:pt x="48285" y="31325"/>
                  </a:lnTo>
                  <a:lnTo>
                    <a:pt x="48322" y="31252"/>
                  </a:lnTo>
                  <a:lnTo>
                    <a:pt x="48395" y="31179"/>
                  </a:lnTo>
                  <a:lnTo>
                    <a:pt x="48212" y="30557"/>
                  </a:lnTo>
                  <a:lnTo>
                    <a:pt x="47956" y="30777"/>
                  </a:lnTo>
                  <a:lnTo>
                    <a:pt x="47846" y="30886"/>
                  </a:lnTo>
                  <a:lnTo>
                    <a:pt x="47737" y="30960"/>
                  </a:lnTo>
                  <a:lnTo>
                    <a:pt x="47554" y="30996"/>
                  </a:lnTo>
                  <a:lnTo>
                    <a:pt x="47371" y="31033"/>
                  </a:lnTo>
                  <a:lnTo>
                    <a:pt x="47225" y="30996"/>
                  </a:lnTo>
                  <a:lnTo>
                    <a:pt x="47079" y="30923"/>
                  </a:lnTo>
                  <a:lnTo>
                    <a:pt x="46933" y="30850"/>
                  </a:lnTo>
                  <a:lnTo>
                    <a:pt x="46640" y="30704"/>
                  </a:lnTo>
                  <a:lnTo>
                    <a:pt x="46457" y="30594"/>
                  </a:lnTo>
                  <a:lnTo>
                    <a:pt x="46311" y="30448"/>
                  </a:lnTo>
                  <a:lnTo>
                    <a:pt x="46275" y="30375"/>
                  </a:lnTo>
                  <a:lnTo>
                    <a:pt x="46238" y="30265"/>
                  </a:lnTo>
                  <a:lnTo>
                    <a:pt x="46238" y="30192"/>
                  </a:lnTo>
                  <a:lnTo>
                    <a:pt x="46275" y="30046"/>
                  </a:lnTo>
                  <a:lnTo>
                    <a:pt x="46348" y="29753"/>
                  </a:lnTo>
                  <a:lnTo>
                    <a:pt x="46421" y="29607"/>
                  </a:lnTo>
                  <a:lnTo>
                    <a:pt x="46494" y="29497"/>
                  </a:lnTo>
                  <a:lnTo>
                    <a:pt x="46567" y="29315"/>
                  </a:lnTo>
                  <a:lnTo>
                    <a:pt x="46567" y="29205"/>
                  </a:lnTo>
                  <a:lnTo>
                    <a:pt x="46567" y="29132"/>
                  </a:lnTo>
                  <a:lnTo>
                    <a:pt x="46457" y="29022"/>
                  </a:lnTo>
                  <a:lnTo>
                    <a:pt x="46311" y="28949"/>
                  </a:lnTo>
                  <a:lnTo>
                    <a:pt x="46092" y="28913"/>
                  </a:lnTo>
                  <a:lnTo>
                    <a:pt x="45836" y="28876"/>
                  </a:lnTo>
                  <a:lnTo>
                    <a:pt x="45690" y="28913"/>
                  </a:lnTo>
                  <a:lnTo>
                    <a:pt x="45324" y="28949"/>
                  </a:lnTo>
                  <a:lnTo>
                    <a:pt x="45178" y="28913"/>
                  </a:lnTo>
                  <a:lnTo>
                    <a:pt x="45032" y="28876"/>
                  </a:lnTo>
                  <a:lnTo>
                    <a:pt x="45690" y="28291"/>
                  </a:lnTo>
                  <a:lnTo>
                    <a:pt x="45873" y="28182"/>
                  </a:lnTo>
                  <a:lnTo>
                    <a:pt x="45946" y="28145"/>
                  </a:lnTo>
                  <a:lnTo>
                    <a:pt x="46019" y="28109"/>
                  </a:lnTo>
                  <a:lnTo>
                    <a:pt x="46677" y="28109"/>
                  </a:lnTo>
                  <a:lnTo>
                    <a:pt x="47225" y="28145"/>
                  </a:lnTo>
                  <a:lnTo>
                    <a:pt x="47773" y="28218"/>
                  </a:lnTo>
                  <a:lnTo>
                    <a:pt x="48066" y="28255"/>
                  </a:lnTo>
                  <a:lnTo>
                    <a:pt x="48285" y="28255"/>
                  </a:lnTo>
                  <a:lnTo>
                    <a:pt x="48650" y="28218"/>
                  </a:lnTo>
                  <a:lnTo>
                    <a:pt x="48979" y="28145"/>
                  </a:lnTo>
                  <a:lnTo>
                    <a:pt x="49272" y="27999"/>
                  </a:lnTo>
                  <a:lnTo>
                    <a:pt x="49564" y="27780"/>
                  </a:lnTo>
                  <a:lnTo>
                    <a:pt x="49820" y="27597"/>
                  </a:lnTo>
                  <a:lnTo>
                    <a:pt x="49930" y="27560"/>
                  </a:lnTo>
                  <a:lnTo>
                    <a:pt x="50222" y="27560"/>
                  </a:lnTo>
                  <a:lnTo>
                    <a:pt x="50368" y="27597"/>
                  </a:lnTo>
                  <a:lnTo>
                    <a:pt x="50186" y="27926"/>
                  </a:lnTo>
                  <a:lnTo>
                    <a:pt x="50003" y="28218"/>
                  </a:lnTo>
                  <a:lnTo>
                    <a:pt x="49601" y="28803"/>
                  </a:lnTo>
                  <a:lnTo>
                    <a:pt x="49381" y="29095"/>
                  </a:lnTo>
                  <a:lnTo>
                    <a:pt x="49235" y="29388"/>
                  </a:lnTo>
                  <a:lnTo>
                    <a:pt x="49089" y="29717"/>
                  </a:lnTo>
                  <a:lnTo>
                    <a:pt x="48979" y="30082"/>
                  </a:lnTo>
                  <a:lnTo>
                    <a:pt x="49747" y="30119"/>
                  </a:lnTo>
                  <a:lnTo>
                    <a:pt x="50076" y="30155"/>
                  </a:lnTo>
                  <a:lnTo>
                    <a:pt x="50405" y="30229"/>
                  </a:lnTo>
                  <a:lnTo>
                    <a:pt x="50661" y="30302"/>
                  </a:lnTo>
                  <a:lnTo>
                    <a:pt x="50953" y="30448"/>
                  </a:lnTo>
                  <a:lnTo>
                    <a:pt x="51209" y="30594"/>
                  </a:lnTo>
                  <a:lnTo>
                    <a:pt x="51501" y="30740"/>
                  </a:lnTo>
                  <a:lnTo>
                    <a:pt x="51611" y="30740"/>
                  </a:lnTo>
                  <a:lnTo>
                    <a:pt x="51794" y="30704"/>
                  </a:lnTo>
                  <a:lnTo>
                    <a:pt x="51940" y="30631"/>
                  </a:lnTo>
                  <a:lnTo>
                    <a:pt x="51977" y="30557"/>
                  </a:lnTo>
                  <a:lnTo>
                    <a:pt x="52013" y="30448"/>
                  </a:lnTo>
                  <a:lnTo>
                    <a:pt x="52050" y="30229"/>
                  </a:lnTo>
                  <a:lnTo>
                    <a:pt x="51940" y="29753"/>
                  </a:lnTo>
                  <a:lnTo>
                    <a:pt x="51830" y="29278"/>
                  </a:lnTo>
                  <a:lnTo>
                    <a:pt x="51794" y="29059"/>
                  </a:lnTo>
                  <a:lnTo>
                    <a:pt x="51721" y="28913"/>
                  </a:lnTo>
                  <a:lnTo>
                    <a:pt x="51611" y="28840"/>
                  </a:lnTo>
                  <a:lnTo>
                    <a:pt x="51246" y="28840"/>
                  </a:lnTo>
                  <a:lnTo>
                    <a:pt x="51099" y="28803"/>
                  </a:lnTo>
                  <a:lnTo>
                    <a:pt x="50990" y="28766"/>
                  </a:lnTo>
                  <a:lnTo>
                    <a:pt x="50880" y="28693"/>
                  </a:lnTo>
                  <a:lnTo>
                    <a:pt x="50807" y="28584"/>
                  </a:lnTo>
                  <a:lnTo>
                    <a:pt x="50734" y="28474"/>
                  </a:lnTo>
                  <a:lnTo>
                    <a:pt x="50697" y="28328"/>
                  </a:lnTo>
                  <a:lnTo>
                    <a:pt x="50697" y="28218"/>
                  </a:lnTo>
                  <a:lnTo>
                    <a:pt x="50770" y="28109"/>
                  </a:lnTo>
                  <a:lnTo>
                    <a:pt x="50880" y="27926"/>
                  </a:lnTo>
                  <a:lnTo>
                    <a:pt x="50953" y="27743"/>
                  </a:lnTo>
                  <a:lnTo>
                    <a:pt x="51026" y="27377"/>
                  </a:lnTo>
                  <a:lnTo>
                    <a:pt x="51099" y="26975"/>
                  </a:lnTo>
                  <a:lnTo>
                    <a:pt x="51136" y="26793"/>
                  </a:lnTo>
                  <a:lnTo>
                    <a:pt x="51209" y="26610"/>
                  </a:lnTo>
                  <a:lnTo>
                    <a:pt x="51282" y="26391"/>
                  </a:lnTo>
                  <a:lnTo>
                    <a:pt x="51246" y="26135"/>
                  </a:lnTo>
                  <a:lnTo>
                    <a:pt x="51136" y="25952"/>
                  </a:lnTo>
                  <a:lnTo>
                    <a:pt x="50953" y="25733"/>
                  </a:lnTo>
                  <a:lnTo>
                    <a:pt x="50770" y="25586"/>
                  </a:lnTo>
                  <a:lnTo>
                    <a:pt x="50697" y="25477"/>
                  </a:lnTo>
                  <a:lnTo>
                    <a:pt x="50661" y="25367"/>
                  </a:lnTo>
                  <a:lnTo>
                    <a:pt x="50588" y="25148"/>
                  </a:lnTo>
                  <a:lnTo>
                    <a:pt x="50478" y="24965"/>
                  </a:lnTo>
                  <a:lnTo>
                    <a:pt x="50295" y="24819"/>
                  </a:lnTo>
                  <a:lnTo>
                    <a:pt x="50113" y="24746"/>
                  </a:lnTo>
                  <a:lnTo>
                    <a:pt x="49930" y="24636"/>
                  </a:lnTo>
                  <a:lnTo>
                    <a:pt x="49747" y="24526"/>
                  </a:lnTo>
                  <a:lnTo>
                    <a:pt x="49491" y="24234"/>
                  </a:lnTo>
                  <a:lnTo>
                    <a:pt x="49235" y="23905"/>
                  </a:lnTo>
                  <a:lnTo>
                    <a:pt x="48979" y="23576"/>
                  </a:lnTo>
                  <a:lnTo>
                    <a:pt x="49126" y="23357"/>
                  </a:lnTo>
                  <a:lnTo>
                    <a:pt x="49162" y="23138"/>
                  </a:lnTo>
                  <a:lnTo>
                    <a:pt x="49199" y="22918"/>
                  </a:lnTo>
                  <a:lnTo>
                    <a:pt x="49162" y="22699"/>
                  </a:lnTo>
                  <a:lnTo>
                    <a:pt x="48979" y="22297"/>
                  </a:lnTo>
                  <a:lnTo>
                    <a:pt x="48833" y="21858"/>
                  </a:lnTo>
                  <a:lnTo>
                    <a:pt x="48797" y="21675"/>
                  </a:lnTo>
                  <a:lnTo>
                    <a:pt x="48760" y="21456"/>
                  </a:lnTo>
                  <a:lnTo>
                    <a:pt x="48687" y="20981"/>
                  </a:lnTo>
                  <a:lnTo>
                    <a:pt x="48650" y="20762"/>
                  </a:lnTo>
                  <a:lnTo>
                    <a:pt x="48541" y="20542"/>
                  </a:lnTo>
                  <a:lnTo>
                    <a:pt x="48431" y="20323"/>
                  </a:lnTo>
                  <a:lnTo>
                    <a:pt x="48212" y="20140"/>
                  </a:lnTo>
                  <a:lnTo>
                    <a:pt x="47993" y="20506"/>
                  </a:lnTo>
                  <a:lnTo>
                    <a:pt x="47773" y="20762"/>
                  </a:lnTo>
                  <a:lnTo>
                    <a:pt x="47408" y="21164"/>
                  </a:lnTo>
                  <a:lnTo>
                    <a:pt x="47042" y="21529"/>
                  </a:lnTo>
                  <a:lnTo>
                    <a:pt x="46896" y="21639"/>
                  </a:lnTo>
                  <a:lnTo>
                    <a:pt x="46750" y="21675"/>
                  </a:lnTo>
                  <a:lnTo>
                    <a:pt x="46640" y="21639"/>
                  </a:lnTo>
                  <a:lnTo>
                    <a:pt x="46530" y="21602"/>
                  </a:lnTo>
                  <a:lnTo>
                    <a:pt x="46421" y="21493"/>
                  </a:lnTo>
                  <a:lnTo>
                    <a:pt x="46311" y="21383"/>
                  </a:lnTo>
                  <a:lnTo>
                    <a:pt x="46202" y="21237"/>
                  </a:lnTo>
                  <a:lnTo>
                    <a:pt x="46128" y="21054"/>
                  </a:lnTo>
                  <a:lnTo>
                    <a:pt x="46055" y="20908"/>
                  </a:lnTo>
                  <a:lnTo>
                    <a:pt x="46055" y="20725"/>
                  </a:lnTo>
                  <a:lnTo>
                    <a:pt x="46055" y="20360"/>
                  </a:lnTo>
                  <a:lnTo>
                    <a:pt x="46165" y="20031"/>
                  </a:lnTo>
                  <a:lnTo>
                    <a:pt x="46348" y="19409"/>
                  </a:lnTo>
                  <a:lnTo>
                    <a:pt x="46128" y="19336"/>
                  </a:lnTo>
                  <a:lnTo>
                    <a:pt x="45946" y="19190"/>
                  </a:lnTo>
                  <a:lnTo>
                    <a:pt x="45763" y="19080"/>
                  </a:lnTo>
                  <a:lnTo>
                    <a:pt x="45617" y="18934"/>
                  </a:lnTo>
                  <a:lnTo>
                    <a:pt x="45361" y="18605"/>
                  </a:lnTo>
                  <a:lnTo>
                    <a:pt x="45178" y="18240"/>
                  </a:lnTo>
                  <a:lnTo>
                    <a:pt x="45068" y="18057"/>
                  </a:lnTo>
                  <a:lnTo>
                    <a:pt x="44922" y="17947"/>
                  </a:lnTo>
                  <a:lnTo>
                    <a:pt x="44776" y="17874"/>
                  </a:lnTo>
                  <a:lnTo>
                    <a:pt x="44557" y="17874"/>
                  </a:lnTo>
                  <a:lnTo>
                    <a:pt x="44155" y="17838"/>
                  </a:lnTo>
                  <a:lnTo>
                    <a:pt x="43935" y="17801"/>
                  </a:lnTo>
                  <a:lnTo>
                    <a:pt x="43753" y="17728"/>
                  </a:lnTo>
                  <a:lnTo>
                    <a:pt x="43497" y="17618"/>
                  </a:lnTo>
                  <a:lnTo>
                    <a:pt x="43277" y="17582"/>
                  </a:lnTo>
                  <a:lnTo>
                    <a:pt x="43095" y="17618"/>
                  </a:lnTo>
                  <a:lnTo>
                    <a:pt x="42912" y="17655"/>
                  </a:lnTo>
                  <a:lnTo>
                    <a:pt x="42656" y="18422"/>
                  </a:lnTo>
                  <a:lnTo>
                    <a:pt x="42583" y="18824"/>
                  </a:lnTo>
                  <a:lnTo>
                    <a:pt x="42546" y="19190"/>
                  </a:lnTo>
                  <a:lnTo>
                    <a:pt x="42510" y="19592"/>
                  </a:lnTo>
                  <a:lnTo>
                    <a:pt x="42400" y="19958"/>
                  </a:lnTo>
                  <a:lnTo>
                    <a:pt x="42217" y="20286"/>
                  </a:lnTo>
                  <a:lnTo>
                    <a:pt x="41962" y="20579"/>
                  </a:lnTo>
                  <a:lnTo>
                    <a:pt x="41815" y="20762"/>
                  </a:lnTo>
                  <a:lnTo>
                    <a:pt x="41669" y="20981"/>
                  </a:lnTo>
                  <a:lnTo>
                    <a:pt x="41852" y="21456"/>
                  </a:lnTo>
                  <a:lnTo>
                    <a:pt x="42035" y="21931"/>
                  </a:lnTo>
                  <a:lnTo>
                    <a:pt x="42071" y="22224"/>
                  </a:lnTo>
                  <a:lnTo>
                    <a:pt x="42108" y="22516"/>
                  </a:lnTo>
                  <a:lnTo>
                    <a:pt x="42071" y="22772"/>
                  </a:lnTo>
                  <a:lnTo>
                    <a:pt x="41998" y="22991"/>
                  </a:lnTo>
                  <a:lnTo>
                    <a:pt x="41888" y="23174"/>
                  </a:lnTo>
                  <a:lnTo>
                    <a:pt x="41742" y="23393"/>
                  </a:lnTo>
                  <a:lnTo>
                    <a:pt x="41523" y="23540"/>
                  </a:lnTo>
                  <a:lnTo>
                    <a:pt x="41231" y="23722"/>
                  </a:lnTo>
                  <a:lnTo>
                    <a:pt x="40975" y="23869"/>
                  </a:lnTo>
                  <a:lnTo>
                    <a:pt x="40828" y="23942"/>
                  </a:lnTo>
                  <a:lnTo>
                    <a:pt x="40682" y="24015"/>
                  </a:lnTo>
                  <a:lnTo>
                    <a:pt x="40463" y="24088"/>
                  </a:lnTo>
                  <a:lnTo>
                    <a:pt x="40390" y="24161"/>
                  </a:lnTo>
                  <a:lnTo>
                    <a:pt x="40317" y="24234"/>
                  </a:lnTo>
                  <a:lnTo>
                    <a:pt x="40244" y="24453"/>
                  </a:lnTo>
                  <a:lnTo>
                    <a:pt x="40207" y="24673"/>
                  </a:lnTo>
                  <a:lnTo>
                    <a:pt x="40171" y="25952"/>
                  </a:lnTo>
                  <a:lnTo>
                    <a:pt x="40134" y="26281"/>
                  </a:lnTo>
                  <a:lnTo>
                    <a:pt x="40097" y="26391"/>
                  </a:lnTo>
                  <a:lnTo>
                    <a:pt x="40024" y="26500"/>
                  </a:lnTo>
                  <a:lnTo>
                    <a:pt x="39915" y="26573"/>
                  </a:lnTo>
                  <a:lnTo>
                    <a:pt x="39768" y="26610"/>
                  </a:lnTo>
                  <a:lnTo>
                    <a:pt x="39366" y="26683"/>
                  </a:lnTo>
                  <a:lnTo>
                    <a:pt x="38891" y="25733"/>
                  </a:lnTo>
                  <a:lnTo>
                    <a:pt x="38928" y="25733"/>
                  </a:lnTo>
                  <a:lnTo>
                    <a:pt x="38891" y="25440"/>
                  </a:lnTo>
                  <a:lnTo>
                    <a:pt x="38891" y="25148"/>
                  </a:lnTo>
                  <a:lnTo>
                    <a:pt x="39001" y="24526"/>
                  </a:lnTo>
                  <a:lnTo>
                    <a:pt x="39111" y="23942"/>
                  </a:lnTo>
                  <a:lnTo>
                    <a:pt x="38380" y="23576"/>
                  </a:lnTo>
                  <a:lnTo>
                    <a:pt x="37685" y="23247"/>
                  </a:lnTo>
                  <a:lnTo>
                    <a:pt x="37502" y="23138"/>
                  </a:lnTo>
                  <a:lnTo>
                    <a:pt x="37356" y="23028"/>
                  </a:lnTo>
                  <a:lnTo>
                    <a:pt x="37064" y="22772"/>
                  </a:lnTo>
                  <a:lnTo>
                    <a:pt x="36808" y="22480"/>
                  </a:lnTo>
                  <a:lnTo>
                    <a:pt x="36515" y="22187"/>
                  </a:lnTo>
                  <a:lnTo>
                    <a:pt x="36369" y="22041"/>
                  </a:lnTo>
                  <a:lnTo>
                    <a:pt x="36186" y="21931"/>
                  </a:lnTo>
                  <a:lnTo>
                    <a:pt x="35017" y="21493"/>
                  </a:lnTo>
                  <a:lnTo>
                    <a:pt x="34944" y="20725"/>
                  </a:lnTo>
                  <a:lnTo>
                    <a:pt x="34944" y="20469"/>
                  </a:lnTo>
                  <a:lnTo>
                    <a:pt x="34907" y="20396"/>
                  </a:lnTo>
                  <a:lnTo>
                    <a:pt x="34871" y="20323"/>
                  </a:lnTo>
                  <a:lnTo>
                    <a:pt x="34688" y="20140"/>
                  </a:lnTo>
                  <a:lnTo>
                    <a:pt x="34578" y="19994"/>
                  </a:lnTo>
                  <a:lnTo>
                    <a:pt x="34505" y="19811"/>
                  </a:lnTo>
                  <a:lnTo>
                    <a:pt x="34505" y="19629"/>
                  </a:lnTo>
                  <a:lnTo>
                    <a:pt x="34542" y="19446"/>
                  </a:lnTo>
                  <a:lnTo>
                    <a:pt x="34615" y="19263"/>
                  </a:lnTo>
                  <a:lnTo>
                    <a:pt x="34797" y="18934"/>
                  </a:lnTo>
                  <a:lnTo>
                    <a:pt x="35053" y="18532"/>
                  </a:lnTo>
                  <a:lnTo>
                    <a:pt x="35309" y="18130"/>
                  </a:lnTo>
                  <a:lnTo>
                    <a:pt x="35638" y="17764"/>
                  </a:lnTo>
                  <a:lnTo>
                    <a:pt x="35967" y="17399"/>
                  </a:lnTo>
                  <a:lnTo>
                    <a:pt x="36186" y="17216"/>
                  </a:lnTo>
                  <a:lnTo>
                    <a:pt x="36406" y="17033"/>
                  </a:lnTo>
                  <a:lnTo>
                    <a:pt x="36917" y="16704"/>
                  </a:lnTo>
                  <a:lnTo>
                    <a:pt x="37393" y="16375"/>
                  </a:lnTo>
                  <a:lnTo>
                    <a:pt x="37612" y="16156"/>
                  </a:lnTo>
                  <a:lnTo>
                    <a:pt x="37795" y="15937"/>
                  </a:lnTo>
                  <a:lnTo>
                    <a:pt x="37941" y="15827"/>
                  </a:lnTo>
                  <a:lnTo>
                    <a:pt x="38087" y="15718"/>
                  </a:lnTo>
                  <a:lnTo>
                    <a:pt x="38306" y="15681"/>
                  </a:lnTo>
                  <a:lnTo>
                    <a:pt x="38489" y="15644"/>
                  </a:lnTo>
                  <a:lnTo>
                    <a:pt x="38745" y="15608"/>
                  </a:lnTo>
                  <a:lnTo>
                    <a:pt x="39001" y="15498"/>
                  </a:lnTo>
                  <a:lnTo>
                    <a:pt x="39184" y="15389"/>
                  </a:lnTo>
                  <a:lnTo>
                    <a:pt x="39403" y="15206"/>
                  </a:lnTo>
                  <a:lnTo>
                    <a:pt x="39513" y="15133"/>
                  </a:lnTo>
                  <a:lnTo>
                    <a:pt x="39622" y="15060"/>
                  </a:lnTo>
                  <a:lnTo>
                    <a:pt x="39878" y="14950"/>
                  </a:lnTo>
                  <a:lnTo>
                    <a:pt x="39842" y="15279"/>
                  </a:lnTo>
                  <a:lnTo>
                    <a:pt x="39768" y="15425"/>
                  </a:lnTo>
                  <a:lnTo>
                    <a:pt x="39732" y="15571"/>
                  </a:lnTo>
                  <a:lnTo>
                    <a:pt x="39622" y="15754"/>
                  </a:lnTo>
                  <a:lnTo>
                    <a:pt x="39622" y="15937"/>
                  </a:lnTo>
                  <a:lnTo>
                    <a:pt x="39659" y="16083"/>
                  </a:lnTo>
                  <a:lnTo>
                    <a:pt x="39805" y="16229"/>
                  </a:lnTo>
                  <a:lnTo>
                    <a:pt x="39915" y="16412"/>
                  </a:lnTo>
                  <a:lnTo>
                    <a:pt x="40061" y="16631"/>
                  </a:lnTo>
                  <a:lnTo>
                    <a:pt x="40390" y="16449"/>
                  </a:lnTo>
                  <a:lnTo>
                    <a:pt x="40682" y="16266"/>
                  </a:lnTo>
                  <a:lnTo>
                    <a:pt x="40865" y="16120"/>
                  </a:lnTo>
                  <a:lnTo>
                    <a:pt x="40975" y="16083"/>
                  </a:lnTo>
                  <a:lnTo>
                    <a:pt x="41121" y="16083"/>
                  </a:lnTo>
                  <a:lnTo>
                    <a:pt x="41231" y="16120"/>
                  </a:lnTo>
                  <a:lnTo>
                    <a:pt x="41377" y="16266"/>
                  </a:lnTo>
                  <a:lnTo>
                    <a:pt x="41486" y="16339"/>
                  </a:lnTo>
                  <a:lnTo>
                    <a:pt x="41596" y="16412"/>
                  </a:lnTo>
                  <a:lnTo>
                    <a:pt x="41706" y="16449"/>
                  </a:lnTo>
                  <a:lnTo>
                    <a:pt x="41815" y="16449"/>
                  </a:lnTo>
                  <a:lnTo>
                    <a:pt x="41998" y="16412"/>
                  </a:lnTo>
                  <a:lnTo>
                    <a:pt x="42217" y="16302"/>
                  </a:lnTo>
                  <a:lnTo>
                    <a:pt x="42108" y="15900"/>
                  </a:lnTo>
                  <a:lnTo>
                    <a:pt x="41962" y="15644"/>
                  </a:lnTo>
                  <a:lnTo>
                    <a:pt x="41815" y="15352"/>
                  </a:lnTo>
                  <a:lnTo>
                    <a:pt x="41450" y="14877"/>
                  </a:lnTo>
                  <a:lnTo>
                    <a:pt x="41084" y="14365"/>
                  </a:lnTo>
                  <a:lnTo>
                    <a:pt x="40938" y="14109"/>
                  </a:lnTo>
                  <a:lnTo>
                    <a:pt x="40828" y="13817"/>
                  </a:lnTo>
                  <a:lnTo>
                    <a:pt x="40828" y="13634"/>
                  </a:lnTo>
                  <a:lnTo>
                    <a:pt x="40828" y="13269"/>
                  </a:lnTo>
                  <a:lnTo>
                    <a:pt x="41048" y="13451"/>
                  </a:lnTo>
                  <a:lnTo>
                    <a:pt x="41231" y="13598"/>
                  </a:lnTo>
                  <a:lnTo>
                    <a:pt x="41413" y="13671"/>
                  </a:lnTo>
                  <a:lnTo>
                    <a:pt x="41633" y="13707"/>
                  </a:lnTo>
                  <a:lnTo>
                    <a:pt x="41852" y="13671"/>
                  </a:lnTo>
                  <a:lnTo>
                    <a:pt x="42071" y="13598"/>
                  </a:lnTo>
                  <a:lnTo>
                    <a:pt x="42510" y="13378"/>
                  </a:lnTo>
                  <a:lnTo>
                    <a:pt x="42729" y="13232"/>
                  </a:lnTo>
                  <a:lnTo>
                    <a:pt x="42912" y="13049"/>
                  </a:lnTo>
                  <a:lnTo>
                    <a:pt x="43022" y="12867"/>
                  </a:lnTo>
                  <a:lnTo>
                    <a:pt x="43131" y="12684"/>
                  </a:lnTo>
                  <a:lnTo>
                    <a:pt x="43168" y="12501"/>
                  </a:lnTo>
                  <a:lnTo>
                    <a:pt x="43168" y="12318"/>
                  </a:lnTo>
                  <a:lnTo>
                    <a:pt x="43168" y="12136"/>
                  </a:lnTo>
                  <a:lnTo>
                    <a:pt x="43131" y="11916"/>
                  </a:lnTo>
                  <a:lnTo>
                    <a:pt x="43533" y="11478"/>
                  </a:lnTo>
                  <a:lnTo>
                    <a:pt x="43679" y="11258"/>
                  </a:lnTo>
                  <a:lnTo>
                    <a:pt x="43753" y="11076"/>
                  </a:lnTo>
                  <a:lnTo>
                    <a:pt x="43753" y="10820"/>
                  </a:lnTo>
                  <a:lnTo>
                    <a:pt x="43716" y="10564"/>
                  </a:lnTo>
                  <a:lnTo>
                    <a:pt x="43570" y="10089"/>
                  </a:lnTo>
                  <a:lnTo>
                    <a:pt x="43679" y="10016"/>
                  </a:lnTo>
                  <a:lnTo>
                    <a:pt x="43899" y="10016"/>
                  </a:lnTo>
                  <a:lnTo>
                    <a:pt x="43972" y="10052"/>
                  </a:lnTo>
                  <a:lnTo>
                    <a:pt x="44155" y="10162"/>
                  </a:lnTo>
                  <a:lnTo>
                    <a:pt x="44337" y="10271"/>
                  </a:lnTo>
                  <a:lnTo>
                    <a:pt x="44447" y="10308"/>
                  </a:lnTo>
                  <a:lnTo>
                    <a:pt x="44593" y="10308"/>
                  </a:lnTo>
                  <a:lnTo>
                    <a:pt x="45105" y="10162"/>
                  </a:lnTo>
                  <a:lnTo>
                    <a:pt x="45653" y="10016"/>
                  </a:lnTo>
                  <a:lnTo>
                    <a:pt x="46092" y="11953"/>
                  </a:lnTo>
                  <a:lnTo>
                    <a:pt x="46348" y="11989"/>
                  </a:lnTo>
                  <a:lnTo>
                    <a:pt x="46567" y="12062"/>
                  </a:lnTo>
                  <a:lnTo>
                    <a:pt x="46713" y="12209"/>
                  </a:lnTo>
                  <a:lnTo>
                    <a:pt x="46859" y="12391"/>
                  </a:lnTo>
                  <a:lnTo>
                    <a:pt x="46896" y="12538"/>
                  </a:lnTo>
                  <a:lnTo>
                    <a:pt x="46933" y="12684"/>
                  </a:lnTo>
                  <a:lnTo>
                    <a:pt x="46933" y="12867"/>
                  </a:lnTo>
                  <a:lnTo>
                    <a:pt x="46896" y="13013"/>
                  </a:lnTo>
                  <a:lnTo>
                    <a:pt x="46750" y="13342"/>
                  </a:lnTo>
                  <a:lnTo>
                    <a:pt x="46567" y="13598"/>
                  </a:lnTo>
                  <a:lnTo>
                    <a:pt x="46275" y="13853"/>
                  </a:lnTo>
                  <a:lnTo>
                    <a:pt x="45946" y="14109"/>
                  </a:lnTo>
                  <a:lnTo>
                    <a:pt x="45799" y="14255"/>
                  </a:lnTo>
                  <a:lnTo>
                    <a:pt x="45690" y="14402"/>
                  </a:lnTo>
                  <a:lnTo>
                    <a:pt x="45653" y="14621"/>
                  </a:lnTo>
                  <a:lnTo>
                    <a:pt x="45653" y="14877"/>
                  </a:lnTo>
                  <a:lnTo>
                    <a:pt x="45251" y="14987"/>
                  </a:lnTo>
                  <a:lnTo>
                    <a:pt x="45032" y="15060"/>
                  </a:lnTo>
                  <a:lnTo>
                    <a:pt x="44630" y="15060"/>
                  </a:lnTo>
                  <a:lnTo>
                    <a:pt x="44411" y="14950"/>
                  </a:lnTo>
                  <a:lnTo>
                    <a:pt x="44301" y="14913"/>
                  </a:lnTo>
                  <a:lnTo>
                    <a:pt x="44228" y="14913"/>
                  </a:lnTo>
                  <a:lnTo>
                    <a:pt x="44082" y="14950"/>
                  </a:lnTo>
                  <a:lnTo>
                    <a:pt x="43935" y="15023"/>
                  </a:lnTo>
                  <a:lnTo>
                    <a:pt x="43826" y="15133"/>
                  </a:lnTo>
                  <a:lnTo>
                    <a:pt x="43716" y="15279"/>
                  </a:lnTo>
                  <a:lnTo>
                    <a:pt x="43679" y="15389"/>
                  </a:lnTo>
                  <a:lnTo>
                    <a:pt x="43643" y="15535"/>
                  </a:lnTo>
                  <a:lnTo>
                    <a:pt x="43643" y="15718"/>
                  </a:lnTo>
                  <a:lnTo>
                    <a:pt x="43716" y="15827"/>
                  </a:lnTo>
                  <a:lnTo>
                    <a:pt x="43753" y="15937"/>
                  </a:lnTo>
                  <a:lnTo>
                    <a:pt x="43862" y="16010"/>
                  </a:lnTo>
                  <a:lnTo>
                    <a:pt x="43935" y="16047"/>
                  </a:lnTo>
                  <a:lnTo>
                    <a:pt x="44045" y="16047"/>
                  </a:lnTo>
                  <a:lnTo>
                    <a:pt x="44374" y="16010"/>
                  </a:lnTo>
                  <a:lnTo>
                    <a:pt x="45032" y="16010"/>
                  </a:lnTo>
                  <a:lnTo>
                    <a:pt x="45215" y="16047"/>
                  </a:lnTo>
                  <a:lnTo>
                    <a:pt x="45397" y="16120"/>
                  </a:lnTo>
                  <a:lnTo>
                    <a:pt x="45544" y="16266"/>
                  </a:lnTo>
                  <a:lnTo>
                    <a:pt x="45690" y="16412"/>
                  </a:lnTo>
                  <a:lnTo>
                    <a:pt x="45799" y="16595"/>
                  </a:lnTo>
                  <a:lnTo>
                    <a:pt x="45909" y="16814"/>
                  </a:lnTo>
                  <a:lnTo>
                    <a:pt x="45982" y="17107"/>
                  </a:lnTo>
                  <a:lnTo>
                    <a:pt x="46019" y="17253"/>
                  </a:lnTo>
                  <a:lnTo>
                    <a:pt x="46055" y="17362"/>
                  </a:lnTo>
                  <a:lnTo>
                    <a:pt x="46202" y="17618"/>
                  </a:lnTo>
                  <a:lnTo>
                    <a:pt x="46311" y="17728"/>
                  </a:lnTo>
                  <a:lnTo>
                    <a:pt x="46384" y="17801"/>
                  </a:lnTo>
                  <a:lnTo>
                    <a:pt x="47152" y="18240"/>
                  </a:lnTo>
                  <a:lnTo>
                    <a:pt x="47919" y="18678"/>
                  </a:lnTo>
                  <a:lnTo>
                    <a:pt x="48066" y="18532"/>
                  </a:lnTo>
                  <a:lnTo>
                    <a:pt x="48102" y="18349"/>
                  </a:lnTo>
                  <a:lnTo>
                    <a:pt x="48102" y="18203"/>
                  </a:lnTo>
                  <a:lnTo>
                    <a:pt x="48066" y="18057"/>
                  </a:lnTo>
                  <a:lnTo>
                    <a:pt x="47956" y="17728"/>
                  </a:lnTo>
                  <a:lnTo>
                    <a:pt x="47883" y="17545"/>
                  </a:lnTo>
                  <a:lnTo>
                    <a:pt x="47846" y="17399"/>
                  </a:lnTo>
                  <a:lnTo>
                    <a:pt x="48833" y="18130"/>
                  </a:lnTo>
                  <a:lnTo>
                    <a:pt x="49053" y="17801"/>
                  </a:lnTo>
                  <a:lnTo>
                    <a:pt x="49126" y="17618"/>
                  </a:lnTo>
                  <a:lnTo>
                    <a:pt x="49199" y="17435"/>
                  </a:lnTo>
                  <a:lnTo>
                    <a:pt x="49235" y="17253"/>
                  </a:lnTo>
                  <a:lnTo>
                    <a:pt x="49272" y="17033"/>
                  </a:lnTo>
                  <a:lnTo>
                    <a:pt x="49235" y="16851"/>
                  </a:lnTo>
                  <a:lnTo>
                    <a:pt x="49199" y="16631"/>
                  </a:lnTo>
                  <a:lnTo>
                    <a:pt x="49016" y="16229"/>
                  </a:lnTo>
                  <a:lnTo>
                    <a:pt x="48760" y="15864"/>
                  </a:lnTo>
                  <a:lnTo>
                    <a:pt x="48614" y="15571"/>
                  </a:lnTo>
                  <a:lnTo>
                    <a:pt x="48577" y="15425"/>
                  </a:lnTo>
                  <a:lnTo>
                    <a:pt x="48577" y="15279"/>
                  </a:lnTo>
                  <a:lnTo>
                    <a:pt x="48577" y="15169"/>
                  </a:lnTo>
                  <a:lnTo>
                    <a:pt x="48650" y="15023"/>
                  </a:lnTo>
                  <a:lnTo>
                    <a:pt x="48833" y="14694"/>
                  </a:lnTo>
                  <a:lnTo>
                    <a:pt x="48943" y="14731"/>
                  </a:lnTo>
                  <a:lnTo>
                    <a:pt x="49053" y="14804"/>
                  </a:lnTo>
                  <a:lnTo>
                    <a:pt x="49199" y="14950"/>
                  </a:lnTo>
                  <a:lnTo>
                    <a:pt x="49308" y="15133"/>
                  </a:lnTo>
                  <a:lnTo>
                    <a:pt x="49381" y="15352"/>
                  </a:lnTo>
                  <a:lnTo>
                    <a:pt x="49455" y="15571"/>
                  </a:lnTo>
                  <a:lnTo>
                    <a:pt x="49564" y="15754"/>
                  </a:lnTo>
                  <a:lnTo>
                    <a:pt x="49710" y="15900"/>
                  </a:lnTo>
                  <a:lnTo>
                    <a:pt x="49820" y="15937"/>
                  </a:lnTo>
                  <a:lnTo>
                    <a:pt x="49930" y="15973"/>
                  </a:lnTo>
                  <a:lnTo>
                    <a:pt x="50441" y="15498"/>
                  </a:lnTo>
                  <a:lnTo>
                    <a:pt x="50953" y="15060"/>
                  </a:lnTo>
                  <a:lnTo>
                    <a:pt x="51136" y="14913"/>
                  </a:lnTo>
                  <a:lnTo>
                    <a:pt x="51246" y="14767"/>
                  </a:lnTo>
                  <a:lnTo>
                    <a:pt x="51282" y="14621"/>
                  </a:lnTo>
                  <a:lnTo>
                    <a:pt x="51319" y="14511"/>
                  </a:lnTo>
                  <a:lnTo>
                    <a:pt x="51282" y="14365"/>
                  </a:lnTo>
                  <a:lnTo>
                    <a:pt x="51209" y="14219"/>
                  </a:lnTo>
                  <a:lnTo>
                    <a:pt x="51063" y="14073"/>
                  </a:lnTo>
                  <a:lnTo>
                    <a:pt x="50917" y="13963"/>
                  </a:lnTo>
                  <a:lnTo>
                    <a:pt x="50770" y="13853"/>
                  </a:lnTo>
                  <a:lnTo>
                    <a:pt x="50624" y="13780"/>
                  </a:lnTo>
                  <a:lnTo>
                    <a:pt x="50478" y="13671"/>
                  </a:lnTo>
                  <a:lnTo>
                    <a:pt x="50441" y="13598"/>
                  </a:lnTo>
                  <a:lnTo>
                    <a:pt x="50405" y="13488"/>
                  </a:lnTo>
                  <a:lnTo>
                    <a:pt x="50368" y="13378"/>
                  </a:lnTo>
                  <a:lnTo>
                    <a:pt x="50259" y="13269"/>
                  </a:lnTo>
                  <a:lnTo>
                    <a:pt x="50076" y="13013"/>
                  </a:lnTo>
                  <a:lnTo>
                    <a:pt x="49235" y="12172"/>
                  </a:lnTo>
                  <a:lnTo>
                    <a:pt x="49857" y="11551"/>
                  </a:lnTo>
                  <a:lnTo>
                    <a:pt x="49893" y="11258"/>
                  </a:lnTo>
                  <a:lnTo>
                    <a:pt x="49893" y="11002"/>
                  </a:lnTo>
                  <a:lnTo>
                    <a:pt x="49893" y="10747"/>
                  </a:lnTo>
                  <a:lnTo>
                    <a:pt x="49893" y="10527"/>
                  </a:lnTo>
                  <a:lnTo>
                    <a:pt x="49820" y="10308"/>
                  </a:lnTo>
                  <a:lnTo>
                    <a:pt x="49710" y="10125"/>
                  </a:lnTo>
                  <a:lnTo>
                    <a:pt x="49601" y="9942"/>
                  </a:lnTo>
                  <a:lnTo>
                    <a:pt x="49418" y="9796"/>
                  </a:lnTo>
                  <a:lnTo>
                    <a:pt x="49199" y="9650"/>
                  </a:lnTo>
                  <a:lnTo>
                    <a:pt x="49089" y="9540"/>
                  </a:lnTo>
                  <a:lnTo>
                    <a:pt x="49016" y="9431"/>
                  </a:lnTo>
                  <a:lnTo>
                    <a:pt x="48906" y="9175"/>
                  </a:lnTo>
                  <a:lnTo>
                    <a:pt x="48833" y="8956"/>
                  </a:lnTo>
                  <a:lnTo>
                    <a:pt x="48724" y="8773"/>
                  </a:lnTo>
                  <a:lnTo>
                    <a:pt x="48541" y="8627"/>
                  </a:lnTo>
                  <a:lnTo>
                    <a:pt x="48322" y="8553"/>
                  </a:lnTo>
                  <a:lnTo>
                    <a:pt x="48175" y="8553"/>
                  </a:lnTo>
                  <a:lnTo>
                    <a:pt x="48066" y="8480"/>
                  </a:lnTo>
                  <a:lnTo>
                    <a:pt x="47993" y="8407"/>
                  </a:lnTo>
                  <a:lnTo>
                    <a:pt x="47919" y="8334"/>
                  </a:lnTo>
                  <a:lnTo>
                    <a:pt x="47846" y="8151"/>
                  </a:lnTo>
                  <a:lnTo>
                    <a:pt x="47810" y="7932"/>
                  </a:lnTo>
                  <a:lnTo>
                    <a:pt x="47773" y="7603"/>
                  </a:lnTo>
                  <a:lnTo>
                    <a:pt x="47737" y="7493"/>
                  </a:lnTo>
                  <a:lnTo>
                    <a:pt x="47664" y="7384"/>
                  </a:lnTo>
                  <a:lnTo>
                    <a:pt x="47554" y="7311"/>
                  </a:lnTo>
                  <a:lnTo>
                    <a:pt x="47517" y="7201"/>
                  </a:lnTo>
                  <a:lnTo>
                    <a:pt x="47517" y="7055"/>
                  </a:lnTo>
                  <a:lnTo>
                    <a:pt x="47517" y="6945"/>
                  </a:lnTo>
                  <a:lnTo>
                    <a:pt x="47554" y="6616"/>
                  </a:lnTo>
                  <a:lnTo>
                    <a:pt x="47554" y="6360"/>
                  </a:lnTo>
                  <a:lnTo>
                    <a:pt x="47517" y="6141"/>
                  </a:lnTo>
                  <a:lnTo>
                    <a:pt x="47408" y="5958"/>
                  </a:lnTo>
                  <a:lnTo>
                    <a:pt x="47298" y="5849"/>
                  </a:lnTo>
                  <a:lnTo>
                    <a:pt x="47115" y="5739"/>
                  </a:lnTo>
                  <a:lnTo>
                    <a:pt x="46896" y="5666"/>
                  </a:lnTo>
                  <a:lnTo>
                    <a:pt x="46640" y="5593"/>
                  </a:lnTo>
                  <a:lnTo>
                    <a:pt x="46055" y="5483"/>
                  </a:lnTo>
                  <a:lnTo>
                    <a:pt x="45763" y="5410"/>
                  </a:lnTo>
                  <a:lnTo>
                    <a:pt x="45470" y="5373"/>
                  </a:lnTo>
                  <a:lnTo>
                    <a:pt x="45142" y="5410"/>
                  </a:lnTo>
                  <a:lnTo>
                    <a:pt x="44995" y="5483"/>
                  </a:lnTo>
                  <a:lnTo>
                    <a:pt x="44813" y="5556"/>
                  </a:lnTo>
                  <a:lnTo>
                    <a:pt x="44776" y="5556"/>
                  </a:lnTo>
                  <a:lnTo>
                    <a:pt x="44520" y="5520"/>
                  </a:lnTo>
                  <a:lnTo>
                    <a:pt x="44484" y="5008"/>
                  </a:lnTo>
                  <a:lnTo>
                    <a:pt x="44228" y="4935"/>
                  </a:lnTo>
                  <a:lnTo>
                    <a:pt x="43935" y="4898"/>
                  </a:lnTo>
                  <a:lnTo>
                    <a:pt x="43606" y="4935"/>
                  </a:lnTo>
                  <a:lnTo>
                    <a:pt x="43314" y="5045"/>
                  </a:lnTo>
                  <a:lnTo>
                    <a:pt x="43022" y="5227"/>
                  </a:lnTo>
                  <a:lnTo>
                    <a:pt x="42729" y="5447"/>
                  </a:lnTo>
                  <a:lnTo>
                    <a:pt x="42400" y="5849"/>
                  </a:lnTo>
                  <a:lnTo>
                    <a:pt x="42071" y="6251"/>
                  </a:lnTo>
                  <a:lnTo>
                    <a:pt x="41742" y="6653"/>
                  </a:lnTo>
                  <a:lnTo>
                    <a:pt x="41486" y="7128"/>
                  </a:lnTo>
                  <a:lnTo>
                    <a:pt x="41377" y="7384"/>
                  </a:lnTo>
                  <a:lnTo>
                    <a:pt x="41340" y="7493"/>
                  </a:lnTo>
                  <a:lnTo>
                    <a:pt x="41377" y="7640"/>
                  </a:lnTo>
                  <a:lnTo>
                    <a:pt x="41413" y="7749"/>
                  </a:lnTo>
                  <a:lnTo>
                    <a:pt x="41486" y="7859"/>
                  </a:lnTo>
                  <a:lnTo>
                    <a:pt x="41669" y="8115"/>
                  </a:lnTo>
                  <a:lnTo>
                    <a:pt x="41523" y="8188"/>
                  </a:lnTo>
                  <a:lnTo>
                    <a:pt x="41413" y="8334"/>
                  </a:lnTo>
                  <a:lnTo>
                    <a:pt x="41340" y="8444"/>
                  </a:lnTo>
                  <a:lnTo>
                    <a:pt x="41304" y="8590"/>
                  </a:lnTo>
                  <a:lnTo>
                    <a:pt x="41304" y="8700"/>
                  </a:lnTo>
                  <a:lnTo>
                    <a:pt x="41377" y="8846"/>
                  </a:lnTo>
                  <a:lnTo>
                    <a:pt x="41450" y="8956"/>
                  </a:lnTo>
                  <a:lnTo>
                    <a:pt x="41596" y="9065"/>
                  </a:lnTo>
                  <a:lnTo>
                    <a:pt x="42510" y="9687"/>
                  </a:lnTo>
                  <a:lnTo>
                    <a:pt x="42327" y="10016"/>
                  </a:lnTo>
                  <a:lnTo>
                    <a:pt x="42254" y="10162"/>
                  </a:lnTo>
                  <a:lnTo>
                    <a:pt x="42254" y="10308"/>
                  </a:lnTo>
                  <a:lnTo>
                    <a:pt x="42217" y="10491"/>
                  </a:lnTo>
                  <a:lnTo>
                    <a:pt x="42144" y="10673"/>
                  </a:lnTo>
                  <a:lnTo>
                    <a:pt x="42071" y="10820"/>
                  </a:lnTo>
                  <a:lnTo>
                    <a:pt x="41962" y="10966"/>
                  </a:lnTo>
                  <a:lnTo>
                    <a:pt x="41706" y="11185"/>
                  </a:lnTo>
                  <a:lnTo>
                    <a:pt x="41450" y="11368"/>
                  </a:lnTo>
                  <a:lnTo>
                    <a:pt x="41231" y="11514"/>
                  </a:lnTo>
                  <a:lnTo>
                    <a:pt x="41121" y="11660"/>
                  </a:lnTo>
                  <a:lnTo>
                    <a:pt x="41011" y="11843"/>
                  </a:lnTo>
                  <a:lnTo>
                    <a:pt x="40938" y="12026"/>
                  </a:lnTo>
                  <a:lnTo>
                    <a:pt x="40646" y="11916"/>
                  </a:lnTo>
                  <a:lnTo>
                    <a:pt x="40536" y="11880"/>
                  </a:lnTo>
                  <a:lnTo>
                    <a:pt x="40500" y="11807"/>
                  </a:lnTo>
                  <a:lnTo>
                    <a:pt x="40463" y="11733"/>
                  </a:lnTo>
                  <a:lnTo>
                    <a:pt x="40500" y="11624"/>
                  </a:lnTo>
                  <a:lnTo>
                    <a:pt x="40609" y="11368"/>
                  </a:lnTo>
                  <a:lnTo>
                    <a:pt x="40719" y="11112"/>
                  </a:lnTo>
                  <a:lnTo>
                    <a:pt x="40755" y="10856"/>
                  </a:lnTo>
                  <a:lnTo>
                    <a:pt x="40755" y="10564"/>
                  </a:lnTo>
                  <a:lnTo>
                    <a:pt x="40682" y="10235"/>
                  </a:lnTo>
                  <a:lnTo>
                    <a:pt x="39951" y="10454"/>
                  </a:lnTo>
                  <a:lnTo>
                    <a:pt x="39951" y="10454"/>
                  </a:lnTo>
                  <a:lnTo>
                    <a:pt x="40171" y="9869"/>
                  </a:lnTo>
                  <a:lnTo>
                    <a:pt x="39988" y="9723"/>
                  </a:lnTo>
                  <a:lnTo>
                    <a:pt x="39732" y="9540"/>
                  </a:lnTo>
                  <a:lnTo>
                    <a:pt x="39659" y="9467"/>
                  </a:lnTo>
                  <a:lnTo>
                    <a:pt x="39659" y="9394"/>
                  </a:lnTo>
                  <a:lnTo>
                    <a:pt x="39659" y="9321"/>
                  </a:lnTo>
                  <a:lnTo>
                    <a:pt x="39695" y="9248"/>
                  </a:lnTo>
                  <a:lnTo>
                    <a:pt x="39915" y="9029"/>
                  </a:lnTo>
                  <a:lnTo>
                    <a:pt x="40061" y="8809"/>
                  </a:lnTo>
                  <a:lnTo>
                    <a:pt x="40097" y="8700"/>
                  </a:lnTo>
                  <a:lnTo>
                    <a:pt x="40134" y="8627"/>
                  </a:lnTo>
                  <a:lnTo>
                    <a:pt x="40097" y="7603"/>
                  </a:lnTo>
                  <a:lnTo>
                    <a:pt x="40061" y="6543"/>
                  </a:lnTo>
                  <a:lnTo>
                    <a:pt x="40317" y="6287"/>
                  </a:lnTo>
                  <a:lnTo>
                    <a:pt x="40573" y="6068"/>
                  </a:lnTo>
                  <a:lnTo>
                    <a:pt x="40719" y="5958"/>
                  </a:lnTo>
                  <a:lnTo>
                    <a:pt x="40902" y="5849"/>
                  </a:lnTo>
                  <a:lnTo>
                    <a:pt x="41121" y="5776"/>
                  </a:lnTo>
                  <a:lnTo>
                    <a:pt x="41340" y="5739"/>
                  </a:lnTo>
                  <a:lnTo>
                    <a:pt x="41486" y="5702"/>
                  </a:lnTo>
                  <a:lnTo>
                    <a:pt x="41596" y="5629"/>
                  </a:lnTo>
                  <a:lnTo>
                    <a:pt x="41852" y="5447"/>
                  </a:lnTo>
                  <a:lnTo>
                    <a:pt x="42364" y="4935"/>
                  </a:lnTo>
                  <a:lnTo>
                    <a:pt x="42473" y="4789"/>
                  </a:lnTo>
                  <a:lnTo>
                    <a:pt x="42583" y="4679"/>
                  </a:lnTo>
                  <a:lnTo>
                    <a:pt x="42619" y="4569"/>
                  </a:lnTo>
                  <a:lnTo>
                    <a:pt x="42619" y="4460"/>
                  </a:lnTo>
                  <a:lnTo>
                    <a:pt x="42583" y="4350"/>
                  </a:lnTo>
                  <a:lnTo>
                    <a:pt x="42473" y="4277"/>
                  </a:lnTo>
                  <a:lnTo>
                    <a:pt x="42144" y="4094"/>
                  </a:lnTo>
                  <a:lnTo>
                    <a:pt x="41925" y="3948"/>
                  </a:lnTo>
                  <a:lnTo>
                    <a:pt x="41633" y="3838"/>
                  </a:lnTo>
                  <a:lnTo>
                    <a:pt x="41340" y="3802"/>
                  </a:lnTo>
                  <a:lnTo>
                    <a:pt x="41121" y="3838"/>
                  </a:lnTo>
                  <a:lnTo>
                    <a:pt x="40902" y="3911"/>
                  </a:lnTo>
                  <a:lnTo>
                    <a:pt x="40682" y="4058"/>
                  </a:lnTo>
                  <a:lnTo>
                    <a:pt x="40536" y="4240"/>
                  </a:lnTo>
                  <a:lnTo>
                    <a:pt x="40280" y="4569"/>
                  </a:lnTo>
                  <a:lnTo>
                    <a:pt x="40061" y="4935"/>
                  </a:lnTo>
                  <a:lnTo>
                    <a:pt x="39915" y="5300"/>
                  </a:lnTo>
                  <a:lnTo>
                    <a:pt x="39842" y="5520"/>
                  </a:lnTo>
                  <a:lnTo>
                    <a:pt x="39842" y="5739"/>
                  </a:lnTo>
                  <a:lnTo>
                    <a:pt x="39805" y="5958"/>
                  </a:lnTo>
                  <a:lnTo>
                    <a:pt x="39695" y="6141"/>
                  </a:lnTo>
                  <a:lnTo>
                    <a:pt x="39549" y="6324"/>
                  </a:lnTo>
                  <a:lnTo>
                    <a:pt x="39366" y="6470"/>
                  </a:lnTo>
                  <a:lnTo>
                    <a:pt x="39330" y="6287"/>
                  </a:lnTo>
                  <a:lnTo>
                    <a:pt x="39366" y="6214"/>
                  </a:lnTo>
                  <a:lnTo>
                    <a:pt x="39440" y="6068"/>
                  </a:lnTo>
                  <a:lnTo>
                    <a:pt x="39513" y="5958"/>
                  </a:lnTo>
                  <a:lnTo>
                    <a:pt x="39622" y="5666"/>
                  </a:lnTo>
                  <a:lnTo>
                    <a:pt x="39622" y="5410"/>
                  </a:lnTo>
                  <a:lnTo>
                    <a:pt x="39622" y="5081"/>
                  </a:lnTo>
                  <a:lnTo>
                    <a:pt x="39622" y="4971"/>
                  </a:lnTo>
                  <a:lnTo>
                    <a:pt x="39659" y="4789"/>
                  </a:lnTo>
                  <a:lnTo>
                    <a:pt x="39768" y="4533"/>
                  </a:lnTo>
                  <a:lnTo>
                    <a:pt x="39915" y="4240"/>
                  </a:lnTo>
                  <a:lnTo>
                    <a:pt x="40134" y="3948"/>
                  </a:lnTo>
                  <a:lnTo>
                    <a:pt x="39915" y="3692"/>
                  </a:lnTo>
                  <a:lnTo>
                    <a:pt x="39842" y="3582"/>
                  </a:lnTo>
                  <a:lnTo>
                    <a:pt x="39732" y="3546"/>
                  </a:lnTo>
                  <a:lnTo>
                    <a:pt x="39293" y="3509"/>
                  </a:lnTo>
                  <a:lnTo>
                    <a:pt x="39001" y="3546"/>
                  </a:lnTo>
                  <a:lnTo>
                    <a:pt x="38708" y="3582"/>
                  </a:lnTo>
                  <a:lnTo>
                    <a:pt x="38526" y="3656"/>
                  </a:lnTo>
                  <a:lnTo>
                    <a:pt x="38416" y="3765"/>
                  </a:lnTo>
                  <a:lnTo>
                    <a:pt x="38343" y="3875"/>
                  </a:lnTo>
                  <a:lnTo>
                    <a:pt x="38270" y="3985"/>
                  </a:lnTo>
                  <a:lnTo>
                    <a:pt x="38233" y="4131"/>
                  </a:lnTo>
                  <a:lnTo>
                    <a:pt x="38233" y="4313"/>
                  </a:lnTo>
                  <a:lnTo>
                    <a:pt x="38233" y="4496"/>
                  </a:lnTo>
                  <a:lnTo>
                    <a:pt x="38306" y="4679"/>
                  </a:lnTo>
                  <a:lnTo>
                    <a:pt x="37904" y="4679"/>
                  </a:lnTo>
                  <a:lnTo>
                    <a:pt x="37648" y="4569"/>
                  </a:lnTo>
                  <a:lnTo>
                    <a:pt x="37466" y="4533"/>
                  </a:lnTo>
                  <a:lnTo>
                    <a:pt x="37356" y="4533"/>
                  </a:lnTo>
                  <a:lnTo>
                    <a:pt x="37283" y="4642"/>
                  </a:lnTo>
                  <a:lnTo>
                    <a:pt x="37246" y="4789"/>
                  </a:lnTo>
                  <a:lnTo>
                    <a:pt x="37246" y="5045"/>
                  </a:lnTo>
                  <a:lnTo>
                    <a:pt x="37283" y="5191"/>
                  </a:lnTo>
                  <a:lnTo>
                    <a:pt x="37320" y="5337"/>
                  </a:lnTo>
                  <a:lnTo>
                    <a:pt x="37466" y="5666"/>
                  </a:lnTo>
                  <a:lnTo>
                    <a:pt x="37941" y="7055"/>
                  </a:lnTo>
                  <a:lnTo>
                    <a:pt x="39220" y="6507"/>
                  </a:lnTo>
                  <a:lnTo>
                    <a:pt x="39220" y="6507"/>
                  </a:lnTo>
                  <a:lnTo>
                    <a:pt x="38745" y="7164"/>
                  </a:lnTo>
                  <a:lnTo>
                    <a:pt x="38562" y="7420"/>
                  </a:lnTo>
                  <a:lnTo>
                    <a:pt x="38380" y="7713"/>
                  </a:lnTo>
                  <a:lnTo>
                    <a:pt x="38270" y="8042"/>
                  </a:lnTo>
                  <a:lnTo>
                    <a:pt x="38160" y="8407"/>
                  </a:lnTo>
                  <a:lnTo>
                    <a:pt x="37941" y="9138"/>
                  </a:lnTo>
                  <a:lnTo>
                    <a:pt x="37320" y="8809"/>
                  </a:lnTo>
                  <a:lnTo>
                    <a:pt x="36333" y="9577"/>
                  </a:lnTo>
                  <a:lnTo>
                    <a:pt x="36589" y="10052"/>
                  </a:lnTo>
                  <a:lnTo>
                    <a:pt x="35821" y="10856"/>
                  </a:lnTo>
                  <a:lnTo>
                    <a:pt x="35236" y="10856"/>
                  </a:lnTo>
                  <a:lnTo>
                    <a:pt x="34907" y="10820"/>
                  </a:lnTo>
                  <a:lnTo>
                    <a:pt x="34578" y="10710"/>
                  </a:lnTo>
                  <a:lnTo>
                    <a:pt x="34322" y="10564"/>
                  </a:lnTo>
                  <a:lnTo>
                    <a:pt x="34066" y="10381"/>
                  </a:lnTo>
                  <a:lnTo>
                    <a:pt x="33920" y="10125"/>
                  </a:lnTo>
                  <a:lnTo>
                    <a:pt x="33811" y="9833"/>
                  </a:lnTo>
                  <a:lnTo>
                    <a:pt x="33737" y="9540"/>
                  </a:lnTo>
                  <a:lnTo>
                    <a:pt x="33737" y="9175"/>
                  </a:lnTo>
                  <a:lnTo>
                    <a:pt x="33409" y="9065"/>
                  </a:lnTo>
                  <a:lnTo>
                    <a:pt x="33080" y="9029"/>
                  </a:lnTo>
                  <a:lnTo>
                    <a:pt x="32678" y="9065"/>
                  </a:lnTo>
                  <a:lnTo>
                    <a:pt x="32239" y="9175"/>
                  </a:lnTo>
                  <a:lnTo>
                    <a:pt x="32385" y="9796"/>
                  </a:lnTo>
                  <a:lnTo>
                    <a:pt x="31800" y="10600"/>
                  </a:lnTo>
                  <a:lnTo>
                    <a:pt x="31764" y="10600"/>
                  </a:lnTo>
                  <a:lnTo>
                    <a:pt x="31691" y="10527"/>
                  </a:lnTo>
                  <a:lnTo>
                    <a:pt x="31544" y="10235"/>
                  </a:lnTo>
                  <a:lnTo>
                    <a:pt x="31325" y="9979"/>
                  </a:lnTo>
                  <a:lnTo>
                    <a:pt x="31215" y="9906"/>
                  </a:lnTo>
                  <a:lnTo>
                    <a:pt x="31106" y="9796"/>
                  </a:lnTo>
                  <a:lnTo>
                    <a:pt x="30960" y="9760"/>
                  </a:lnTo>
                  <a:lnTo>
                    <a:pt x="30594" y="9760"/>
                  </a:lnTo>
                  <a:lnTo>
                    <a:pt x="30375" y="9833"/>
                  </a:lnTo>
                  <a:lnTo>
                    <a:pt x="30265" y="9869"/>
                  </a:lnTo>
                  <a:lnTo>
                    <a:pt x="30119" y="9833"/>
                  </a:lnTo>
                  <a:lnTo>
                    <a:pt x="29973" y="9796"/>
                  </a:lnTo>
                  <a:lnTo>
                    <a:pt x="29680" y="9723"/>
                  </a:lnTo>
                  <a:lnTo>
                    <a:pt x="29498" y="9650"/>
                  </a:lnTo>
                  <a:lnTo>
                    <a:pt x="29351" y="9540"/>
                  </a:lnTo>
                  <a:lnTo>
                    <a:pt x="29278" y="9394"/>
                  </a:lnTo>
                  <a:lnTo>
                    <a:pt x="29205" y="9211"/>
                  </a:lnTo>
                  <a:lnTo>
                    <a:pt x="29571" y="9065"/>
                  </a:lnTo>
                  <a:lnTo>
                    <a:pt x="29717" y="8992"/>
                  </a:lnTo>
                  <a:lnTo>
                    <a:pt x="29826" y="8919"/>
                  </a:lnTo>
                  <a:lnTo>
                    <a:pt x="29900" y="8809"/>
                  </a:lnTo>
                  <a:lnTo>
                    <a:pt x="29936" y="8700"/>
                  </a:lnTo>
                  <a:lnTo>
                    <a:pt x="29936" y="8553"/>
                  </a:lnTo>
                  <a:lnTo>
                    <a:pt x="29900" y="8444"/>
                  </a:lnTo>
                  <a:lnTo>
                    <a:pt x="29826" y="8334"/>
                  </a:lnTo>
                  <a:lnTo>
                    <a:pt x="29680" y="8188"/>
                  </a:lnTo>
                  <a:lnTo>
                    <a:pt x="29498" y="8078"/>
                  </a:lnTo>
                  <a:lnTo>
                    <a:pt x="29278" y="7969"/>
                  </a:lnTo>
                  <a:lnTo>
                    <a:pt x="29059" y="7932"/>
                  </a:lnTo>
                  <a:lnTo>
                    <a:pt x="28840" y="7822"/>
                  </a:lnTo>
                  <a:lnTo>
                    <a:pt x="28620" y="7713"/>
                  </a:lnTo>
                  <a:lnTo>
                    <a:pt x="28438" y="7603"/>
                  </a:lnTo>
                  <a:lnTo>
                    <a:pt x="28291" y="7457"/>
                  </a:lnTo>
                  <a:lnTo>
                    <a:pt x="28145" y="7274"/>
                  </a:lnTo>
                  <a:lnTo>
                    <a:pt x="27889" y="6909"/>
                  </a:lnTo>
                  <a:lnTo>
                    <a:pt x="27743" y="6689"/>
                  </a:lnTo>
                  <a:lnTo>
                    <a:pt x="27560" y="6543"/>
                  </a:lnTo>
                  <a:lnTo>
                    <a:pt x="27378" y="6470"/>
                  </a:lnTo>
                  <a:lnTo>
                    <a:pt x="27158" y="6433"/>
                  </a:lnTo>
                  <a:lnTo>
                    <a:pt x="26939" y="6470"/>
                  </a:lnTo>
                  <a:lnTo>
                    <a:pt x="26866" y="6470"/>
                  </a:lnTo>
                  <a:lnTo>
                    <a:pt x="26647" y="6433"/>
                  </a:lnTo>
                  <a:lnTo>
                    <a:pt x="26573" y="5922"/>
                  </a:lnTo>
                  <a:lnTo>
                    <a:pt x="26391" y="5958"/>
                  </a:lnTo>
                  <a:lnTo>
                    <a:pt x="26281" y="5995"/>
                  </a:lnTo>
                  <a:lnTo>
                    <a:pt x="26208" y="6031"/>
                  </a:lnTo>
                  <a:lnTo>
                    <a:pt x="26098" y="6141"/>
                  </a:lnTo>
                  <a:lnTo>
                    <a:pt x="26025" y="6178"/>
                  </a:lnTo>
                  <a:lnTo>
                    <a:pt x="25879" y="6178"/>
                  </a:lnTo>
                  <a:lnTo>
                    <a:pt x="25806" y="6104"/>
                  </a:lnTo>
                  <a:lnTo>
                    <a:pt x="25769" y="6031"/>
                  </a:lnTo>
                  <a:lnTo>
                    <a:pt x="25769" y="5958"/>
                  </a:lnTo>
                  <a:lnTo>
                    <a:pt x="25769" y="5739"/>
                  </a:lnTo>
                  <a:lnTo>
                    <a:pt x="25806" y="4862"/>
                  </a:lnTo>
                  <a:lnTo>
                    <a:pt x="25660" y="4789"/>
                  </a:lnTo>
                  <a:lnTo>
                    <a:pt x="25477" y="5008"/>
                  </a:lnTo>
                  <a:lnTo>
                    <a:pt x="25404" y="5118"/>
                  </a:lnTo>
                  <a:lnTo>
                    <a:pt x="25294" y="5191"/>
                  </a:lnTo>
                  <a:lnTo>
                    <a:pt x="25111" y="5264"/>
                  </a:lnTo>
                  <a:lnTo>
                    <a:pt x="24819" y="5264"/>
                  </a:lnTo>
                  <a:lnTo>
                    <a:pt x="24746" y="5227"/>
                  </a:lnTo>
                  <a:lnTo>
                    <a:pt x="24636" y="5118"/>
                  </a:lnTo>
                  <a:lnTo>
                    <a:pt x="24527" y="5045"/>
                  </a:lnTo>
                  <a:lnTo>
                    <a:pt x="24417" y="5008"/>
                  </a:lnTo>
                  <a:lnTo>
                    <a:pt x="24271" y="4971"/>
                  </a:lnTo>
                  <a:lnTo>
                    <a:pt x="24088" y="5008"/>
                  </a:lnTo>
                  <a:lnTo>
                    <a:pt x="23869" y="5081"/>
                  </a:lnTo>
                  <a:lnTo>
                    <a:pt x="23686" y="5154"/>
                  </a:lnTo>
                  <a:lnTo>
                    <a:pt x="23540" y="5191"/>
                  </a:lnTo>
                  <a:lnTo>
                    <a:pt x="22955" y="5227"/>
                  </a:lnTo>
                  <a:lnTo>
                    <a:pt x="22370" y="5264"/>
                  </a:lnTo>
                  <a:lnTo>
                    <a:pt x="21639" y="5410"/>
                  </a:lnTo>
                  <a:lnTo>
                    <a:pt x="20871" y="5593"/>
                  </a:lnTo>
                  <a:lnTo>
                    <a:pt x="20725" y="5373"/>
                  </a:lnTo>
                  <a:lnTo>
                    <a:pt x="20616" y="5227"/>
                  </a:lnTo>
                  <a:lnTo>
                    <a:pt x="20579" y="5081"/>
                  </a:lnTo>
                  <a:lnTo>
                    <a:pt x="20506" y="4825"/>
                  </a:lnTo>
                  <a:lnTo>
                    <a:pt x="20360" y="4606"/>
                  </a:lnTo>
                  <a:lnTo>
                    <a:pt x="20213" y="4460"/>
                  </a:lnTo>
                  <a:lnTo>
                    <a:pt x="19994" y="4277"/>
                  </a:lnTo>
                  <a:lnTo>
                    <a:pt x="19775" y="4131"/>
                  </a:lnTo>
                  <a:lnTo>
                    <a:pt x="19592" y="3948"/>
                  </a:lnTo>
                  <a:lnTo>
                    <a:pt x="19227" y="3582"/>
                  </a:lnTo>
                  <a:lnTo>
                    <a:pt x="19044" y="3400"/>
                  </a:lnTo>
                  <a:lnTo>
                    <a:pt x="18934" y="3327"/>
                  </a:lnTo>
                  <a:lnTo>
                    <a:pt x="18825" y="3290"/>
                  </a:lnTo>
                  <a:lnTo>
                    <a:pt x="18569" y="3253"/>
                  </a:lnTo>
                  <a:lnTo>
                    <a:pt x="18349" y="3144"/>
                  </a:lnTo>
                  <a:lnTo>
                    <a:pt x="18130" y="3034"/>
                  </a:lnTo>
                  <a:lnTo>
                    <a:pt x="17947" y="2925"/>
                  </a:lnTo>
                  <a:lnTo>
                    <a:pt x="17728" y="2778"/>
                  </a:lnTo>
                  <a:lnTo>
                    <a:pt x="17545" y="2632"/>
                  </a:lnTo>
                  <a:lnTo>
                    <a:pt x="17216" y="2303"/>
                  </a:lnTo>
                  <a:lnTo>
                    <a:pt x="17034" y="2157"/>
                  </a:lnTo>
                  <a:lnTo>
                    <a:pt x="16814" y="2047"/>
                  </a:lnTo>
                  <a:lnTo>
                    <a:pt x="16595" y="1938"/>
                  </a:lnTo>
                  <a:lnTo>
                    <a:pt x="16339" y="1901"/>
                  </a:lnTo>
                  <a:lnTo>
                    <a:pt x="16266" y="1901"/>
                  </a:lnTo>
                  <a:lnTo>
                    <a:pt x="16193" y="1536"/>
                  </a:lnTo>
                  <a:lnTo>
                    <a:pt x="16120" y="1353"/>
                  </a:lnTo>
                  <a:lnTo>
                    <a:pt x="16047" y="1207"/>
                  </a:lnTo>
                  <a:lnTo>
                    <a:pt x="15974" y="1060"/>
                  </a:lnTo>
                  <a:lnTo>
                    <a:pt x="15864" y="914"/>
                  </a:lnTo>
                  <a:lnTo>
                    <a:pt x="15718" y="841"/>
                  </a:lnTo>
                  <a:lnTo>
                    <a:pt x="15498" y="731"/>
                  </a:lnTo>
                  <a:lnTo>
                    <a:pt x="15462" y="695"/>
                  </a:lnTo>
                  <a:lnTo>
                    <a:pt x="15425" y="585"/>
                  </a:lnTo>
                  <a:lnTo>
                    <a:pt x="15352" y="366"/>
                  </a:lnTo>
                  <a:lnTo>
                    <a:pt x="15242" y="220"/>
                  </a:lnTo>
                  <a:lnTo>
                    <a:pt x="15133" y="110"/>
                  </a:lnTo>
                  <a:lnTo>
                    <a:pt x="14987" y="37"/>
                  </a:lnTo>
                  <a:lnTo>
                    <a:pt x="14877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900000" y="34866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fill="none" extrusionOk="0">
                  <a:moveTo>
                    <a:pt x="37" y="1"/>
                  </a:moveTo>
                  <a:lnTo>
                    <a:pt x="3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592050" y="3417175"/>
              <a:ext cx="950" cy="25"/>
            </a:xfrm>
            <a:custGeom>
              <a:avLst/>
              <a:gdLst/>
              <a:ahLst/>
              <a:cxnLst/>
              <a:rect l="l" t="t" r="r" b="b"/>
              <a:pathLst>
                <a:path w="38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0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592050" y="341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666075" y="4015725"/>
              <a:ext cx="33825" cy="12800"/>
            </a:xfrm>
            <a:custGeom>
              <a:avLst/>
              <a:gdLst/>
              <a:ahLst/>
              <a:cxnLst/>
              <a:rect l="l" t="t" r="r" b="b"/>
              <a:pathLst>
                <a:path w="1353" h="512" fill="none" extrusionOk="0">
                  <a:moveTo>
                    <a:pt x="402" y="512"/>
                  </a:moveTo>
                  <a:lnTo>
                    <a:pt x="402" y="512"/>
                  </a:lnTo>
                  <a:lnTo>
                    <a:pt x="219" y="51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56" y="293"/>
                  </a:lnTo>
                  <a:lnTo>
                    <a:pt x="475" y="146"/>
                  </a:lnTo>
                  <a:lnTo>
                    <a:pt x="695" y="37"/>
                  </a:lnTo>
                  <a:lnTo>
                    <a:pt x="841" y="0"/>
                  </a:lnTo>
                  <a:lnTo>
                    <a:pt x="950" y="0"/>
                  </a:lnTo>
                  <a:lnTo>
                    <a:pt x="950" y="0"/>
                  </a:lnTo>
                  <a:lnTo>
                    <a:pt x="1133" y="0"/>
                  </a:lnTo>
                  <a:lnTo>
                    <a:pt x="1353" y="110"/>
                  </a:lnTo>
                  <a:lnTo>
                    <a:pt x="1353" y="110"/>
                  </a:lnTo>
                  <a:lnTo>
                    <a:pt x="877" y="366"/>
                  </a:lnTo>
                  <a:lnTo>
                    <a:pt x="658" y="475"/>
                  </a:lnTo>
                  <a:lnTo>
                    <a:pt x="402" y="512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721800" y="3992875"/>
              <a:ext cx="30175" cy="8250"/>
            </a:xfrm>
            <a:custGeom>
              <a:avLst/>
              <a:gdLst/>
              <a:ahLst/>
              <a:cxnLst/>
              <a:rect l="l" t="t" r="r" b="b"/>
              <a:pathLst>
                <a:path w="1207" h="330" fill="none" extrusionOk="0">
                  <a:moveTo>
                    <a:pt x="659" y="329"/>
                  </a:moveTo>
                  <a:lnTo>
                    <a:pt x="659" y="329"/>
                  </a:lnTo>
                  <a:lnTo>
                    <a:pt x="476" y="293"/>
                  </a:lnTo>
                  <a:lnTo>
                    <a:pt x="330" y="25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330" y="37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915" y="37"/>
                  </a:lnTo>
                  <a:lnTo>
                    <a:pt x="1207" y="110"/>
                  </a:lnTo>
                  <a:lnTo>
                    <a:pt x="1207" y="110"/>
                  </a:lnTo>
                  <a:lnTo>
                    <a:pt x="1061" y="183"/>
                  </a:lnTo>
                  <a:lnTo>
                    <a:pt x="915" y="256"/>
                  </a:lnTo>
                  <a:lnTo>
                    <a:pt x="805" y="293"/>
                  </a:lnTo>
                  <a:lnTo>
                    <a:pt x="659" y="329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606675" y="3951750"/>
              <a:ext cx="42050" cy="66725"/>
            </a:xfrm>
            <a:custGeom>
              <a:avLst/>
              <a:gdLst/>
              <a:ahLst/>
              <a:cxnLst/>
              <a:rect l="l" t="t" r="r" b="b"/>
              <a:pathLst>
                <a:path w="1682" h="2669" fill="none" extrusionOk="0">
                  <a:moveTo>
                    <a:pt x="220" y="2669"/>
                  </a:moveTo>
                  <a:lnTo>
                    <a:pt x="220" y="2669"/>
                  </a:lnTo>
                  <a:lnTo>
                    <a:pt x="183" y="2669"/>
                  </a:lnTo>
                  <a:lnTo>
                    <a:pt x="183" y="2669"/>
                  </a:lnTo>
                  <a:lnTo>
                    <a:pt x="147" y="2632"/>
                  </a:lnTo>
                  <a:lnTo>
                    <a:pt x="110" y="2596"/>
                  </a:lnTo>
                  <a:lnTo>
                    <a:pt x="37" y="2449"/>
                  </a:lnTo>
                  <a:lnTo>
                    <a:pt x="37" y="2449"/>
                  </a:lnTo>
                  <a:lnTo>
                    <a:pt x="0" y="2376"/>
                  </a:lnTo>
                  <a:lnTo>
                    <a:pt x="0" y="2376"/>
                  </a:lnTo>
                  <a:lnTo>
                    <a:pt x="329" y="1353"/>
                  </a:lnTo>
                  <a:lnTo>
                    <a:pt x="512" y="878"/>
                  </a:lnTo>
                  <a:lnTo>
                    <a:pt x="695" y="366"/>
                  </a:lnTo>
                  <a:lnTo>
                    <a:pt x="695" y="366"/>
                  </a:lnTo>
                  <a:lnTo>
                    <a:pt x="768" y="256"/>
                  </a:lnTo>
                  <a:lnTo>
                    <a:pt x="951" y="147"/>
                  </a:lnTo>
                  <a:lnTo>
                    <a:pt x="1316" y="0"/>
                  </a:lnTo>
                  <a:lnTo>
                    <a:pt x="1316" y="0"/>
                  </a:lnTo>
                  <a:lnTo>
                    <a:pt x="1426" y="0"/>
                  </a:lnTo>
                  <a:lnTo>
                    <a:pt x="1426" y="0"/>
                  </a:lnTo>
                  <a:lnTo>
                    <a:pt x="1535" y="0"/>
                  </a:lnTo>
                  <a:lnTo>
                    <a:pt x="1609" y="74"/>
                  </a:lnTo>
                  <a:lnTo>
                    <a:pt x="1682" y="183"/>
                  </a:lnTo>
                  <a:lnTo>
                    <a:pt x="1682" y="329"/>
                  </a:lnTo>
                  <a:lnTo>
                    <a:pt x="1682" y="329"/>
                  </a:lnTo>
                  <a:lnTo>
                    <a:pt x="1462" y="476"/>
                  </a:lnTo>
                  <a:lnTo>
                    <a:pt x="1280" y="622"/>
                  </a:lnTo>
                  <a:lnTo>
                    <a:pt x="1133" y="768"/>
                  </a:lnTo>
                  <a:lnTo>
                    <a:pt x="1024" y="951"/>
                  </a:lnTo>
                  <a:lnTo>
                    <a:pt x="914" y="1170"/>
                  </a:lnTo>
                  <a:lnTo>
                    <a:pt x="841" y="1389"/>
                  </a:lnTo>
                  <a:lnTo>
                    <a:pt x="768" y="1901"/>
                  </a:lnTo>
                  <a:lnTo>
                    <a:pt x="768" y="1901"/>
                  </a:lnTo>
                  <a:lnTo>
                    <a:pt x="731" y="2047"/>
                  </a:lnTo>
                  <a:lnTo>
                    <a:pt x="658" y="2230"/>
                  </a:lnTo>
                  <a:lnTo>
                    <a:pt x="475" y="2596"/>
                  </a:lnTo>
                  <a:lnTo>
                    <a:pt x="475" y="2596"/>
                  </a:lnTo>
                  <a:lnTo>
                    <a:pt x="439" y="2632"/>
                  </a:lnTo>
                  <a:lnTo>
                    <a:pt x="366" y="2632"/>
                  </a:lnTo>
                  <a:lnTo>
                    <a:pt x="220" y="2669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662400" y="3950825"/>
              <a:ext cx="43900" cy="41150"/>
            </a:xfrm>
            <a:custGeom>
              <a:avLst/>
              <a:gdLst/>
              <a:ahLst/>
              <a:cxnLst/>
              <a:rect l="l" t="t" r="r" b="b"/>
              <a:pathLst>
                <a:path w="1756" h="1646" fill="none" extrusionOk="0">
                  <a:moveTo>
                    <a:pt x="842" y="1646"/>
                  </a:moveTo>
                  <a:lnTo>
                    <a:pt x="842" y="1646"/>
                  </a:lnTo>
                  <a:lnTo>
                    <a:pt x="586" y="1573"/>
                  </a:lnTo>
                  <a:lnTo>
                    <a:pt x="476" y="1536"/>
                  </a:lnTo>
                  <a:lnTo>
                    <a:pt x="403" y="1463"/>
                  </a:lnTo>
                  <a:lnTo>
                    <a:pt x="366" y="1390"/>
                  </a:lnTo>
                  <a:lnTo>
                    <a:pt x="330" y="1317"/>
                  </a:lnTo>
                  <a:lnTo>
                    <a:pt x="293" y="1024"/>
                  </a:lnTo>
                  <a:lnTo>
                    <a:pt x="293" y="1024"/>
                  </a:lnTo>
                  <a:lnTo>
                    <a:pt x="257" y="842"/>
                  </a:lnTo>
                  <a:lnTo>
                    <a:pt x="184" y="659"/>
                  </a:lnTo>
                  <a:lnTo>
                    <a:pt x="184" y="65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513" y="1"/>
                  </a:lnTo>
                  <a:lnTo>
                    <a:pt x="513" y="1"/>
                  </a:lnTo>
                  <a:lnTo>
                    <a:pt x="769" y="1"/>
                  </a:lnTo>
                  <a:lnTo>
                    <a:pt x="1024" y="37"/>
                  </a:lnTo>
                  <a:lnTo>
                    <a:pt x="1207" y="111"/>
                  </a:lnTo>
                  <a:lnTo>
                    <a:pt x="1390" y="220"/>
                  </a:lnTo>
                  <a:lnTo>
                    <a:pt x="1500" y="366"/>
                  </a:lnTo>
                  <a:lnTo>
                    <a:pt x="1609" y="513"/>
                  </a:lnTo>
                  <a:lnTo>
                    <a:pt x="1719" y="695"/>
                  </a:lnTo>
                  <a:lnTo>
                    <a:pt x="1755" y="915"/>
                  </a:lnTo>
                  <a:lnTo>
                    <a:pt x="1755" y="915"/>
                  </a:lnTo>
                  <a:lnTo>
                    <a:pt x="1463" y="951"/>
                  </a:lnTo>
                  <a:lnTo>
                    <a:pt x="1317" y="988"/>
                  </a:lnTo>
                  <a:lnTo>
                    <a:pt x="1171" y="1061"/>
                  </a:lnTo>
                  <a:lnTo>
                    <a:pt x="1171" y="1061"/>
                  </a:lnTo>
                  <a:lnTo>
                    <a:pt x="1097" y="1171"/>
                  </a:lnTo>
                  <a:lnTo>
                    <a:pt x="988" y="1317"/>
                  </a:lnTo>
                  <a:lnTo>
                    <a:pt x="842" y="1646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584750" y="3898750"/>
              <a:ext cx="73125" cy="40225"/>
            </a:xfrm>
            <a:custGeom>
              <a:avLst/>
              <a:gdLst/>
              <a:ahLst/>
              <a:cxnLst/>
              <a:rect l="l" t="t" r="r" b="b"/>
              <a:pathLst>
                <a:path w="2925" h="1609" fill="none" extrusionOk="0">
                  <a:moveTo>
                    <a:pt x="110" y="1463"/>
                  </a:moveTo>
                  <a:lnTo>
                    <a:pt x="110" y="1463"/>
                  </a:lnTo>
                  <a:lnTo>
                    <a:pt x="0" y="1207"/>
                  </a:lnTo>
                  <a:lnTo>
                    <a:pt x="0" y="1134"/>
                  </a:lnTo>
                  <a:lnTo>
                    <a:pt x="0" y="1060"/>
                  </a:lnTo>
                  <a:lnTo>
                    <a:pt x="37" y="987"/>
                  </a:lnTo>
                  <a:lnTo>
                    <a:pt x="73" y="914"/>
                  </a:lnTo>
                  <a:lnTo>
                    <a:pt x="292" y="805"/>
                  </a:lnTo>
                  <a:lnTo>
                    <a:pt x="292" y="805"/>
                  </a:lnTo>
                  <a:lnTo>
                    <a:pt x="1097" y="439"/>
                  </a:lnTo>
                  <a:lnTo>
                    <a:pt x="1937" y="0"/>
                  </a:lnTo>
                  <a:lnTo>
                    <a:pt x="1937" y="0"/>
                  </a:lnTo>
                  <a:lnTo>
                    <a:pt x="2303" y="293"/>
                  </a:lnTo>
                  <a:lnTo>
                    <a:pt x="2486" y="439"/>
                  </a:lnTo>
                  <a:lnTo>
                    <a:pt x="2632" y="585"/>
                  </a:lnTo>
                  <a:lnTo>
                    <a:pt x="2778" y="768"/>
                  </a:lnTo>
                  <a:lnTo>
                    <a:pt x="2888" y="987"/>
                  </a:lnTo>
                  <a:lnTo>
                    <a:pt x="2924" y="1243"/>
                  </a:lnTo>
                  <a:lnTo>
                    <a:pt x="2888" y="1536"/>
                  </a:lnTo>
                  <a:lnTo>
                    <a:pt x="2888" y="1536"/>
                  </a:lnTo>
                  <a:lnTo>
                    <a:pt x="2486" y="1572"/>
                  </a:lnTo>
                  <a:lnTo>
                    <a:pt x="2157" y="1609"/>
                  </a:lnTo>
                  <a:lnTo>
                    <a:pt x="2157" y="1609"/>
                  </a:lnTo>
                  <a:lnTo>
                    <a:pt x="1937" y="1572"/>
                  </a:lnTo>
                  <a:lnTo>
                    <a:pt x="1755" y="1499"/>
                  </a:lnTo>
                  <a:lnTo>
                    <a:pt x="1535" y="1316"/>
                  </a:lnTo>
                  <a:lnTo>
                    <a:pt x="1279" y="1097"/>
                  </a:lnTo>
                  <a:lnTo>
                    <a:pt x="1279" y="1097"/>
                  </a:lnTo>
                  <a:lnTo>
                    <a:pt x="110" y="1463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193650" y="3855800"/>
              <a:ext cx="9150" cy="11900"/>
            </a:xfrm>
            <a:custGeom>
              <a:avLst/>
              <a:gdLst/>
              <a:ahLst/>
              <a:cxnLst/>
              <a:rect l="l" t="t" r="r" b="b"/>
              <a:pathLst>
                <a:path w="366" h="476" fill="none" extrusionOk="0">
                  <a:moveTo>
                    <a:pt x="292" y="476"/>
                  </a:moveTo>
                  <a:lnTo>
                    <a:pt x="292" y="476"/>
                  </a:lnTo>
                  <a:lnTo>
                    <a:pt x="110" y="439"/>
                  </a:lnTo>
                  <a:lnTo>
                    <a:pt x="37" y="439"/>
                  </a:lnTo>
                  <a:lnTo>
                    <a:pt x="0" y="403"/>
                  </a:lnTo>
                  <a:lnTo>
                    <a:pt x="0" y="403"/>
                  </a:lnTo>
                  <a:lnTo>
                    <a:pt x="0" y="256"/>
                  </a:lnTo>
                  <a:lnTo>
                    <a:pt x="37" y="147"/>
                  </a:lnTo>
                  <a:lnTo>
                    <a:pt x="183" y="74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292" y="476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31075" y="3819250"/>
              <a:ext cx="8250" cy="2775"/>
            </a:xfrm>
            <a:custGeom>
              <a:avLst/>
              <a:gdLst/>
              <a:ahLst/>
              <a:cxnLst/>
              <a:rect l="l" t="t" r="r" b="b"/>
              <a:pathLst>
                <a:path w="330" h="111" fill="none" extrusionOk="0">
                  <a:moveTo>
                    <a:pt x="329" y="110"/>
                  </a:moveTo>
                  <a:lnTo>
                    <a:pt x="329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329" y="11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522600" y="3795500"/>
              <a:ext cx="10075" cy="31075"/>
            </a:xfrm>
            <a:custGeom>
              <a:avLst/>
              <a:gdLst/>
              <a:ahLst/>
              <a:cxnLst/>
              <a:rect l="l" t="t" r="r" b="b"/>
              <a:pathLst>
                <a:path w="403" h="1243" fill="none" extrusionOk="0">
                  <a:moveTo>
                    <a:pt x="403" y="1243"/>
                  </a:moveTo>
                  <a:lnTo>
                    <a:pt x="403" y="1243"/>
                  </a:lnTo>
                  <a:lnTo>
                    <a:pt x="220" y="1060"/>
                  </a:lnTo>
                  <a:lnTo>
                    <a:pt x="74" y="914"/>
                  </a:lnTo>
                  <a:lnTo>
                    <a:pt x="1" y="731"/>
                  </a:lnTo>
                  <a:lnTo>
                    <a:pt x="1" y="548"/>
                  </a:lnTo>
                  <a:lnTo>
                    <a:pt x="1" y="402"/>
                  </a:lnTo>
                  <a:lnTo>
                    <a:pt x="74" y="256"/>
                  </a:lnTo>
                  <a:lnTo>
                    <a:pt x="220" y="11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1243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504325" y="3786350"/>
              <a:ext cx="4600" cy="15575"/>
            </a:xfrm>
            <a:custGeom>
              <a:avLst/>
              <a:gdLst/>
              <a:ahLst/>
              <a:cxnLst/>
              <a:rect l="l" t="t" r="r" b="b"/>
              <a:pathLst>
                <a:path w="184" h="623" fill="none" extrusionOk="0">
                  <a:moveTo>
                    <a:pt x="183" y="622"/>
                  </a:moveTo>
                  <a:lnTo>
                    <a:pt x="183" y="622"/>
                  </a:lnTo>
                  <a:lnTo>
                    <a:pt x="37" y="476"/>
                  </a:lnTo>
                  <a:lnTo>
                    <a:pt x="1" y="366"/>
                  </a:lnTo>
                  <a:lnTo>
                    <a:pt x="1" y="293"/>
                  </a:lnTo>
                  <a:lnTo>
                    <a:pt x="1" y="220"/>
                  </a:lnTo>
                  <a:lnTo>
                    <a:pt x="37" y="147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3" y="622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505250" y="3701375"/>
              <a:ext cx="4575" cy="10075"/>
            </a:xfrm>
            <a:custGeom>
              <a:avLst/>
              <a:gdLst/>
              <a:ahLst/>
              <a:cxnLst/>
              <a:rect l="l" t="t" r="r" b="b"/>
              <a:pathLst>
                <a:path w="183" h="403" fill="none" extrusionOk="0">
                  <a:moveTo>
                    <a:pt x="73" y="402"/>
                  </a:moveTo>
                  <a:lnTo>
                    <a:pt x="73" y="402"/>
                  </a:lnTo>
                  <a:lnTo>
                    <a:pt x="37" y="29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11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402"/>
                  </a:lnTo>
                  <a:lnTo>
                    <a:pt x="183" y="402"/>
                  </a:lnTo>
                  <a:lnTo>
                    <a:pt x="73" y="402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3380975" y="3574350"/>
              <a:ext cx="57575" cy="29275"/>
            </a:xfrm>
            <a:custGeom>
              <a:avLst/>
              <a:gdLst/>
              <a:ahLst/>
              <a:cxnLst/>
              <a:rect l="l" t="t" r="r" b="b"/>
              <a:pathLst>
                <a:path w="2303" h="1171" fill="none" extrusionOk="0">
                  <a:moveTo>
                    <a:pt x="439" y="1170"/>
                  </a:moveTo>
                  <a:lnTo>
                    <a:pt x="439" y="1170"/>
                  </a:lnTo>
                  <a:lnTo>
                    <a:pt x="219" y="1134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329" y="732"/>
                  </a:lnTo>
                  <a:lnTo>
                    <a:pt x="621" y="476"/>
                  </a:lnTo>
                  <a:lnTo>
                    <a:pt x="621" y="476"/>
                  </a:lnTo>
                  <a:lnTo>
                    <a:pt x="950" y="257"/>
                  </a:lnTo>
                  <a:lnTo>
                    <a:pt x="1316" y="1"/>
                  </a:lnTo>
                  <a:lnTo>
                    <a:pt x="1316" y="1"/>
                  </a:lnTo>
                  <a:lnTo>
                    <a:pt x="2303" y="476"/>
                  </a:lnTo>
                  <a:lnTo>
                    <a:pt x="2303" y="476"/>
                  </a:lnTo>
                  <a:lnTo>
                    <a:pt x="1206" y="914"/>
                  </a:lnTo>
                  <a:lnTo>
                    <a:pt x="1206" y="914"/>
                  </a:lnTo>
                  <a:lnTo>
                    <a:pt x="841" y="1061"/>
                  </a:lnTo>
                  <a:lnTo>
                    <a:pt x="658" y="1134"/>
                  </a:lnTo>
                  <a:lnTo>
                    <a:pt x="439" y="117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746475" y="3546025"/>
              <a:ext cx="4600" cy="14650"/>
            </a:xfrm>
            <a:custGeom>
              <a:avLst/>
              <a:gdLst/>
              <a:ahLst/>
              <a:cxnLst/>
              <a:rect l="l" t="t" r="r" b="b"/>
              <a:pathLst>
                <a:path w="184" h="586" fill="none" extrusionOk="0">
                  <a:moveTo>
                    <a:pt x="1" y="585"/>
                  </a:moveTo>
                  <a:lnTo>
                    <a:pt x="1" y="585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147" y="220"/>
                  </a:lnTo>
                  <a:lnTo>
                    <a:pt x="183" y="366"/>
                  </a:lnTo>
                  <a:lnTo>
                    <a:pt x="110" y="439"/>
                  </a:lnTo>
                  <a:lnTo>
                    <a:pt x="1" y="585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358125" y="3438200"/>
              <a:ext cx="62150" cy="42975"/>
            </a:xfrm>
            <a:custGeom>
              <a:avLst/>
              <a:gdLst/>
              <a:ahLst/>
              <a:cxnLst/>
              <a:rect l="l" t="t" r="r" b="b"/>
              <a:pathLst>
                <a:path w="2486" h="1719" fill="none" extrusionOk="0">
                  <a:moveTo>
                    <a:pt x="0" y="1718"/>
                  </a:moveTo>
                  <a:lnTo>
                    <a:pt x="0" y="1718"/>
                  </a:lnTo>
                  <a:lnTo>
                    <a:pt x="73" y="1499"/>
                  </a:lnTo>
                  <a:lnTo>
                    <a:pt x="147" y="1316"/>
                  </a:lnTo>
                  <a:lnTo>
                    <a:pt x="293" y="1170"/>
                  </a:lnTo>
                  <a:lnTo>
                    <a:pt x="439" y="1061"/>
                  </a:lnTo>
                  <a:lnTo>
                    <a:pt x="731" y="878"/>
                  </a:lnTo>
                  <a:lnTo>
                    <a:pt x="878" y="805"/>
                  </a:lnTo>
                  <a:lnTo>
                    <a:pt x="1024" y="695"/>
                  </a:lnTo>
                  <a:lnTo>
                    <a:pt x="1024" y="695"/>
                  </a:lnTo>
                  <a:lnTo>
                    <a:pt x="768" y="403"/>
                  </a:lnTo>
                  <a:lnTo>
                    <a:pt x="768" y="403"/>
                  </a:lnTo>
                  <a:lnTo>
                    <a:pt x="987" y="220"/>
                  </a:lnTo>
                  <a:lnTo>
                    <a:pt x="1170" y="74"/>
                  </a:lnTo>
                  <a:lnTo>
                    <a:pt x="1316" y="37"/>
                  </a:lnTo>
                  <a:lnTo>
                    <a:pt x="1535" y="1"/>
                  </a:lnTo>
                  <a:lnTo>
                    <a:pt x="1535" y="1"/>
                  </a:lnTo>
                  <a:lnTo>
                    <a:pt x="1974" y="37"/>
                  </a:lnTo>
                  <a:lnTo>
                    <a:pt x="1974" y="37"/>
                  </a:lnTo>
                  <a:lnTo>
                    <a:pt x="1755" y="476"/>
                  </a:lnTo>
                  <a:lnTo>
                    <a:pt x="1755" y="476"/>
                  </a:lnTo>
                  <a:lnTo>
                    <a:pt x="2486" y="951"/>
                  </a:lnTo>
                  <a:lnTo>
                    <a:pt x="2486" y="951"/>
                  </a:lnTo>
                  <a:lnTo>
                    <a:pt x="2230" y="1316"/>
                  </a:lnTo>
                  <a:lnTo>
                    <a:pt x="2230" y="1316"/>
                  </a:lnTo>
                  <a:lnTo>
                    <a:pt x="2011" y="1280"/>
                  </a:lnTo>
                  <a:lnTo>
                    <a:pt x="1755" y="1280"/>
                  </a:lnTo>
                  <a:lnTo>
                    <a:pt x="1755" y="1280"/>
                  </a:lnTo>
                  <a:lnTo>
                    <a:pt x="1316" y="1316"/>
                  </a:lnTo>
                  <a:lnTo>
                    <a:pt x="878" y="1426"/>
                  </a:lnTo>
                  <a:lnTo>
                    <a:pt x="439" y="1536"/>
                  </a:lnTo>
                  <a:lnTo>
                    <a:pt x="0" y="1718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3674300" y="3422675"/>
              <a:ext cx="39300" cy="54850"/>
            </a:xfrm>
            <a:custGeom>
              <a:avLst/>
              <a:gdLst/>
              <a:ahLst/>
              <a:cxnLst/>
              <a:rect l="l" t="t" r="r" b="b"/>
              <a:pathLst>
                <a:path w="1572" h="2194" fill="none" extrusionOk="0">
                  <a:moveTo>
                    <a:pt x="0" y="2193"/>
                  </a:moveTo>
                  <a:lnTo>
                    <a:pt x="0" y="2193"/>
                  </a:lnTo>
                  <a:lnTo>
                    <a:pt x="146" y="1645"/>
                  </a:lnTo>
                  <a:lnTo>
                    <a:pt x="146" y="1645"/>
                  </a:lnTo>
                  <a:lnTo>
                    <a:pt x="219" y="1462"/>
                  </a:lnTo>
                  <a:lnTo>
                    <a:pt x="293" y="1279"/>
                  </a:lnTo>
                  <a:lnTo>
                    <a:pt x="402" y="1133"/>
                  </a:lnTo>
                  <a:lnTo>
                    <a:pt x="548" y="987"/>
                  </a:lnTo>
                  <a:lnTo>
                    <a:pt x="548" y="987"/>
                  </a:lnTo>
                  <a:lnTo>
                    <a:pt x="658" y="841"/>
                  </a:lnTo>
                  <a:lnTo>
                    <a:pt x="768" y="658"/>
                  </a:lnTo>
                  <a:lnTo>
                    <a:pt x="987" y="329"/>
                  </a:lnTo>
                  <a:lnTo>
                    <a:pt x="987" y="329"/>
                  </a:lnTo>
                  <a:lnTo>
                    <a:pt x="1133" y="110"/>
                  </a:lnTo>
                  <a:lnTo>
                    <a:pt x="1206" y="37"/>
                  </a:lnTo>
                  <a:lnTo>
                    <a:pt x="1316" y="0"/>
                  </a:lnTo>
                  <a:lnTo>
                    <a:pt x="1316" y="0"/>
                  </a:lnTo>
                  <a:lnTo>
                    <a:pt x="1426" y="37"/>
                  </a:lnTo>
                  <a:lnTo>
                    <a:pt x="1572" y="110"/>
                  </a:lnTo>
                  <a:lnTo>
                    <a:pt x="1572" y="110"/>
                  </a:lnTo>
                  <a:lnTo>
                    <a:pt x="1389" y="658"/>
                  </a:lnTo>
                  <a:lnTo>
                    <a:pt x="1316" y="914"/>
                  </a:lnTo>
                  <a:lnTo>
                    <a:pt x="1206" y="1133"/>
                  </a:lnTo>
                  <a:lnTo>
                    <a:pt x="1024" y="1353"/>
                  </a:lnTo>
                  <a:lnTo>
                    <a:pt x="841" y="1499"/>
                  </a:lnTo>
                  <a:lnTo>
                    <a:pt x="585" y="1608"/>
                  </a:lnTo>
                  <a:lnTo>
                    <a:pt x="219" y="1645"/>
                  </a:lnTo>
                  <a:lnTo>
                    <a:pt x="219" y="1645"/>
                  </a:lnTo>
                  <a:lnTo>
                    <a:pt x="146" y="1645"/>
                  </a:lnTo>
                  <a:lnTo>
                    <a:pt x="146" y="1645"/>
                  </a:lnTo>
                  <a:lnTo>
                    <a:pt x="110" y="2157"/>
                  </a:lnTo>
                  <a:lnTo>
                    <a:pt x="110" y="2157"/>
                  </a:lnTo>
                  <a:lnTo>
                    <a:pt x="0" y="2193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3827800" y="3369675"/>
              <a:ext cx="3675" cy="7325"/>
            </a:xfrm>
            <a:custGeom>
              <a:avLst/>
              <a:gdLst/>
              <a:ahLst/>
              <a:cxnLst/>
              <a:rect l="l" t="t" r="r" b="b"/>
              <a:pathLst>
                <a:path w="147" h="293" fill="none" extrusionOk="0">
                  <a:moveTo>
                    <a:pt x="147" y="293"/>
                  </a:moveTo>
                  <a:lnTo>
                    <a:pt x="147" y="293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47" y="293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894525" y="3358700"/>
              <a:ext cx="10075" cy="4600"/>
            </a:xfrm>
            <a:custGeom>
              <a:avLst/>
              <a:gdLst/>
              <a:ahLst/>
              <a:cxnLst/>
              <a:rect l="l" t="t" r="r" b="b"/>
              <a:pathLst>
                <a:path w="403" h="184" fill="none" extrusionOk="0">
                  <a:moveTo>
                    <a:pt x="37" y="183"/>
                  </a:moveTo>
                  <a:lnTo>
                    <a:pt x="37" y="18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02" y="1"/>
                  </a:lnTo>
                  <a:lnTo>
                    <a:pt x="402" y="1"/>
                  </a:lnTo>
                  <a:lnTo>
                    <a:pt x="402" y="183"/>
                  </a:lnTo>
                  <a:lnTo>
                    <a:pt x="402" y="183"/>
                  </a:lnTo>
                  <a:lnTo>
                    <a:pt x="37" y="183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833300" y="3344075"/>
              <a:ext cx="5500" cy="18300"/>
            </a:xfrm>
            <a:custGeom>
              <a:avLst/>
              <a:gdLst/>
              <a:ahLst/>
              <a:cxnLst/>
              <a:rect l="l" t="t" r="r" b="b"/>
              <a:pathLst>
                <a:path w="220" h="732" fill="none" extrusionOk="0">
                  <a:moveTo>
                    <a:pt x="0" y="732"/>
                  </a:moveTo>
                  <a:lnTo>
                    <a:pt x="0" y="732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219" y="37"/>
                  </a:lnTo>
                  <a:lnTo>
                    <a:pt x="219" y="37"/>
                  </a:lnTo>
                  <a:lnTo>
                    <a:pt x="219" y="732"/>
                  </a:lnTo>
                  <a:lnTo>
                    <a:pt x="219" y="732"/>
                  </a:lnTo>
                  <a:lnTo>
                    <a:pt x="0" y="732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2748625" y="3187825"/>
              <a:ext cx="1491325" cy="2289050"/>
            </a:xfrm>
            <a:custGeom>
              <a:avLst/>
              <a:gdLst/>
              <a:ahLst/>
              <a:cxnLst/>
              <a:rect l="l" t="t" r="r" b="b"/>
              <a:pathLst>
                <a:path w="59653" h="91562" fill="none" extrusionOk="0">
                  <a:moveTo>
                    <a:pt x="14877" y="0"/>
                  </a:moveTo>
                  <a:lnTo>
                    <a:pt x="14877" y="0"/>
                  </a:lnTo>
                  <a:lnTo>
                    <a:pt x="14731" y="0"/>
                  </a:lnTo>
                  <a:lnTo>
                    <a:pt x="14585" y="73"/>
                  </a:lnTo>
                  <a:lnTo>
                    <a:pt x="14585" y="73"/>
                  </a:lnTo>
                  <a:lnTo>
                    <a:pt x="14292" y="183"/>
                  </a:lnTo>
                  <a:lnTo>
                    <a:pt x="14146" y="220"/>
                  </a:lnTo>
                  <a:lnTo>
                    <a:pt x="14000" y="256"/>
                  </a:lnTo>
                  <a:lnTo>
                    <a:pt x="14000" y="256"/>
                  </a:lnTo>
                  <a:lnTo>
                    <a:pt x="13780" y="220"/>
                  </a:lnTo>
                  <a:lnTo>
                    <a:pt x="13525" y="110"/>
                  </a:lnTo>
                  <a:lnTo>
                    <a:pt x="13525" y="110"/>
                  </a:lnTo>
                  <a:lnTo>
                    <a:pt x="13451" y="110"/>
                  </a:lnTo>
                  <a:lnTo>
                    <a:pt x="13451" y="110"/>
                  </a:lnTo>
                  <a:lnTo>
                    <a:pt x="13342" y="110"/>
                  </a:lnTo>
                  <a:lnTo>
                    <a:pt x="13232" y="183"/>
                  </a:lnTo>
                  <a:lnTo>
                    <a:pt x="12976" y="329"/>
                  </a:lnTo>
                  <a:lnTo>
                    <a:pt x="12976" y="329"/>
                  </a:lnTo>
                  <a:lnTo>
                    <a:pt x="12647" y="512"/>
                  </a:lnTo>
                  <a:lnTo>
                    <a:pt x="12465" y="585"/>
                  </a:lnTo>
                  <a:lnTo>
                    <a:pt x="12318" y="585"/>
                  </a:lnTo>
                  <a:lnTo>
                    <a:pt x="12318" y="585"/>
                  </a:lnTo>
                  <a:lnTo>
                    <a:pt x="12282" y="585"/>
                  </a:lnTo>
                  <a:lnTo>
                    <a:pt x="12282" y="585"/>
                  </a:lnTo>
                  <a:lnTo>
                    <a:pt x="12209" y="585"/>
                  </a:lnTo>
                  <a:lnTo>
                    <a:pt x="12209" y="585"/>
                  </a:lnTo>
                  <a:lnTo>
                    <a:pt x="11880" y="622"/>
                  </a:lnTo>
                  <a:lnTo>
                    <a:pt x="11624" y="731"/>
                  </a:lnTo>
                  <a:lnTo>
                    <a:pt x="11331" y="878"/>
                  </a:lnTo>
                  <a:lnTo>
                    <a:pt x="11076" y="1060"/>
                  </a:lnTo>
                  <a:lnTo>
                    <a:pt x="11076" y="1060"/>
                  </a:lnTo>
                  <a:lnTo>
                    <a:pt x="10747" y="1280"/>
                  </a:lnTo>
                  <a:lnTo>
                    <a:pt x="10418" y="1536"/>
                  </a:lnTo>
                  <a:lnTo>
                    <a:pt x="10418" y="1536"/>
                  </a:lnTo>
                  <a:lnTo>
                    <a:pt x="10198" y="1682"/>
                  </a:lnTo>
                  <a:lnTo>
                    <a:pt x="10016" y="1791"/>
                  </a:lnTo>
                  <a:lnTo>
                    <a:pt x="9796" y="1865"/>
                  </a:lnTo>
                  <a:lnTo>
                    <a:pt x="9577" y="1865"/>
                  </a:lnTo>
                  <a:lnTo>
                    <a:pt x="9577" y="1865"/>
                  </a:lnTo>
                  <a:lnTo>
                    <a:pt x="9394" y="1865"/>
                  </a:lnTo>
                  <a:lnTo>
                    <a:pt x="9248" y="1828"/>
                  </a:lnTo>
                  <a:lnTo>
                    <a:pt x="9248" y="1828"/>
                  </a:lnTo>
                  <a:lnTo>
                    <a:pt x="8992" y="1791"/>
                  </a:lnTo>
                  <a:lnTo>
                    <a:pt x="8992" y="1791"/>
                  </a:lnTo>
                  <a:lnTo>
                    <a:pt x="8809" y="1791"/>
                  </a:lnTo>
                  <a:lnTo>
                    <a:pt x="8663" y="1865"/>
                  </a:lnTo>
                  <a:lnTo>
                    <a:pt x="8517" y="1974"/>
                  </a:lnTo>
                  <a:lnTo>
                    <a:pt x="8371" y="2120"/>
                  </a:lnTo>
                  <a:lnTo>
                    <a:pt x="8371" y="2120"/>
                  </a:lnTo>
                  <a:lnTo>
                    <a:pt x="8225" y="2303"/>
                  </a:lnTo>
                  <a:lnTo>
                    <a:pt x="8152" y="2522"/>
                  </a:lnTo>
                  <a:lnTo>
                    <a:pt x="8115" y="2632"/>
                  </a:lnTo>
                  <a:lnTo>
                    <a:pt x="8115" y="2778"/>
                  </a:lnTo>
                  <a:lnTo>
                    <a:pt x="8152" y="2888"/>
                  </a:lnTo>
                  <a:lnTo>
                    <a:pt x="8225" y="3034"/>
                  </a:lnTo>
                  <a:lnTo>
                    <a:pt x="8225" y="3034"/>
                  </a:lnTo>
                  <a:lnTo>
                    <a:pt x="8298" y="3253"/>
                  </a:lnTo>
                  <a:lnTo>
                    <a:pt x="8334" y="3473"/>
                  </a:lnTo>
                  <a:lnTo>
                    <a:pt x="8334" y="3948"/>
                  </a:lnTo>
                  <a:lnTo>
                    <a:pt x="8334" y="3948"/>
                  </a:lnTo>
                  <a:lnTo>
                    <a:pt x="8298" y="4240"/>
                  </a:lnTo>
                  <a:lnTo>
                    <a:pt x="8298" y="4387"/>
                  </a:lnTo>
                  <a:lnTo>
                    <a:pt x="8334" y="4496"/>
                  </a:lnTo>
                  <a:lnTo>
                    <a:pt x="8334" y="4496"/>
                  </a:lnTo>
                  <a:lnTo>
                    <a:pt x="8444" y="4642"/>
                  </a:lnTo>
                  <a:lnTo>
                    <a:pt x="8480" y="4789"/>
                  </a:lnTo>
                  <a:lnTo>
                    <a:pt x="8517" y="4935"/>
                  </a:lnTo>
                  <a:lnTo>
                    <a:pt x="8554" y="5118"/>
                  </a:lnTo>
                  <a:lnTo>
                    <a:pt x="8517" y="5447"/>
                  </a:lnTo>
                  <a:lnTo>
                    <a:pt x="8517" y="5812"/>
                  </a:lnTo>
                  <a:lnTo>
                    <a:pt x="8517" y="5812"/>
                  </a:lnTo>
                  <a:lnTo>
                    <a:pt x="8005" y="5849"/>
                  </a:lnTo>
                  <a:lnTo>
                    <a:pt x="8005" y="5849"/>
                  </a:lnTo>
                  <a:lnTo>
                    <a:pt x="7896" y="5849"/>
                  </a:lnTo>
                  <a:lnTo>
                    <a:pt x="7786" y="5812"/>
                  </a:lnTo>
                  <a:lnTo>
                    <a:pt x="7786" y="5812"/>
                  </a:lnTo>
                  <a:lnTo>
                    <a:pt x="7676" y="5666"/>
                  </a:lnTo>
                  <a:lnTo>
                    <a:pt x="7567" y="5447"/>
                  </a:lnTo>
                  <a:lnTo>
                    <a:pt x="7384" y="4971"/>
                  </a:lnTo>
                  <a:lnTo>
                    <a:pt x="7384" y="4971"/>
                  </a:lnTo>
                  <a:lnTo>
                    <a:pt x="7092" y="5008"/>
                  </a:lnTo>
                  <a:lnTo>
                    <a:pt x="6799" y="5045"/>
                  </a:lnTo>
                  <a:lnTo>
                    <a:pt x="6214" y="5191"/>
                  </a:lnTo>
                  <a:lnTo>
                    <a:pt x="5629" y="5410"/>
                  </a:lnTo>
                  <a:lnTo>
                    <a:pt x="5045" y="5739"/>
                  </a:lnTo>
                  <a:lnTo>
                    <a:pt x="5045" y="5739"/>
                  </a:lnTo>
                  <a:lnTo>
                    <a:pt x="5191" y="5995"/>
                  </a:lnTo>
                  <a:lnTo>
                    <a:pt x="5227" y="6251"/>
                  </a:lnTo>
                  <a:lnTo>
                    <a:pt x="5227" y="6543"/>
                  </a:lnTo>
                  <a:lnTo>
                    <a:pt x="5118" y="6799"/>
                  </a:lnTo>
                  <a:lnTo>
                    <a:pt x="5118" y="6799"/>
                  </a:lnTo>
                  <a:lnTo>
                    <a:pt x="5045" y="7018"/>
                  </a:lnTo>
                  <a:lnTo>
                    <a:pt x="5045" y="7238"/>
                  </a:lnTo>
                  <a:lnTo>
                    <a:pt x="5081" y="7347"/>
                  </a:lnTo>
                  <a:lnTo>
                    <a:pt x="5118" y="7420"/>
                  </a:lnTo>
                  <a:lnTo>
                    <a:pt x="5191" y="7530"/>
                  </a:lnTo>
                  <a:lnTo>
                    <a:pt x="5337" y="7567"/>
                  </a:lnTo>
                  <a:lnTo>
                    <a:pt x="5337" y="7567"/>
                  </a:lnTo>
                  <a:lnTo>
                    <a:pt x="5629" y="7640"/>
                  </a:lnTo>
                  <a:lnTo>
                    <a:pt x="5922" y="7676"/>
                  </a:lnTo>
                  <a:lnTo>
                    <a:pt x="6214" y="7749"/>
                  </a:lnTo>
                  <a:lnTo>
                    <a:pt x="6360" y="7786"/>
                  </a:lnTo>
                  <a:lnTo>
                    <a:pt x="6507" y="7859"/>
                  </a:lnTo>
                  <a:lnTo>
                    <a:pt x="6507" y="7859"/>
                  </a:lnTo>
                  <a:lnTo>
                    <a:pt x="6543" y="7859"/>
                  </a:lnTo>
                  <a:lnTo>
                    <a:pt x="6543" y="7859"/>
                  </a:lnTo>
                  <a:lnTo>
                    <a:pt x="6689" y="7822"/>
                  </a:lnTo>
                  <a:lnTo>
                    <a:pt x="6836" y="7749"/>
                  </a:lnTo>
                  <a:lnTo>
                    <a:pt x="6836" y="7749"/>
                  </a:lnTo>
                  <a:lnTo>
                    <a:pt x="7201" y="7676"/>
                  </a:lnTo>
                  <a:lnTo>
                    <a:pt x="7201" y="7676"/>
                  </a:lnTo>
                  <a:lnTo>
                    <a:pt x="7092" y="8261"/>
                  </a:lnTo>
                  <a:lnTo>
                    <a:pt x="7055" y="8517"/>
                  </a:lnTo>
                  <a:lnTo>
                    <a:pt x="6982" y="8663"/>
                  </a:lnTo>
                  <a:lnTo>
                    <a:pt x="6909" y="8809"/>
                  </a:lnTo>
                  <a:lnTo>
                    <a:pt x="6799" y="8919"/>
                  </a:lnTo>
                  <a:lnTo>
                    <a:pt x="6689" y="8956"/>
                  </a:lnTo>
                  <a:lnTo>
                    <a:pt x="6543" y="8992"/>
                  </a:lnTo>
                  <a:lnTo>
                    <a:pt x="6543" y="8992"/>
                  </a:lnTo>
                  <a:lnTo>
                    <a:pt x="6360" y="8956"/>
                  </a:lnTo>
                  <a:lnTo>
                    <a:pt x="6178" y="8882"/>
                  </a:lnTo>
                  <a:lnTo>
                    <a:pt x="6178" y="8882"/>
                  </a:lnTo>
                  <a:lnTo>
                    <a:pt x="5812" y="9065"/>
                  </a:lnTo>
                  <a:lnTo>
                    <a:pt x="5629" y="9138"/>
                  </a:lnTo>
                  <a:lnTo>
                    <a:pt x="5483" y="9138"/>
                  </a:lnTo>
                  <a:lnTo>
                    <a:pt x="5483" y="9138"/>
                  </a:lnTo>
                  <a:lnTo>
                    <a:pt x="5447" y="9138"/>
                  </a:lnTo>
                  <a:lnTo>
                    <a:pt x="5447" y="9138"/>
                  </a:lnTo>
                  <a:lnTo>
                    <a:pt x="5227" y="9102"/>
                  </a:lnTo>
                  <a:lnTo>
                    <a:pt x="5045" y="9065"/>
                  </a:lnTo>
                  <a:lnTo>
                    <a:pt x="5045" y="9065"/>
                  </a:lnTo>
                  <a:lnTo>
                    <a:pt x="4825" y="9102"/>
                  </a:lnTo>
                  <a:lnTo>
                    <a:pt x="4606" y="9211"/>
                  </a:lnTo>
                  <a:lnTo>
                    <a:pt x="4423" y="9394"/>
                  </a:lnTo>
                  <a:lnTo>
                    <a:pt x="4241" y="9577"/>
                  </a:lnTo>
                  <a:lnTo>
                    <a:pt x="4241" y="9577"/>
                  </a:lnTo>
                  <a:lnTo>
                    <a:pt x="4021" y="9796"/>
                  </a:lnTo>
                  <a:lnTo>
                    <a:pt x="3765" y="10016"/>
                  </a:lnTo>
                  <a:lnTo>
                    <a:pt x="3765" y="10016"/>
                  </a:lnTo>
                  <a:lnTo>
                    <a:pt x="3436" y="10308"/>
                  </a:lnTo>
                  <a:lnTo>
                    <a:pt x="3290" y="10454"/>
                  </a:lnTo>
                  <a:lnTo>
                    <a:pt x="3144" y="10637"/>
                  </a:lnTo>
                  <a:lnTo>
                    <a:pt x="3071" y="10820"/>
                  </a:lnTo>
                  <a:lnTo>
                    <a:pt x="2998" y="11039"/>
                  </a:lnTo>
                  <a:lnTo>
                    <a:pt x="2998" y="11258"/>
                  </a:lnTo>
                  <a:lnTo>
                    <a:pt x="3034" y="11514"/>
                  </a:lnTo>
                  <a:lnTo>
                    <a:pt x="3034" y="11514"/>
                  </a:lnTo>
                  <a:lnTo>
                    <a:pt x="3034" y="11697"/>
                  </a:lnTo>
                  <a:lnTo>
                    <a:pt x="2998" y="11880"/>
                  </a:lnTo>
                  <a:lnTo>
                    <a:pt x="2998" y="11880"/>
                  </a:lnTo>
                  <a:lnTo>
                    <a:pt x="2961" y="12391"/>
                  </a:lnTo>
                  <a:lnTo>
                    <a:pt x="2998" y="12574"/>
                  </a:lnTo>
                  <a:lnTo>
                    <a:pt x="3034" y="12720"/>
                  </a:lnTo>
                  <a:lnTo>
                    <a:pt x="3144" y="12830"/>
                  </a:lnTo>
                  <a:lnTo>
                    <a:pt x="3327" y="12903"/>
                  </a:lnTo>
                  <a:lnTo>
                    <a:pt x="3838" y="13086"/>
                  </a:lnTo>
                  <a:lnTo>
                    <a:pt x="3838" y="13086"/>
                  </a:lnTo>
                  <a:lnTo>
                    <a:pt x="3583" y="14292"/>
                  </a:lnTo>
                  <a:lnTo>
                    <a:pt x="3583" y="14292"/>
                  </a:lnTo>
                  <a:lnTo>
                    <a:pt x="5118" y="14804"/>
                  </a:lnTo>
                  <a:lnTo>
                    <a:pt x="5118" y="14804"/>
                  </a:lnTo>
                  <a:lnTo>
                    <a:pt x="5081" y="15096"/>
                  </a:lnTo>
                  <a:lnTo>
                    <a:pt x="5045" y="15279"/>
                  </a:lnTo>
                  <a:lnTo>
                    <a:pt x="5008" y="15389"/>
                  </a:lnTo>
                  <a:lnTo>
                    <a:pt x="5008" y="15389"/>
                  </a:lnTo>
                  <a:lnTo>
                    <a:pt x="4569" y="15900"/>
                  </a:lnTo>
                  <a:lnTo>
                    <a:pt x="4350" y="16120"/>
                  </a:lnTo>
                  <a:lnTo>
                    <a:pt x="4094" y="16339"/>
                  </a:lnTo>
                  <a:lnTo>
                    <a:pt x="4094" y="16339"/>
                  </a:lnTo>
                  <a:lnTo>
                    <a:pt x="3729" y="16595"/>
                  </a:lnTo>
                  <a:lnTo>
                    <a:pt x="3400" y="16814"/>
                  </a:lnTo>
                  <a:lnTo>
                    <a:pt x="2669" y="17216"/>
                  </a:lnTo>
                  <a:lnTo>
                    <a:pt x="2669" y="17216"/>
                  </a:lnTo>
                  <a:lnTo>
                    <a:pt x="2523" y="17253"/>
                  </a:lnTo>
                  <a:lnTo>
                    <a:pt x="2413" y="17289"/>
                  </a:lnTo>
                  <a:lnTo>
                    <a:pt x="2413" y="17289"/>
                  </a:lnTo>
                  <a:lnTo>
                    <a:pt x="1463" y="17655"/>
                  </a:lnTo>
                  <a:lnTo>
                    <a:pt x="1463" y="17655"/>
                  </a:lnTo>
                  <a:lnTo>
                    <a:pt x="330" y="18130"/>
                  </a:lnTo>
                  <a:lnTo>
                    <a:pt x="330" y="18130"/>
                  </a:lnTo>
                  <a:lnTo>
                    <a:pt x="1" y="18313"/>
                  </a:lnTo>
                  <a:lnTo>
                    <a:pt x="1" y="18313"/>
                  </a:lnTo>
                  <a:lnTo>
                    <a:pt x="110" y="18386"/>
                  </a:lnTo>
                  <a:lnTo>
                    <a:pt x="220" y="18459"/>
                  </a:lnTo>
                  <a:lnTo>
                    <a:pt x="439" y="18495"/>
                  </a:lnTo>
                  <a:lnTo>
                    <a:pt x="439" y="18495"/>
                  </a:lnTo>
                  <a:lnTo>
                    <a:pt x="695" y="18459"/>
                  </a:lnTo>
                  <a:lnTo>
                    <a:pt x="914" y="18386"/>
                  </a:lnTo>
                  <a:lnTo>
                    <a:pt x="914" y="18386"/>
                  </a:lnTo>
                  <a:lnTo>
                    <a:pt x="1280" y="18276"/>
                  </a:lnTo>
                  <a:lnTo>
                    <a:pt x="1609" y="18167"/>
                  </a:lnTo>
                  <a:lnTo>
                    <a:pt x="1609" y="18167"/>
                  </a:lnTo>
                  <a:lnTo>
                    <a:pt x="2340" y="18020"/>
                  </a:lnTo>
                  <a:lnTo>
                    <a:pt x="2705" y="17947"/>
                  </a:lnTo>
                  <a:lnTo>
                    <a:pt x="3034" y="17801"/>
                  </a:lnTo>
                  <a:lnTo>
                    <a:pt x="3034" y="17801"/>
                  </a:lnTo>
                  <a:lnTo>
                    <a:pt x="3583" y="17509"/>
                  </a:lnTo>
                  <a:lnTo>
                    <a:pt x="4094" y="17216"/>
                  </a:lnTo>
                  <a:lnTo>
                    <a:pt x="5154" y="16558"/>
                  </a:lnTo>
                  <a:lnTo>
                    <a:pt x="5154" y="16558"/>
                  </a:lnTo>
                  <a:lnTo>
                    <a:pt x="5666" y="16229"/>
                  </a:lnTo>
                  <a:lnTo>
                    <a:pt x="5922" y="16047"/>
                  </a:lnTo>
                  <a:lnTo>
                    <a:pt x="6178" y="15937"/>
                  </a:lnTo>
                  <a:lnTo>
                    <a:pt x="6178" y="15937"/>
                  </a:lnTo>
                  <a:lnTo>
                    <a:pt x="6653" y="15681"/>
                  </a:lnTo>
                  <a:lnTo>
                    <a:pt x="6872" y="15535"/>
                  </a:lnTo>
                  <a:lnTo>
                    <a:pt x="7055" y="15389"/>
                  </a:lnTo>
                  <a:lnTo>
                    <a:pt x="7238" y="15206"/>
                  </a:lnTo>
                  <a:lnTo>
                    <a:pt x="7347" y="15023"/>
                  </a:lnTo>
                  <a:lnTo>
                    <a:pt x="7420" y="14804"/>
                  </a:lnTo>
                  <a:lnTo>
                    <a:pt x="7457" y="14548"/>
                  </a:lnTo>
                  <a:lnTo>
                    <a:pt x="7457" y="14548"/>
                  </a:lnTo>
                  <a:lnTo>
                    <a:pt x="8736" y="13780"/>
                  </a:lnTo>
                  <a:lnTo>
                    <a:pt x="8736" y="13780"/>
                  </a:lnTo>
                  <a:lnTo>
                    <a:pt x="8809" y="13890"/>
                  </a:lnTo>
                  <a:lnTo>
                    <a:pt x="8809" y="13890"/>
                  </a:lnTo>
                  <a:lnTo>
                    <a:pt x="8261" y="14950"/>
                  </a:lnTo>
                  <a:lnTo>
                    <a:pt x="8261" y="14950"/>
                  </a:lnTo>
                  <a:lnTo>
                    <a:pt x="8480" y="14950"/>
                  </a:lnTo>
                  <a:lnTo>
                    <a:pt x="8480" y="14950"/>
                  </a:lnTo>
                  <a:lnTo>
                    <a:pt x="8736" y="14950"/>
                  </a:lnTo>
                  <a:lnTo>
                    <a:pt x="8956" y="14877"/>
                  </a:lnTo>
                  <a:lnTo>
                    <a:pt x="9431" y="14731"/>
                  </a:lnTo>
                  <a:lnTo>
                    <a:pt x="9431" y="14731"/>
                  </a:lnTo>
                  <a:lnTo>
                    <a:pt x="9906" y="14584"/>
                  </a:lnTo>
                  <a:lnTo>
                    <a:pt x="10162" y="14511"/>
                  </a:lnTo>
                  <a:lnTo>
                    <a:pt x="10381" y="14511"/>
                  </a:lnTo>
                  <a:lnTo>
                    <a:pt x="10381" y="14511"/>
                  </a:lnTo>
                  <a:lnTo>
                    <a:pt x="10637" y="14511"/>
                  </a:lnTo>
                  <a:lnTo>
                    <a:pt x="10856" y="14584"/>
                  </a:lnTo>
                  <a:lnTo>
                    <a:pt x="10856" y="14584"/>
                  </a:lnTo>
                  <a:lnTo>
                    <a:pt x="10674" y="13634"/>
                  </a:lnTo>
                  <a:lnTo>
                    <a:pt x="10674" y="13634"/>
                  </a:lnTo>
                  <a:lnTo>
                    <a:pt x="10820" y="13561"/>
                  </a:lnTo>
                  <a:lnTo>
                    <a:pt x="10820" y="13561"/>
                  </a:lnTo>
                  <a:lnTo>
                    <a:pt x="11514" y="14182"/>
                  </a:lnTo>
                  <a:lnTo>
                    <a:pt x="11514" y="14182"/>
                  </a:lnTo>
                  <a:lnTo>
                    <a:pt x="11953" y="14621"/>
                  </a:lnTo>
                  <a:lnTo>
                    <a:pt x="12172" y="14804"/>
                  </a:lnTo>
                  <a:lnTo>
                    <a:pt x="12428" y="14950"/>
                  </a:lnTo>
                  <a:lnTo>
                    <a:pt x="12428" y="14950"/>
                  </a:lnTo>
                  <a:lnTo>
                    <a:pt x="12757" y="15060"/>
                  </a:lnTo>
                  <a:lnTo>
                    <a:pt x="13086" y="15242"/>
                  </a:lnTo>
                  <a:lnTo>
                    <a:pt x="13342" y="15425"/>
                  </a:lnTo>
                  <a:lnTo>
                    <a:pt x="13598" y="15644"/>
                  </a:lnTo>
                  <a:lnTo>
                    <a:pt x="13817" y="15900"/>
                  </a:lnTo>
                  <a:lnTo>
                    <a:pt x="14036" y="16156"/>
                  </a:lnTo>
                  <a:lnTo>
                    <a:pt x="14182" y="16449"/>
                  </a:lnTo>
                  <a:lnTo>
                    <a:pt x="14329" y="16778"/>
                  </a:lnTo>
                  <a:lnTo>
                    <a:pt x="14329" y="16778"/>
                  </a:lnTo>
                  <a:lnTo>
                    <a:pt x="14438" y="17033"/>
                  </a:lnTo>
                  <a:lnTo>
                    <a:pt x="14585" y="17216"/>
                  </a:lnTo>
                  <a:lnTo>
                    <a:pt x="14658" y="17289"/>
                  </a:lnTo>
                  <a:lnTo>
                    <a:pt x="14767" y="17326"/>
                  </a:lnTo>
                  <a:lnTo>
                    <a:pt x="14877" y="17362"/>
                  </a:lnTo>
                  <a:lnTo>
                    <a:pt x="15023" y="17362"/>
                  </a:lnTo>
                  <a:lnTo>
                    <a:pt x="15023" y="17362"/>
                  </a:lnTo>
                  <a:lnTo>
                    <a:pt x="14877" y="17545"/>
                  </a:lnTo>
                  <a:lnTo>
                    <a:pt x="14804" y="17618"/>
                  </a:lnTo>
                  <a:lnTo>
                    <a:pt x="14804" y="17691"/>
                  </a:lnTo>
                  <a:lnTo>
                    <a:pt x="14804" y="17691"/>
                  </a:lnTo>
                  <a:lnTo>
                    <a:pt x="14767" y="18167"/>
                  </a:lnTo>
                  <a:lnTo>
                    <a:pt x="14731" y="18642"/>
                  </a:lnTo>
                  <a:lnTo>
                    <a:pt x="14767" y="18898"/>
                  </a:lnTo>
                  <a:lnTo>
                    <a:pt x="14804" y="19117"/>
                  </a:lnTo>
                  <a:lnTo>
                    <a:pt x="14914" y="19336"/>
                  </a:lnTo>
                  <a:lnTo>
                    <a:pt x="15060" y="19555"/>
                  </a:lnTo>
                  <a:lnTo>
                    <a:pt x="15060" y="19555"/>
                  </a:lnTo>
                  <a:lnTo>
                    <a:pt x="15169" y="19738"/>
                  </a:lnTo>
                  <a:lnTo>
                    <a:pt x="15279" y="19958"/>
                  </a:lnTo>
                  <a:lnTo>
                    <a:pt x="15316" y="20177"/>
                  </a:lnTo>
                  <a:lnTo>
                    <a:pt x="15316" y="20396"/>
                  </a:lnTo>
                  <a:lnTo>
                    <a:pt x="15316" y="20396"/>
                  </a:lnTo>
                  <a:lnTo>
                    <a:pt x="15316" y="20725"/>
                  </a:lnTo>
                  <a:lnTo>
                    <a:pt x="15352" y="21127"/>
                  </a:lnTo>
                  <a:lnTo>
                    <a:pt x="15352" y="21127"/>
                  </a:lnTo>
                  <a:lnTo>
                    <a:pt x="15571" y="20981"/>
                  </a:lnTo>
                  <a:lnTo>
                    <a:pt x="15645" y="20944"/>
                  </a:lnTo>
                  <a:lnTo>
                    <a:pt x="15754" y="20944"/>
                  </a:lnTo>
                  <a:lnTo>
                    <a:pt x="15754" y="20944"/>
                  </a:lnTo>
                  <a:lnTo>
                    <a:pt x="15864" y="20944"/>
                  </a:lnTo>
                  <a:lnTo>
                    <a:pt x="15937" y="20981"/>
                  </a:lnTo>
                  <a:lnTo>
                    <a:pt x="16010" y="21054"/>
                  </a:lnTo>
                  <a:lnTo>
                    <a:pt x="16083" y="21127"/>
                  </a:lnTo>
                  <a:lnTo>
                    <a:pt x="16083" y="21127"/>
                  </a:lnTo>
                  <a:lnTo>
                    <a:pt x="16120" y="21273"/>
                  </a:lnTo>
                  <a:lnTo>
                    <a:pt x="16120" y="21420"/>
                  </a:lnTo>
                  <a:lnTo>
                    <a:pt x="16047" y="21785"/>
                  </a:lnTo>
                  <a:lnTo>
                    <a:pt x="16047" y="21785"/>
                  </a:lnTo>
                  <a:lnTo>
                    <a:pt x="15974" y="22114"/>
                  </a:lnTo>
                  <a:lnTo>
                    <a:pt x="15900" y="22443"/>
                  </a:lnTo>
                  <a:lnTo>
                    <a:pt x="15900" y="22443"/>
                  </a:lnTo>
                  <a:lnTo>
                    <a:pt x="16339" y="22662"/>
                  </a:lnTo>
                  <a:lnTo>
                    <a:pt x="16339" y="22662"/>
                  </a:lnTo>
                  <a:lnTo>
                    <a:pt x="16266" y="22955"/>
                  </a:lnTo>
                  <a:lnTo>
                    <a:pt x="16229" y="23064"/>
                  </a:lnTo>
                  <a:lnTo>
                    <a:pt x="16266" y="23174"/>
                  </a:lnTo>
                  <a:lnTo>
                    <a:pt x="16266" y="23174"/>
                  </a:lnTo>
                  <a:lnTo>
                    <a:pt x="16412" y="23357"/>
                  </a:lnTo>
                  <a:lnTo>
                    <a:pt x="16485" y="23576"/>
                  </a:lnTo>
                  <a:lnTo>
                    <a:pt x="16522" y="23795"/>
                  </a:lnTo>
                  <a:lnTo>
                    <a:pt x="16522" y="23978"/>
                  </a:lnTo>
                  <a:lnTo>
                    <a:pt x="16485" y="24417"/>
                  </a:lnTo>
                  <a:lnTo>
                    <a:pt x="16485" y="24636"/>
                  </a:lnTo>
                  <a:lnTo>
                    <a:pt x="16485" y="24819"/>
                  </a:lnTo>
                  <a:lnTo>
                    <a:pt x="16485" y="24819"/>
                  </a:lnTo>
                  <a:lnTo>
                    <a:pt x="15864" y="25075"/>
                  </a:lnTo>
                  <a:lnTo>
                    <a:pt x="15864" y="25075"/>
                  </a:lnTo>
                  <a:lnTo>
                    <a:pt x="16376" y="25806"/>
                  </a:lnTo>
                  <a:lnTo>
                    <a:pt x="16814" y="26500"/>
                  </a:lnTo>
                  <a:lnTo>
                    <a:pt x="16814" y="26500"/>
                  </a:lnTo>
                  <a:lnTo>
                    <a:pt x="16997" y="26829"/>
                  </a:lnTo>
                  <a:lnTo>
                    <a:pt x="17070" y="26975"/>
                  </a:lnTo>
                  <a:lnTo>
                    <a:pt x="17070" y="27122"/>
                  </a:lnTo>
                  <a:lnTo>
                    <a:pt x="17070" y="27122"/>
                  </a:lnTo>
                  <a:lnTo>
                    <a:pt x="17034" y="27706"/>
                  </a:lnTo>
                  <a:lnTo>
                    <a:pt x="17034" y="28291"/>
                  </a:lnTo>
                  <a:lnTo>
                    <a:pt x="16997" y="28584"/>
                  </a:lnTo>
                  <a:lnTo>
                    <a:pt x="16960" y="28876"/>
                  </a:lnTo>
                  <a:lnTo>
                    <a:pt x="16887" y="29169"/>
                  </a:lnTo>
                  <a:lnTo>
                    <a:pt x="16778" y="29461"/>
                  </a:lnTo>
                  <a:lnTo>
                    <a:pt x="16778" y="29461"/>
                  </a:lnTo>
                  <a:lnTo>
                    <a:pt x="16595" y="29826"/>
                  </a:lnTo>
                  <a:lnTo>
                    <a:pt x="16485" y="30155"/>
                  </a:lnTo>
                  <a:lnTo>
                    <a:pt x="16485" y="30155"/>
                  </a:lnTo>
                  <a:lnTo>
                    <a:pt x="16120" y="31398"/>
                  </a:lnTo>
                  <a:lnTo>
                    <a:pt x="15937" y="32020"/>
                  </a:lnTo>
                  <a:lnTo>
                    <a:pt x="15791" y="32677"/>
                  </a:lnTo>
                  <a:lnTo>
                    <a:pt x="15791" y="32677"/>
                  </a:lnTo>
                  <a:lnTo>
                    <a:pt x="15718" y="33335"/>
                  </a:lnTo>
                  <a:lnTo>
                    <a:pt x="15681" y="33664"/>
                  </a:lnTo>
                  <a:lnTo>
                    <a:pt x="15681" y="33993"/>
                  </a:lnTo>
                  <a:lnTo>
                    <a:pt x="15718" y="34286"/>
                  </a:lnTo>
                  <a:lnTo>
                    <a:pt x="15791" y="34615"/>
                  </a:lnTo>
                  <a:lnTo>
                    <a:pt x="15900" y="34907"/>
                  </a:lnTo>
                  <a:lnTo>
                    <a:pt x="16047" y="35236"/>
                  </a:lnTo>
                  <a:lnTo>
                    <a:pt x="16047" y="35236"/>
                  </a:lnTo>
                  <a:lnTo>
                    <a:pt x="16120" y="35419"/>
                  </a:lnTo>
                  <a:lnTo>
                    <a:pt x="16156" y="35602"/>
                  </a:lnTo>
                  <a:lnTo>
                    <a:pt x="16156" y="35602"/>
                  </a:lnTo>
                  <a:lnTo>
                    <a:pt x="16193" y="36004"/>
                  </a:lnTo>
                  <a:lnTo>
                    <a:pt x="16229" y="36369"/>
                  </a:lnTo>
                  <a:lnTo>
                    <a:pt x="16449" y="37100"/>
                  </a:lnTo>
                  <a:lnTo>
                    <a:pt x="16449" y="37100"/>
                  </a:lnTo>
                  <a:lnTo>
                    <a:pt x="16558" y="37393"/>
                  </a:lnTo>
                  <a:lnTo>
                    <a:pt x="16668" y="37612"/>
                  </a:lnTo>
                  <a:lnTo>
                    <a:pt x="16851" y="37795"/>
                  </a:lnTo>
                  <a:lnTo>
                    <a:pt x="16960" y="37868"/>
                  </a:lnTo>
                  <a:lnTo>
                    <a:pt x="17107" y="37941"/>
                  </a:lnTo>
                  <a:lnTo>
                    <a:pt x="17107" y="37941"/>
                  </a:lnTo>
                  <a:lnTo>
                    <a:pt x="17362" y="38051"/>
                  </a:lnTo>
                  <a:lnTo>
                    <a:pt x="17582" y="38197"/>
                  </a:lnTo>
                  <a:lnTo>
                    <a:pt x="17765" y="38343"/>
                  </a:lnTo>
                  <a:lnTo>
                    <a:pt x="17911" y="38562"/>
                  </a:lnTo>
                  <a:lnTo>
                    <a:pt x="18020" y="38782"/>
                  </a:lnTo>
                  <a:lnTo>
                    <a:pt x="18130" y="39001"/>
                  </a:lnTo>
                  <a:lnTo>
                    <a:pt x="18240" y="39513"/>
                  </a:lnTo>
                  <a:lnTo>
                    <a:pt x="18240" y="39513"/>
                  </a:lnTo>
                  <a:lnTo>
                    <a:pt x="18349" y="39951"/>
                  </a:lnTo>
                  <a:lnTo>
                    <a:pt x="18459" y="40390"/>
                  </a:lnTo>
                  <a:lnTo>
                    <a:pt x="18642" y="40792"/>
                  </a:lnTo>
                  <a:lnTo>
                    <a:pt x="18861" y="41194"/>
                  </a:lnTo>
                  <a:lnTo>
                    <a:pt x="18861" y="41194"/>
                  </a:lnTo>
                  <a:lnTo>
                    <a:pt x="19044" y="41450"/>
                  </a:lnTo>
                  <a:lnTo>
                    <a:pt x="19117" y="41596"/>
                  </a:lnTo>
                  <a:lnTo>
                    <a:pt x="19153" y="41742"/>
                  </a:lnTo>
                  <a:lnTo>
                    <a:pt x="19153" y="41742"/>
                  </a:lnTo>
                  <a:lnTo>
                    <a:pt x="19117" y="41888"/>
                  </a:lnTo>
                  <a:lnTo>
                    <a:pt x="19080" y="42035"/>
                  </a:lnTo>
                  <a:lnTo>
                    <a:pt x="18898" y="42364"/>
                  </a:lnTo>
                  <a:lnTo>
                    <a:pt x="18898" y="42364"/>
                  </a:lnTo>
                  <a:lnTo>
                    <a:pt x="19190" y="42619"/>
                  </a:lnTo>
                  <a:lnTo>
                    <a:pt x="19336" y="42766"/>
                  </a:lnTo>
                  <a:lnTo>
                    <a:pt x="19519" y="42875"/>
                  </a:lnTo>
                  <a:lnTo>
                    <a:pt x="19519" y="42875"/>
                  </a:lnTo>
                  <a:lnTo>
                    <a:pt x="19738" y="43022"/>
                  </a:lnTo>
                  <a:lnTo>
                    <a:pt x="19885" y="43204"/>
                  </a:lnTo>
                  <a:lnTo>
                    <a:pt x="19994" y="43424"/>
                  </a:lnTo>
                  <a:lnTo>
                    <a:pt x="20031" y="43716"/>
                  </a:lnTo>
                  <a:lnTo>
                    <a:pt x="20031" y="43716"/>
                  </a:lnTo>
                  <a:lnTo>
                    <a:pt x="20031" y="43826"/>
                  </a:lnTo>
                  <a:lnTo>
                    <a:pt x="20067" y="43972"/>
                  </a:lnTo>
                  <a:lnTo>
                    <a:pt x="20213" y="44191"/>
                  </a:lnTo>
                  <a:lnTo>
                    <a:pt x="20213" y="44191"/>
                  </a:lnTo>
                  <a:lnTo>
                    <a:pt x="20542" y="44593"/>
                  </a:lnTo>
                  <a:lnTo>
                    <a:pt x="20945" y="44959"/>
                  </a:lnTo>
                  <a:lnTo>
                    <a:pt x="20945" y="44959"/>
                  </a:lnTo>
                  <a:lnTo>
                    <a:pt x="21018" y="44995"/>
                  </a:lnTo>
                  <a:lnTo>
                    <a:pt x="21127" y="44995"/>
                  </a:lnTo>
                  <a:lnTo>
                    <a:pt x="21420" y="45032"/>
                  </a:lnTo>
                  <a:lnTo>
                    <a:pt x="21420" y="45032"/>
                  </a:lnTo>
                  <a:lnTo>
                    <a:pt x="21054" y="44337"/>
                  </a:lnTo>
                  <a:lnTo>
                    <a:pt x="20798" y="43716"/>
                  </a:lnTo>
                  <a:lnTo>
                    <a:pt x="20798" y="43716"/>
                  </a:lnTo>
                  <a:lnTo>
                    <a:pt x="20725" y="43497"/>
                  </a:lnTo>
                  <a:lnTo>
                    <a:pt x="20652" y="43241"/>
                  </a:lnTo>
                  <a:lnTo>
                    <a:pt x="20579" y="43022"/>
                  </a:lnTo>
                  <a:lnTo>
                    <a:pt x="20506" y="42802"/>
                  </a:lnTo>
                  <a:lnTo>
                    <a:pt x="20506" y="42802"/>
                  </a:lnTo>
                  <a:lnTo>
                    <a:pt x="20031" y="41925"/>
                  </a:lnTo>
                  <a:lnTo>
                    <a:pt x="19519" y="41048"/>
                  </a:lnTo>
                  <a:lnTo>
                    <a:pt x="19519" y="41048"/>
                  </a:lnTo>
                  <a:lnTo>
                    <a:pt x="19409" y="40755"/>
                  </a:lnTo>
                  <a:lnTo>
                    <a:pt x="19373" y="40500"/>
                  </a:lnTo>
                  <a:lnTo>
                    <a:pt x="19409" y="40207"/>
                  </a:lnTo>
                  <a:lnTo>
                    <a:pt x="19482" y="39915"/>
                  </a:lnTo>
                  <a:lnTo>
                    <a:pt x="19482" y="39915"/>
                  </a:lnTo>
                  <a:lnTo>
                    <a:pt x="19702" y="39988"/>
                  </a:lnTo>
                  <a:lnTo>
                    <a:pt x="19848" y="40097"/>
                  </a:lnTo>
                  <a:lnTo>
                    <a:pt x="19958" y="40244"/>
                  </a:lnTo>
                  <a:lnTo>
                    <a:pt x="20031" y="40426"/>
                  </a:lnTo>
                  <a:lnTo>
                    <a:pt x="20031" y="40426"/>
                  </a:lnTo>
                  <a:lnTo>
                    <a:pt x="20287" y="41157"/>
                  </a:lnTo>
                  <a:lnTo>
                    <a:pt x="20579" y="41852"/>
                  </a:lnTo>
                  <a:lnTo>
                    <a:pt x="20579" y="41852"/>
                  </a:lnTo>
                  <a:lnTo>
                    <a:pt x="20725" y="42035"/>
                  </a:lnTo>
                  <a:lnTo>
                    <a:pt x="20871" y="42254"/>
                  </a:lnTo>
                  <a:lnTo>
                    <a:pt x="21164" y="42619"/>
                  </a:lnTo>
                  <a:lnTo>
                    <a:pt x="21310" y="42802"/>
                  </a:lnTo>
                  <a:lnTo>
                    <a:pt x="21420" y="43022"/>
                  </a:lnTo>
                  <a:lnTo>
                    <a:pt x="21529" y="43241"/>
                  </a:lnTo>
                  <a:lnTo>
                    <a:pt x="21566" y="43497"/>
                  </a:lnTo>
                  <a:lnTo>
                    <a:pt x="21566" y="43497"/>
                  </a:lnTo>
                  <a:lnTo>
                    <a:pt x="21602" y="43570"/>
                  </a:lnTo>
                  <a:lnTo>
                    <a:pt x="21712" y="43643"/>
                  </a:lnTo>
                  <a:lnTo>
                    <a:pt x="21712" y="43643"/>
                  </a:lnTo>
                  <a:lnTo>
                    <a:pt x="22516" y="44593"/>
                  </a:lnTo>
                  <a:lnTo>
                    <a:pt x="22516" y="44593"/>
                  </a:lnTo>
                  <a:lnTo>
                    <a:pt x="22845" y="45032"/>
                  </a:lnTo>
                  <a:lnTo>
                    <a:pt x="22991" y="45251"/>
                  </a:lnTo>
                  <a:lnTo>
                    <a:pt x="23101" y="45507"/>
                  </a:lnTo>
                  <a:lnTo>
                    <a:pt x="23174" y="45763"/>
                  </a:lnTo>
                  <a:lnTo>
                    <a:pt x="23247" y="46019"/>
                  </a:lnTo>
                  <a:lnTo>
                    <a:pt x="23247" y="46311"/>
                  </a:lnTo>
                  <a:lnTo>
                    <a:pt x="23211" y="46604"/>
                  </a:lnTo>
                  <a:lnTo>
                    <a:pt x="23211" y="46604"/>
                  </a:lnTo>
                  <a:lnTo>
                    <a:pt x="23174" y="46786"/>
                  </a:lnTo>
                  <a:lnTo>
                    <a:pt x="23211" y="46969"/>
                  </a:lnTo>
                  <a:lnTo>
                    <a:pt x="23284" y="47115"/>
                  </a:lnTo>
                  <a:lnTo>
                    <a:pt x="23357" y="47262"/>
                  </a:lnTo>
                  <a:lnTo>
                    <a:pt x="23357" y="47262"/>
                  </a:lnTo>
                  <a:lnTo>
                    <a:pt x="23576" y="47481"/>
                  </a:lnTo>
                  <a:lnTo>
                    <a:pt x="23796" y="47664"/>
                  </a:lnTo>
                  <a:lnTo>
                    <a:pt x="24015" y="47846"/>
                  </a:lnTo>
                  <a:lnTo>
                    <a:pt x="24271" y="47993"/>
                  </a:lnTo>
                  <a:lnTo>
                    <a:pt x="24271" y="47993"/>
                  </a:lnTo>
                  <a:lnTo>
                    <a:pt x="25769" y="48687"/>
                  </a:lnTo>
                  <a:lnTo>
                    <a:pt x="27304" y="49345"/>
                  </a:lnTo>
                  <a:lnTo>
                    <a:pt x="27304" y="49345"/>
                  </a:lnTo>
                  <a:lnTo>
                    <a:pt x="27487" y="49418"/>
                  </a:lnTo>
                  <a:lnTo>
                    <a:pt x="27743" y="49455"/>
                  </a:lnTo>
                  <a:lnTo>
                    <a:pt x="27743" y="49455"/>
                  </a:lnTo>
                  <a:lnTo>
                    <a:pt x="27889" y="49418"/>
                  </a:lnTo>
                  <a:lnTo>
                    <a:pt x="28035" y="49382"/>
                  </a:lnTo>
                  <a:lnTo>
                    <a:pt x="28035" y="49382"/>
                  </a:lnTo>
                  <a:lnTo>
                    <a:pt x="28291" y="49235"/>
                  </a:lnTo>
                  <a:lnTo>
                    <a:pt x="28438" y="49199"/>
                  </a:lnTo>
                  <a:lnTo>
                    <a:pt x="28547" y="49162"/>
                  </a:lnTo>
                  <a:lnTo>
                    <a:pt x="28547" y="49162"/>
                  </a:lnTo>
                  <a:lnTo>
                    <a:pt x="28767" y="49199"/>
                  </a:lnTo>
                  <a:lnTo>
                    <a:pt x="28986" y="49308"/>
                  </a:lnTo>
                  <a:lnTo>
                    <a:pt x="29169" y="49455"/>
                  </a:lnTo>
                  <a:lnTo>
                    <a:pt x="29351" y="49637"/>
                  </a:lnTo>
                  <a:lnTo>
                    <a:pt x="29351" y="49637"/>
                  </a:lnTo>
                  <a:lnTo>
                    <a:pt x="29790" y="50003"/>
                  </a:lnTo>
                  <a:lnTo>
                    <a:pt x="30009" y="50186"/>
                  </a:lnTo>
                  <a:lnTo>
                    <a:pt x="30229" y="50295"/>
                  </a:lnTo>
                  <a:lnTo>
                    <a:pt x="30484" y="50405"/>
                  </a:lnTo>
                  <a:lnTo>
                    <a:pt x="30740" y="50515"/>
                  </a:lnTo>
                  <a:lnTo>
                    <a:pt x="31033" y="50588"/>
                  </a:lnTo>
                  <a:lnTo>
                    <a:pt x="31289" y="50624"/>
                  </a:lnTo>
                  <a:lnTo>
                    <a:pt x="31289" y="50624"/>
                  </a:lnTo>
                  <a:lnTo>
                    <a:pt x="31581" y="50697"/>
                  </a:lnTo>
                  <a:lnTo>
                    <a:pt x="31837" y="50807"/>
                  </a:lnTo>
                  <a:lnTo>
                    <a:pt x="32056" y="50917"/>
                  </a:lnTo>
                  <a:lnTo>
                    <a:pt x="32275" y="51063"/>
                  </a:lnTo>
                  <a:lnTo>
                    <a:pt x="32458" y="51209"/>
                  </a:lnTo>
                  <a:lnTo>
                    <a:pt x="32641" y="51428"/>
                  </a:lnTo>
                  <a:lnTo>
                    <a:pt x="32970" y="51867"/>
                  </a:lnTo>
                  <a:lnTo>
                    <a:pt x="32970" y="51867"/>
                  </a:lnTo>
                  <a:lnTo>
                    <a:pt x="33080" y="52013"/>
                  </a:lnTo>
                  <a:lnTo>
                    <a:pt x="33153" y="52233"/>
                  </a:lnTo>
                  <a:lnTo>
                    <a:pt x="33299" y="52635"/>
                  </a:lnTo>
                  <a:lnTo>
                    <a:pt x="33299" y="52635"/>
                  </a:lnTo>
                  <a:lnTo>
                    <a:pt x="33372" y="52635"/>
                  </a:lnTo>
                  <a:lnTo>
                    <a:pt x="33372" y="52635"/>
                  </a:lnTo>
                  <a:lnTo>
                    <a:pt x="33591" y="52671"/>
                  </a:lnTo>
                  <a:lnTo>
                    <a:pt x="33811" y="52744"/>
                  </a:lnTo>
                  <a:lnTo>
                    <a:pt x="33957" y="52890"/>
                  </a:lnTo>
                  <a:lnTo>
                    <a:pt x="34066" y="53073"/>
                  </a:lnTo>
                  <a:lnTo>
                    <a:pt x="34066" y="53073"/>
                  </a:lnTo>
                  <a:lnTo>
                    <a:pt x="34140" y="53146"/>
                  </a:lnTo>
                  <a:lnTo>
                    <a:pt x="34176" y="53183"/>
                  </a:lnTo>
                  <a:lnTo>
                    <a:pt x="34359" y="53293"/>
                  </a:lnTo>
                  <a:lnTo>
                    <a:pt x="34359" y="53293"/>
                  </a:lnTo>
                  <a:lnTo>
                    <a:pt x="35638" y="53804"/>
                  </a:lnTo>
                  <a:lnTo>
                    <a:pt x="35638" y="53804"/>
                  </a:lnTo>
                  <a:lnTo>
                    <a:pt x="35748" y="53841"/>
                  </a:lnTo>
                  <a:lnTo>
                    <a:pt x="35748" y="53841"/>
                  </a:lnTo>
                  <a:lnTo>
                    <a:pt x="35931" y="53804"/>
                  </a:lnTo>
                  <a:lnTo>
                    <a:pt x="35931" y="53804"/>
                  </a:lnTo>
                  <a:lnTo>
                    <a:pt x="36589" y="52854"/>
                  </a:lnTo>
                  <a:lnTo>
                    <a:pt x="36589" y="52854"/>
                  </a:lnTo>
                  <a:lnTo>
                    <a:pt x="36917" y="53475"/>
                  </a:lnTo>
                  <a:lnTo>
                    <a:pt x="37210" y="54024"/>
                  </a:lnTo>
                  <a:lnTo>
                    <a:pt x="37210" y="54024"/>
                  </a:lnTo>
                  <a:lnTo>
                    <a:pt x="37320" y="54243"/>
                  </a:lnTo>
                  <a:lnTo>
                    <a:pt x="37393" y="54426"/>
                  </a:lnTo>
                  <a:lnTo>
                    <a:pt x="37429" y="54645"/>
                  </a:lnTo>
                  <a:lnTo>
                    <a:pt x="37466" y="54864"/>
                  </a:lnTo>
                  <a:lnTo>
                    <a:pt x="37466" y="55741"/>
                  </a:lnTo>
                  <a:lnTo>
                    <a:pt x="37466" y="55741"/>
                  </a:lnTo>
                  <a:lnTo>
                    <a:pt x="37466" y="55815"/>
                  </a:lnTo>
                  <a:lnTo>
                    <a:pt x="37429" y="55924"/>
                  </a:lnTo>
                  <a:lnTo>
                    <a:pt x="37283" y="56107"/>
                  </a:lnTo>
                  <a:lnTo>
                    <a:pt x="37283" y="56107"/>
                  </a:lnTo>
                  <a:lnTo>
                    <a:pt x="36844" y="56619"/>
                  </a:lnTo>
                  <a:lnTo>
                    <a:pt x="36625" y="56838"/>
                  </a:lnTo>
                  <a:lnTo>
                    <a:pt x="36369" y="57057"/>
                  </a:lnTo>
                  <a:lnTo>
                    <a:pt x="36369" y="57057"/>
                  </a:lnTo>
                  <a:lnTo>
                    <a:pt x="36186" y="57240"/>
                  </a:lnTo>
                  <a:lnTo>
                    <a:pt x="36040" y="57386"/>
                  </a:lnTo>
                  <a:lnTo>
                    <a:pt x="35931" y="57569"/>
                  </a:lnTo>
                  <a:lnTo>
                    <a:pt x="35821" y="57788"/>
                  </a:lnTo>
                  <a:lnTo>
                    <a:pt x="35675" y="58190"/>
                  </a:lnTo>
                  <a:lnTo>
                    <a:pt x="35565" y="58593"/>
                  </a:lnTo>
                  <a:lnTo>
                    <a:pt x="35565" y="58593"/>
                  </a:lnTo>
                  <a:lnTo>
                    <a:pt x="35565" y="58702"/>
                  </a:lnTo>
                  <a:lnTo>
                    <a:pt x="35565" y="58812"/>
                  </a:lnTo>
                  <a:lnTo>
                    <a:pt x="35638" y="59068"/>
                  </a:lnTo>
                  <a:lnTo>
                    <a:pt x="35857" y="59616"/>
                  </a:lnTo>
                  <a:lnTo>
                    <a:pt x="35857" y="59616"/>
                  </a:lnTo>
                  <a:lnTo>
                    <a:pt x="35638" y="59835"/>
                  </a:lnTo>
                  <a:lnTo>
                    <a:pt x="35492" y="60055"/>
                  </a:lnTo>
                  <a:lnTo>
                    <a:pt x="35419" y="60274"/>
                  </a:lnTo>
                  <a:lnTo>
                    <a:pt x="35382" y="60530"/>
                  </a:lnTo>
                  <a:lnTo>
                    <a:pt x="35419" y="60749"/>
                  </a:lnTo>
                  <a:lnTo>
                    <a:pt x="35529" y="61005"/>
                  </a:lnTo>
                  <a:lnTo>
                    <a:pt x="35711" y="61224"/>
                  </a:lnTo>
                  <a:lnTo>
                    <a:pt x="35931" y="61444"/>
                  </a:lnTo>
                  <a:lnTo>
                    <a:pt x="35931" y="61444"/>
                  </a:lnTo>
                  <a:lnTo>
                    <a:pt x="36150" y="61626"/>
                  </a:lnTo>
                  <a:lnTo>
                    <a:pt x="36260" y="61772"/>
                  </a:lnTo>
                  <a:lnTo>
                    <a:pt x="36369" y="61882"/>
                  </a:lnTo>
                  <a:lnTo>
                    <a:pt x="36369" y="61882"/>
                  </a:lnTo>
                  <a:lnTo>
                    <a:pt x="38124" y="65135"/>
                  </a:lnTo>
                  <a:lnTo>
                    <a:pt x="38124" y="65135"/>
                  </a:lnTo>
                  <a:lnTo>
                    <a:pt x="38343" y="65537"/>
                  </a:lnTo>
                  <a:lnTo>
                    <a:pt x="38489" y="65720"/>
                  </a:lnTo>
                  <a:lnTo>
                    <a:pt x="38635" y="65866"/>
                  </a:lnTo>
                  <a:lnTo>
                    <a:pt x="38635" y="65866"/>
                  </a:lnTo>
                  <a:lnTo>
                    <a:pt x="38964" y="66086"/>
                  </a:lnTo>
                  <a:lnTo>
                    <a:pt x="39293" y="66305"/>
                  </a:lnTo>
                  <a:lnTo>
                    <a:pt x="39659" y="66488"/>
                  </a:lnTo>
                  <a:lnTo>
                    <a:pt x="39988" y="66707"/>
                  </a:lnTo>
                  <a:lnTo>
                    <a:pt x="39988" y="66707"/>
                  </a:lnTo>
                  <a:lnTo>
                    <a:pt x="40719" y="67219"/>
                  </a:lnTo>
                  <a:lnTo>
                    <a:pt x="41011" y="67511"/>
                  </a:lnTo>
                  <a:lnTo>
                    <a:pt x="41157" y="67657"/>
                  </a:lnTo>
                  <a:lnTo>
                    <a:pt x="41267" y="67804"/>
                  </a:lnTo>
                  <a:lnTo>
                    <a:pt x="41267" y="67804"/>
                  </a:lnTo>
                  <a:lnTo>
                    <a:pt x="41340" y="68059"/>
                  </a:lnTo>
                  <a:lnTo>
                    <a:pt x="41413" y="68279"/>
                  </a:lnTo>
                  <a:lnTo>
                    <a:pt x="41486" y="68790"/>
                  </a:lnTo>
                  <a:lnTo>
                    <a:pt x="41523" y="69302"/>
                  </a:lnTo>
                  <a:lnTo>
                    <a:pt x="41486" y="69777"/>
                  </a:lnTo>
                  <a:lnTo>
                    <a:pt x="41486" y="69777"/>
                  </a:lnTo>
                  <a:lnTo>
                    <a:pt x="41450" y="70545"/>
                  </a:lnTo>
                  <a:lnTo>
                    <a:pt x="41450" y="71312"/>
                  </a:lnTo>
                  <a:lnTo>
                    <a:pt x="41450" y="71312"/>
                  </a:lnTo>
                  <a:lnTo>
                    <a:pt x="41486" y="71897"/>
                  </a:lnTo>
                  <a:lnTo>
                    <a:pt x="41486" y="72226"/>
                  </a:lnTo>
                  <a:lnTo>
                    <a:pt x="41450" y="72519"/>
                  </a:lnTo>
                  <a:lnTo>
                    <a:pt x="41450" y="72519"/>
                  </a:lnTo>
                  <a:lnTo>
                    <a:pt x="41340" y="73323"/>
                  </a:lnTo>
                  <a:lnTo>
                    <a:pt x="41304" y="74163"/>
                  </a:lnTo>
                  <a:lnTo>
                    <a:pt x="41304" y="74968"/>
                  </a:lnTo>
                  <a:lnTo>
                    <a:pt x="41377" y="75772"/>
                  </a:lnTo>
                  <a:lnTo>
                    <a:pt x="41377" y="75772"/>
                  </a:lnTo>
                  <a:lnTo>
                    <a:pt x="41413" y="76174"/>
                  </a:lnTo>
                  <a:lnTo>
                    <a:pt x="41413" y="76539"/>
                  </a:lnTo>
                  <a:lnTo>
                    <a:pt x="41377" y="76905"/>
                  </a:lnTo>
                  <a:lnTo>
                    <a:pt x="41304" y="77307"/>
                  </a:lnTo>
                  <a:lnTo>
                    <a:pt x="41121" y="78001"/>
                  </a:lnTo>
                  <a:lnTo>
                    <a:pt x="40902" y="78732"/>
                  </a:lnTo>
                  <a:lnTo>
                    <a:pt x="40902" y="78732"/>
                  </a:lnTo>
                  <a:lnTo>
                    <a:pt x="40865" y="78879"/>
                  </a:lnTo>
                  <a:lnTo>
                    <a:pt x="40865" y="79025"/>
                  </a:lnTo>
                  <a:lnTo>
                    <a:pt x="40865" y="79134"/>
                  </a:lnTo>
                  <a:lnTo>
                    <a:pt x="40938" y="79281"/>
                  </a:lnTo>
                  <a:lnTo>
                    <a:pt x="40938" y="79281"/>
                  </a:lnTo>
                  <a:lnTo>
                    <a:pt x="41084" y="79756"/>
                  </a:lnTo>
                  <a:lnTo>
                    <a:pt x="41157" y="79975"/>
                  </a:lnTo>
                  <a:lnTo>
                    <a:pt x="41194" y="80194"/>
                  </a:lnTo>
                  <a:lnTo>
                    <a:pt x="41194" y="80194"/>
                  </a:lnTo>
                  <a:lnTo>
                    <a:pt x="41157" y="80743"/>
                  </a:lnTo>
                  <a:lnTo>
                    <a:pt x="41121" y="81291"/>
                  </a:lnTo>
                  <a:lnTo>
                    <a:pt x="41048" y="82351"/>
                  </a:lnTo>
                  <a:lnTo>
                    <a:pt x="41048" y="82351"/>
                  </a:lnTo>
                  <a:lnTo>
                    <a:pt x="41084" y="82424"/>
                  </a:lnTo>
                  <a:lnTo>
                    <a:pt x="41121" y="82534"/>
                  </a:lnTo>
                  <a:lnTo>
                    <a:pt x="41267" y="82826"/>
                  </a:lnTo>
                  <a:lnTo>
                    <a:pt x="41267" y="82826"/>
                  </a:lnTo>
                  <a:lnTo>
                    <a:pt x="41852" y="81912"/>
                  </a:lnTo>
                  <a:lnTo>
                    <a:pt x="41852" y="81912"/>
                  </a:lnTo>
                  <a:lnTo>
                    <a:pt x="41706" y="84179"/>
                  </a:lnTo>
                  <a:lnTo>
                    <a:pt x="41706" y="84179"/>
                  </a:lnTo>
                  <a:lnTo>
                    <a:pt x="41413" y="84325"/>
                  </a:lnTo>
                  <a:lnTo>
                    <a:pt x="41304" y="84434"/>
                  </a:lnTo>
                  <a:lnTo>
                    <a:pt x="41194" y="84508"/>
                  </a:lnTo>
                  <a:lnTo>
                    <a:pt x="41157" y="84617"/>
                  </a:lnTo>
                  <a:lnTo>
                    <a:pt x="41121" y="84727"/>
                  </a:lnTo>
                  <a:lnTo>
                    <a:pt x="41084" y="85092"/>
                  </a:lnTo>
                  <a:lnTo>
                    <a:pt x="41084" y="85092"/>
                  </a:lnTo>
                  <a:lnTo>
                    <a:pt x="41413" y="85275"/>
                  </a:lnTo>
                  <a:lnTo>
                    <a:pt x="41486" y="85385"/>
                  </a:lnTo>
                  <a:lnTo>
                    <a:pt x="41523" y="85458"/>
                  </a:lnTo>
                  <a:lnTo>
                    <a:pt x="41559" y="85568"/>
                  </a:lnTo>
                  <a:lnTo>
                    <a:pt x="41523" y="85714"/>
                  </a:lnTo>
                  <a:lnTo>
                    <a:pt x="41340" y="86116"/>
                  </a:lnTo>
                  <a:lnTo>
                    <a:pt x="41340" y="86116"/>
                  </a:lnTo>
                  <a:lnTo>
                    <a:pt x="41304" y="86225"/>
                  </a:lnTo>
                  <a:lnTo>
                    <a:pt x="41304" y="86372"/>
                  </a:lnTo>
                  <a:lnTo>
                    <a:pt x="41304" y="86518"/>
                  </a:lnTo>
                  <a:lnTo>
                    <a:pt x="41340" y="86664"/>
                  </a:lnTo>
                  <a:lnTo>
                    <a:pt x="41340" y="86664"/>
                  </a:lnTo>
                  <a:lnTo>
                    <a:pt x="41779" y="87870"/>
                  </a:lnTo>
                  <a:lnTo>
                    <a:pt x="42035" y="88455"/>
                  </a:lnTo>
                  <a:lnTo>
                    <a:pt x="42181" y="88711"/>
                  </a:lnTo>
                  <a:lnTo>
                    <a:pt x="42364" y="89003"/>
                  </a:lnTo>
                  <a:lnTo>
                    <a:pt x="42364" y="89003"/>
                  </a:lnTo>
                  <a:lnTo>
                    <a:pt x="42546" y="89223"/>
                  </a:lnTo>
                  <a:lnTo>
                    <a:pt x="42656" y="89442"/>
                  </a:lnTo>
                  <a:lnTo>
                    <a:pt x="42693" y="89588"/>
                  </a:lnTo>
                  <a:lnTo>
                    <a:pt x="42693" y="89698"/>
                  </a:lnTo>
                  <a:lnTo>
                    <a:pt x="42693" y="89844"/>
                  </a:lnTo>
                  <a:lnTo>
                    <a:pt x="42656" y="89990"/>
                  </a:lnTo>
                  <a:lnTo>
                    <a:pt x="42656" y="89990"/>
                  </a:lnTo>
                  <a:lnTo>
                    <a:pt x="42985" y="90210"/>
                  </a:lnTo>
                  <a:lnTo>
                    <a:pt x="43314" y="90465"/>
                  </a:lnTo>
                  <a:lnTo>
                    <a:pt x="43460" y="90575"/>
                  </a:lnTo>
                  <a:lnTo>
                    <a:pt x="43643" y="90648"/>
                  </a:lnTo>
                  <a:lnTo>
                    <a:pt x="43826" y="90685"/>
                  </a:lnTo>
                  <a:lnTo>
                    <a:pt x="44045" y="90721"/>
                  </a:lnTo>
                  <a:lnTo>
                    <a:pt x="44045" y="90721"/>
                  </a:lnTo>
                  <a:lnTo>
                    <a:pt x="44118" y="90758"/>
                  </a:lnTo>
                  <a:lnTo>
                    <a:pt x="44191" y="90794"/>
                  </a:lnTo>
                  <a:lnTo>
                    <a:pt x="44301" y="90941"/>
                  </a:lnTo>
                  <a:lnTo>
                    <a:pt x="44301" y="90941"/>
                  </a:lnTo>
                  <a:lnTo>
                    <a:pt x="44411" y="91087"/>
                  </a:lnTo>
                  <a:lnTo>
                    <a:pt x="44557" y="91160"/>
                  </a:lnTo>
                  <a:lnTo>
                    <a:pt x="44849" y="91306"/>
                  </a:lnTo>
                  <a:lnTo>
                    <a:pt x="45178" y="91416"/>
                  </a:lnTo>
                  <a:lnTo>
                    <a:pt x="45470" y="91525"/>
                  </a:lnTo>
                  <a:lnTo>
                    <a:pt x="45470" y="91525"/>
                  </a:lnTo>
                  <a:lnTo>
                    <a:pt x="45544" y="91562"/>
                  </a:lnTo>
                  <a:lnTo>
                    <a:pt x="45617" y="91562"/>
                  </a:lnTo>
                  <a:lnTo>
                    <a:pt x="45617" y="91562"/>
                  </a:lnTo>
                  <a:lnTo>
                    <a:pt x="45799" y="91562"/>
                  </a:lnTo>
                  <a:lnTo>
                    <a:pt x="45946" y="91489"/>
                  </a:lnTo>
                  <a:lnTo>
                    <a:pt x="45946" y="91489"/>
                  </a:lnTo>
                  <a:lnTo>
                    <a:pt x="46530" y="91196"/>
                  </a:lnTo>
                  <a:lnTo>
                    <a:pt x="47115" y="90831"/>
                  </a:lnTo>
                  <a:lnTo>
                    <a:pt x="47115" y="90831"/>
                  </a:lnTo>
                  <a:lnTo>
                    <a:pt x="46384" y="90429"/>
                  </a:lnTo>
                  <a:lnTo>
                    <a:pt x="46384" y="90429"/>
                  </a:lnTo>
                  <a:lnTo>
                    <a:pt x="46092" y="90246"/>
                  </a:lnTo>
                  <a:lnTo>
                    <a:pt x="45946" y="90136"/>
                  </a:lnTo>
                  <a:lnTo>
                    <a:pt x="45836" y="90027"/>
                  </a:lnTo>
                  <a:lnTo>
                    <a:pt x="45836" y="90027"/>
                  </a:lnTo>
                  <a:lnTo>
                    <a:pt x="45653" y="89808"/>
                  </a:lnTo>
                  <a:lnTo>
                    <a:pt x="45507" y="89588"/>
                  </a:lnTo>
                  <a:lnTo>
                    <a:pt x="45251" y="89113"/>
                  </a:lnTo>
                  <a:lnTo>
                    <a:pt x="45068" y="88638"/>
                  </a:lnTo>
                  <a:lnTo>
                    <a:pt x="44886" y="88126"/>
                  </a:lnTo>
                  <a:lnTo>
                    <a:pt x="44886" y="88126"/>
                  </a:lnTo>
                  <a:lnTo>
                    <a:pt x="44849" y="88017"/>
                  </a:lnTo>
                  <a:lnTo>
                    <a:pt x="44813" y="87870"/>
                  </a:lnTo>
                  <a:lnTo>
                    <a:pt x="44849" y="87761"/>
                  </a:lnTo>
                  <a:lnTo>
                    <a:pt x="44886" y="87651"/>
                  </a:lnTo>
                  <a:lnTo>
                    <a:pt x="44886" y="87651"/>
                  </a:lnTo>
                  <a:lnTo>
                    <a:pt x="45105" y="87395"/>
                  </a:lnTo>
                  <a:lnTo>
                    <a:pt x="45251" y="87066"/>
                  </a:lnTo>
                  <a:lnTo>
                    <a:pt x="45507" y="86445"/>
                  </a:lnTo>
                  <a:lnTo>
                    <a:pt x="45507" y="86445"/>
                  </a:lnTo>
                  <a:lnTo>
                    <a:pt x="45653" y="86225"/>
                  </a:lnTo>
                  <a:lnTo>
                    <a:pt x="45763" y="86006"/>
                  </a:lnTo>
                  <a:lnTo>
                    <a:pt x="45873" y="85823"/>
                  </a:lnTo>
                  <a:lnTo>
                    <a:pt x="45909" y="85604"/>
                  </a:lnTo>
                  <a:lnTo>
                    <a:pt x="45909" y="85604"/>
                  </a:lnTo>
                  <a:lnTo>
                    <a:pt x="45909" y="85458"/>
                  </a:lnTo>
                  <a:lnTo>
                    <a:pt x="45873" y="85385"/>
                  </a:lnTo>
                  <a:lnTo>
                    <a:pt x="45799" y="85275"/>
                  </a:lnTo>
                  <a:lnTo>
                    <a:pt x="45690" y="85202"/>
                  </a:lnTo>
                  <a:lnTo>
                    <a:pt x="45470" y="85092"/>
                  </a:lnTo>
                  <a:lnTo>
                    <a:pt x="45251" y="84983"/>
                  </a:lnTo>
                  <a:lnTo>
                    <a:pt x="45251" y="84983"/>
                  </a:lnTo>
                  <a:lnTo>
                    <a:pt x="45068" y="84873"/>
                  </a:lnTo>
                  <a:lnTo>
                    <a:pt x="44959" y="84727"/>
                  </a:lnTo>
                  <a:lnTo>
                    <a:pt x="44886" y="84581"/>
                  </a:lnTo>
                  <a:lnTo>
                    <a:pt x="44886" y="84471"/>
                  </a:lnTo>
                  <a:lnTo>
                    <a:pt x="44886" y="84325"/>
                  </a:lnTo>
                  <a:lnTo>
                    <a:pt x="44995" y="84215"/>
                  </a:lnTo>
                  <a:lnTo>
                    <a:pt x="45105" y="84105"/>
                  </a:lnTo>
                  <a:lnTo>
                    <a:pt x="45288" y="83996"/>
                  </a:lnTo>
                  <a:lnTo>
                    <a:pt x="45288" y="83996"/>
                  </a:lnTo>
                  <a:lnTo>
                    <a:pt x="45507" y="83850"/>
                  </a:lnTo>
                  <a:lnTo>
                    <a:pt x="45653" y="83667"/>
                  </a:lnTo>
                  <a:lnTo>
                    <a:pt x="45726" y="83448"/>
                  </a:lnTo>
                  <a:lnTo>
                    <a:pt x="45726" y="83228"/>
                  </a:lnTo>
                  <a:lnTo>
                    <a:pt x="45726" y="83228"/>
                  </a:lnTo>
                  <a:lnTo>
                    <a:pt x="45763" y="82972"/>
                  </a:lnTo>
                  <a:lnTo>
                    <a:pt x="45836" y="82753"/>
                  </a:lnTo>
                  <a:lnTo>
                    <a:pt x="45946" y="82570"/>
                  </a:lnTo>
                  <a:lnTo>
                    <a:pt x="46128" y="82388"/>
                  </a:lnTo>
                  <a:lnTo>
                    <a:pt x="46128" y="82388"/>
                  </a:lnTo>
                  <a:lnTo>
                    <a:pt x="46311" y="82168"/>
                  </a:lnTo>
                  <a:lnTo>
                    <a:pt x="46348" y="82059"/>
                  </a:lnTo>
                  <a:lnTo>
                    <a:pt x="46384" y="81986"/>
                  </a:lnTo>
                  <a:lnTo>
                    <a:pt x="46348" y="81912"/>
                  </a:lnTo>
                  <a:lnTo>
                    <a:pt x="46275" y="81839"/>
                  </a:lnTo>
                  <a:lnTo>
                    <a:pt x="45982" y="81693"/>
                  </a:lnTo>
                  <a:lnTo>
                    <a:pt x="45982" y="81693"/>
                  </a:lnTo>
                  <a:lnTo>
                    <a:pt x="45799" y="81583"/>
                  </a:lnTo>
                  <a:lnTo>
                    <a:pt x="45726" y="81510"/>
                  </a:lnTo>
                  <a:lnTo>
                    <a:pt x="45690" y="81437"/>
                  </a:lnTo>
                  <a:lnTo>
                    <a:pt x="45653" y="81364"/>
                  </a:lnTo>
                  <a:lnTo>
                    <a:pt x="45653" y="81291"/>
                  </a:lnTo>
                  <a:lnTo>
                    <a:pt x="45726" y="81072"/>
                  </a:lnTo>
                  <a:lnTo>
                    <a:pt x="45726" y="81072"/>
                  </a:lnTo>
                  <a:lnTo>
                    <a:pt x="45873" y="81072"/>
                  </a:lnTo>
                  <a:lnTo>
                    <a:pt x="45873" y="81072"/>
                  </a:lnTo>
                  <a:lnTo>
                    <a:pt x="46165" y="81108"/>
                  </a:lnTo>
                  <a:lnTo>
                    <a:pt x="46165" y="81108"/>
                  </a:lnTo>
                  <a:lnTo>
                    <a:pt x="46457" y="81145"/>
                  </a:lnTo>
                  <a:lnTo>
                    <a:pt x="46457" y="81145"/>
                  </a:lnTo>
                  <a:lnTo>
                    <a:pt x="46567" y="81145"/>
                  </a:lnTo>
                  <a:lnTo>
                    <a:pt x="46677" y="81108"/>
                  </a:lnTo>
                  <a:lnTo>
                    <a:pt x="46786" y="80999"/>
                  </a:lnTo>
                  <a:lnTo>
                    <a:pt x="46859" y="80889"/>
                  </a:lnTo>
                  <a:lnTo>
                    <a:pt x="46859" y="80889"/>
                  </a:lnTo>
                  <a:lnTo>
                    <a:pt x="46969" y="79683"/>
                  </a:lnTo>
                  <a:lnTo>
                    <a:pt x="46969" y="79683"/>
                  </a:lnTo>
                  <a:lnTo>
                    <a:pt x="47371" y="79646"/>
                  </a:lnTo>
                  <a:lnTo>
                    <a:pt x="47737" y="79646"/>
                  </a:lnTo>
                  <a:lnTo>
                    <a:pt x="47737" y="79646"/>
                  </a:lnTo>
                  <a:lnTo>
                    <a:pt x="48212" y="79537"/>
                  </a:lnTo>
                  <a:lnTo>
                    <a:pt x="48468" y="79463"/>
                  </a:lnTo>
                  <a:lnTo>
                    <a:pt x="48687" y="79354"/>
                  </a:lnTo>
                  <a:lnTo>
                    <a:pt x="48687" y="79354"/>
                  </a:lnTo>
                  <a:lnTo>
                    <a:pt x="48870" y="79244"/>
                  </a:lnTo>
                  <a:lnTo>
                    <a:pt x="49053" y="79098"/>
                  </a:lnTo>
                  <a:lnTo>
                    <a:pt x="49162" y="78915"/>
                  </a:lnTo>
                  <a:lnTo>
                    <a:pt x="49272" y="78732"/>
                  </a:lnTo>
                  <a:lnTo>
                    <a:pt x="49308" y="78550"/>
                  </a:lnTo>
                  <a:lnTo>
                    <a:pt x="49308" y="78330"/>
                  </a:lnTo>
                  <a:lnTo>
                    <a:pt x="49272" y="78148"/>
                  </a:lnTo>
                  <a:lnTo>
                    <a:pt x="49162" y="77928"/>
                  </a:lnTo>
                  <a:lnTo>
                    <a:pt x="49162" y="77928"/>
                  </a:lnTo>
                  <a:lnTo>
                    <a:pt x="49089" y="77672"/>
                  </a:lnTo>
                  <a:lnTo>
                    <a:pt x="49016" y="77453"/>
                  </a:lnTo>
                  <a:lnTo>
                    <a:pt x="48979" y="77234"/>
                  </a:lnTo>
                  <a:lnTo>
                    <a:pt x="48979" y="76978"/>
                  </a:lnTo>
                  <a:lnTo>
                    <a:pt x="48979" y="76978"/>
                  </a:lnTo>
                  <a:lnTo>
                    <a:pt x="49126" y="77014"/>
                  </a:lnTo>
                  <a:lnTo>
                    <a:pt x="49235" y="77014"/>
                  </a:lnTo>
                  <a:lnTo>
                    <a:pt x="49235" y="77014"/>
                  </a:lnTo>
                  <a:lnTo>
                    <a:pt x="49601" y="77124"/>
                  </a:lnTo>
                  <a:lnTo>
                    <a:pt x="49893" y="77197"/>
                  </a:lnTo>
                  <a:lnTo>
                    <a:pt x="49893" y="77197"/>
                  </a:lnTo>
                  <a:lnTo>
                    <a:pt x="50113" y="77161"/>
                  </a:lnTo>
                  <a:lnTo>
                    <a:pt x="50332" y="77051"/>
                  </a:lnTo>
                  <a:lnTo>
                    <a:pt x="50551" y="76832"/>
                  </a:lnTo>
                  <a:lnTo>
                    <a:pt x="50770" y="76576"/>
                  </a:lnTo>
                  <a:lnTo>
                    <a:pt x="50770" y="76576"/>
                  </a:lnTo>
                  <a:lnTo>
                    <a:pt x="51099" y="76064"/>
                  </a:lnTo>
                  <a:lnTo>
                    <a:pt x="51246" y="75808"/>
                  </a:lnTo>
                  <a:lnTo>
                    <a:pt x="51282" y="75662"/>
                  </a:lnTo>
                  <a:lnTo>
                    <a:pt x="51319" y="75479"/>
                  </a:lnTo>
                  <a:lnTo>
                    <a:pt x="51319" y="75479"/>
                  </a:lnTo>
                  <a:lnTo>
                    <a:pt x="51355" y="75406"/>
                  </a:lnTo>
                  <a:lnTo>
                    <a:pt x="51392" y="75333"/>
                  </a:lnTo>
                  <a:lnTo>
                    <a:pt x="51501" y="75223"/>
                  </a:lnTo>
                  <a:lnTo>
                    <a:pt x="51501" y="75223"/>
                  </a:lnTo>
                  <a:lnTo>
                    <a:pt x="51757" y="74968"/>
                  </a:lnTo>
                  <a:lnTo>
                    <a:pt x="51977" y="74712"/>
                  </a:lnTo>
                  <a:lnTo>
                    <a:pt x="51977" y="74712"/>
                  </a:lnTo>
                  <a:lnTo>
                    <a:pt x="52379" y="74017"/>
                  </a:lnTo>
                  <a:lnTo>
                    <a:pt x="52781" y="73323"/>
                  </a:lnTo>
                  <a:lnTo>
                    <a:pt x="52781" y="73323"/>
                  </a:lnTo>
                  <a:lnTo>
                    <a:pt x="52927" y="73103"/>
                  </a:lnTo>
                  <a:lnTo>
                    <a:pt x="53000" y="72848"/>
                  </a:lnTo>
                  <a:lnTo>
                    <a:pt x="53037" y="72628"/>
                  </a:lnTo>
                  <a:lnTo>
                    <a:pt x="53000" y="72336"/>
                  </a:lnTo>
                  <a:lnTo>
                    <a:pt x="53000" y="72336"/>
                  </a:lnTo>
                  <a:lnTo>
                    <a:pt x="52964" y="72007"/>
                  </a:lnTo>
                  <a:lnTo>
                    <a:pt x="52964" y="71824"/>
                  </a:lnTo>
                  <a:lnTo>
                    <a:pt x="53037" y="71678"/>
                  </a:lnTo>
                  <a:lnTo>
                    <a:pt x="53073" y="71532"/>
                  </a:lnTo>
                  <a:lnTo>
                    <a:pt x="53183" y="71386"/>
                  </a:lnTo>
                  <a:lnTo>
                    <a:pt x="53292" y="71276"/>
                  </a:lnTo>
                  <a:lnTo>
                    <a:pt x="53402" y="71166"/>
                  </a:lnTo>
                  <a:lnTo>
                    <a:pt x="53402" y="71166"/>
                  </a:lnTo>
                  <a:lnTo>
                    <a:pt x="54279" y="70545"/>
                  </a:lnTo>
                  <a:lnTo>
                    <a:pt x="55193" y="69997"/>
                  </a:lnTo>
                  <a:lnTo>
                    <a:pt x="55193" y="69997"/>
                  </a:lnTo>
                  <a:lnTo>
                    <a:pt x="55303" y="69960"/>
                  </a:lnTo>
                  <a:lnTo>
                    <a:pt x="55412" y="69923"/>
                  </a:lnTo>
                  <a:lnTo>
                    <a:pt x="55412" y="69923"/>
                  </a:lnTo>
                  <a:lnTo>
                    <a:pt x="55741" y="69960"/>
                  </a:lnTo>
                  <a:lnTo>
                    <a:pt x="55741" y="69960"/>
                  </a:lnTo>
                  <a:lnTo>
                    <a:pt x="55778" y="69960"/>
                  </a:lnTo>
                  <a:lnTo>
                    <a:pt x="55778" y="69960"/>
                  </a:lnTo>
                  <a:lnTo>
                    <a:pt x="55924" y="69960"/>
                  </a:lnTo>
                  <a:lnTo>
                    <a:pt x="56107" y="69923"/>
                  </a:lnTo>
                  <a:lnTo>
                    <a:pt x="56253" y="69850"/>
                  </a:lnTo>
                  <a:lnTo>
                    <a:pt x="56363" y="69777"/>
                  </a:lnTo>
                  <a:lnTo>
                    <a:pt x="56582" y="69558"/>
                  </a:lnTo>
                  <a:lnTo>
                    <a:pt x="56765" y="69266"/>
                  </a:lnTo>
                  <a:lnTo>
                    <a:pt x="56765" y="69266"/>
                  </a:lnTo>
                  <a:lnTo>
                    <a:pt x="56875" y="69010"/>
                  </a:lnTo>
                  <a:lnTo>
                    <a:pt x="56948" y="68754"/>
                  </a:lnTo>
                  <a:lnTo>
                    <a:pt x="56948" y="68754"/>
                  </a:lnTo>
                  <a:lnTo>
                    <a:pt x="57130" y="68352"/>
                  </a:lnTo>
                  <a:lnTo>
                    <a:pt x="57277" y="67913"/>
                  </a:lnTo>
                  <a:lnTo>
                    <a:pt x="57423" y="67511"/>
                  </a:lnTo>
                  <a:lnTo>
                    <a:pt x="57496" y="67072"/>
                  </a:lnTo>
                  <a:lnTo>
                    <a:pt x="57569" y="66670"/>
                  </a:lnTo>
                  <a:lnTo>
                    <a:pt x="57606" y="66232"/>
                  </a:lnTo>
                  <a:lnTo>
                    <a:pt x="57642" y="65355"/>
                  </a:lnTo>
                  <a:lnTo>
                    <a:pt x="57642" y="65355"/>
                  </a:lnTo>
                  <a:lnTo>
                    <a:pt x="57679" y="64989"/>
                  </a:lnTo>
                  <a:lnTo>
                    <a:pt x="57679" y="64843"/>
                  </a:lnTo>
                  <a:lnTo>
                    <a:pt x="57752" y="64697"/>
                  </a:lnTo>
                  <a:lnTo>
                    <a:pt x="57752" y="64697"/>
                  </a:lnTo>
                  <a:lnTo>
                    <a:pt x="58410" y="63819"/>
                  </a:lnTo>
                  <a:lnTo>
                    <a:pt x="59068" y="63015"/>
                  </a:lnTo>
                  <a:lnTo>
                    <a:pt x="59068" y="63015"/>
                  </a:lnTo>
                  <a:lnTo>
                    <a:pt x="59250" y="62759"/>
                  </a:lnTo>
                  <a:lnTo>
                    <a:pt x="59397" y="62504"/>
                  </a:lnTo>
                  <a:lnTo>
                    <a:pt x="59543" y="62248"/>
                  </a:lnTo>
                  <a:lnTo>
                    <a:pt x="59616" y="61955"/>
                  </a:lnTo>
                  <a:lnTo>
                    <a:pt x="59616" y="61955"/>
                  </a:lnTo>
                  <a:lnTo>
                    <a:pt x="59652" y="61699"/>
                  </a:lnTo>
                  <a:lnTo>
                    <a:pt x="59616" y="61480"/>
                  </a:lnTo>
                  <a:lnTo>
                    <a:pt x="59579" y="61224"/>
                  </a:lnTo>
                  <a:lnTo>
                    <a:pt x="59506" y="61005"/>
                  </a:lnTo>
                  <a:lnTo>
                    <a:pt x="59397" y="60786"/>
                  </a:lnTo>
                  <a:lnTo>
                    <a:pt x="59250" y="60603"/>
                  </a:lnTo>
                  <a:lnTo>
                    <a:pt x="59068" y="60457"/>
                  </a:lnTo>
                  <a:lnTo>
                    <a:pt x="58885" y="60384"/>
                  </a:lnTo>
                  <a:lnTo>
                    <a:pt x="58885" y="60384"/>
                  </a:lnTo>
                  <a:lnTo>
                    <a:pt x="58592" y="60274"/>
                  </a:lnTo>
                  <a:lnTo>
                    <a:pt x="58300" y="60091"/>
                  </a:lnTo>
                  <a:lnTo>
                    <a:pt x="58044" y="59908"/>
                  </a:lnTo>
                  <a:lnTo>
                    <a:pt x="57788" y="59726"/>
                  </a:lnTo>
                  <a:lnTo>
                    <a:pt x="57788" y="59726"/>
                  </a:lnTo>
                  <a:lnTo>
                    <a:pt x="57459" y="59470"/>
                  </a:lnTo>
                  <a:lnTo>
                    <a:pt x="57130" y="59287"/>
                  </a:lnTo>
                  <a:lnTo>
                    <a:pt x="56765" y="59177"/>
                  </a:lnTo>
                  <a:lnTo>
                    <a:pt x="56326" y="59141"/>
                  </a:lnTo>
                  <a:lnTo>
                    <a:pt x="56326" y="59141"/>
                  </a:lnTo>
                  <a:lnTo>
                    <a:pt x="56290" y="59141"/>
                  </a:lnTo>
                  <a:lnTo>
                    <a:pt x="56290" y="59141"/>
                  </a:lnTo>
                  <a:lnTo>
                    <a:pt x="56144" y="59141"/>
                  </a:lnTo>
                  <a:lnTo>
                    <a:pt x="56144" y="59141"/>
                  </a:lnTo>
                  <a:lnTo>
                    <a:pt x="55632" y="59104"/>
                  </a:lnTo>
                  <a:lnTo>
                    <a:pt x="55157" y="59031"/>
                  </a:lnTo>
                  <a:lnTo>
                    <a:pt x="55157" y="59031"/>
                  </a:lnTo>
                  <a:lnTo>
                    <a:pt x="54864" y="58958"/>
                  </a:lnTo>
                  <a:lnTo>
                    <a:pt x="54718" y="58921"/>
                  </a:lnTo>
                  <a:lnTo>
                    <a:pt x="54608" y="58812"/>
                  </a:lnTo>
                  <a:lnTo>
                    <a:pt x="54608" y="58812"/>
                  </a:lnTo>
                  <a:lnTo>
                    <a:pt x="54316" y="58593"/>
                  </a:lnTo>
                  <a:lnTo>
                    <a:pt x="53987" y="58410"/>
                  </a:lnTo>
                  <a:lnTo>
                    <a:pt x="53658" y="58264"/>
                  </a:lnTo>
                  <a:lnTo>
                    <a:pt x="53292" y="58227"/>
                  </a:lnTo>
                  <a:lnTo>
                    <a:pt x="53292" y="58227"/>
                  </a:lnTo>
                  <a:lnTo>
                    <a:pt x="53073" y="58190"/>
                  </a:lnTo>
                  <a:lnTo>
                    <a:pt x="52854" y="58154"/>
                  </a:lnTo>
                  <a:lnTo>
                    <a:pt x="52488" y="57971"/>
                  </a:lnTo>
                  <a:lnTo>
                    <a:pt x="51830" y="57606"/>
                  </a:lnTo>
                  <a:lnTo>
                    <a:pt x="51830" y="57606"/>
                  </a:lnTo>
                  <a:lnTo>
                    <a:pt x="51721" y="57130"/>
                  </a:lnTo>
                  <a:lnTo>
                    <a:pt x="51684" y="56911"/>
                  </a:lnTo>
                  <a:lnTo>
                    <a:pt x="51611" y="56728"/>
                  </a:lnTo>
                  <a:lnTo>
                    <a:pt x="51611" y="56728"/>
                  </a:lnTo>
                  <a:lnTo>
                    <a:pt x="51355" y="56253"/>
                  </a:lnTo>
                  <a:lnTo>
                    <a:pt x="51099" y="55778"/>
                  </a:lnTo>
                  <a:lnTo>
                    <a:pt x="51099" y="55778"/>
                  </a:lnTo>
                  <a:lnTo>
                    <a:pt x="50953" y="55486"/>
                  </a:lnTo>
                  <a:lnTo>
                    <a:pt x="50770" y="55266"/>
                  </a:lnTo>
                  <a:lnTo>
                    <a:pt x="50588" y="55084"/>
                  </a:lnTo>
                  <a:lnTo>
                    <a:pt x="50332" y="54937"/>
                  </a:lnTo>
                  <a:lnTo>
                    <a:pt x="50332" y="54937"/>
                  </a:lnTo>
                  <a:lnTo>
                    <a:pt x="49966" y="54755"/>
                  </a:lnTo>
                  <a:lnTo>
                    <a:pt x="49637" y="54608"/>
                  </a:lnTo>
                  <a:lnTo>
                    <a:pt x="49272" y="54499"/>
                  </a:lnTo>
                  <a:lnTo>
                    <a:pt x="48870" y="54462"/>
                  </a:lnTo>
                  <a:lnTo>
                    <a:pt x="48870" y="54462"/>
                  </a:lnTo>
                  <a:lnTo>
                    <a:pt x="48724" y="54462"/>
                  </a:lnTo>
                  <a:lnTo>
                    <a:pt x="48724" y="54462"/>
                  </a:lnTo>
                  <a:lnTo>
                    <a:pt x="48577" y="54462"/>
                  </a:lnTo>
                  <a:lnTo>
                    <a:pt x="48577" y="54462"/>
                  </a:lnTo>
                  <a:lnTo>
                    <a:pt x="48248" y="54462"/>
                  </a:lnTo>
                  <a:lnTo>
                    <a:pt x="47993" y="54389"/>
                  </a:lnTo>
                  <a:lnTo>
                    <a:pt x="47737" y="54243"/>
                  </a:lnTo>
                  <a:lnTo>
                    <a:pt x="47517" y="54024"/>
                  </a:lnTo>
                  <a:lnTo>
                    <a:pt x="47517" y="54024"/>
                  </a:lnTo>
                  <a:lnTo>
                    <a:pt x="47298" y="53768"/>
                  </a:lnTo>
                  <a:lnTo>
                    <a:pt x="47006" y="53548"/>
                  </a:lnTo>
                  <a:lnTo>
                    <a:pt x="46457" y="53110"/>
                  </a:lnTo>
                  <a:lnTo>
                    <a:pt x="45873" y="52708"/>
                  </a:lnTo>
                  <a:lnTo>
                    <a:pt x="45617" y="52488"/>
                  </a:lnTo>
                  <a:lnTo>
                    <a:pt x="45361" y="52233"/>
                  </a:lnTo>
                  <a:lnTo>
                    <a:pt x="45361" y="52233"/>
                  </a:lnTo>
                  <a:lnTo>
                    <a:pt x="45215" y="52123"/>
                  </a:lnTo>
                  <a:lnTo>
                    <a:pt x="45032" y="52050"/>
                  </a:lnTo>
                  <a:lnTo>
                    <a:pt x="44813" y="51977"/>
                  </a:lnTo>
                  <a:lnTo>
                    <a:pt x="44630" y="51940"/>
                  </a:lnTo>
                  <a:lnTo>
                    <a:pt x="44630" y="51940"/>
                  </a:lnTo>
                  <a:lnTo>
                    <a:pt x="44484" y="51977"/>
                  </a:lnTo>
                  <a:lnTo>
                    <a:pt x="44484" y="51977"/>
                  </a:lnTo>
                  <a:lnTo>
                    <a:pt x="44337" y="52050"/>
                  </a:lnTo>
                  <a:lnTo>
                    <a:pt x="44155" y="52123"/>
                  </a:lnTo>
                  <a:lnTo>
                    <a:pt x="43862" y="52159"/>
                  </a:lnTo>
                  <a:lnTo>
                    <a:pt x="43862" y="52159"/>
                  </a:lnTo>
                  <a:lnTo>
                    <a:pt x="43424" y="52123"/>
                  </a:lnTo>
                  <a:lnTo>
                    <a:pt x="43424" y="52123"/>
                  </a:lnTo>
                  <a:lnTo>
                    <a:pt x="42985" y="52086"/>
                  </a:lnTo>
                  <a:lnTo>
                    <a:pt x="42985" y="52086"/>
                  </a:lnTo>
                  <a:lnTo>
                    <a:pt x="42766" y="52086"/>
                  </a:lnTo>
                  <a:lnTo>
                    <a:pt x="42766" y="52086"/>
                  </a:lnTo>
                  <a:lnTo>
                    <a:pt x="42729" y="52086"/>
                  </a:lnTo>
                  <a:lnTo>
                    <a:pt x="42729" y="52086"/>
                  </a:lnTo>
                  <a:lnTo>
                    <a:pt x="42583" y="52050"/>
                  </a:lnTo>
                  <a:lnTo>
                    <a:pt x="42437" y="51977"/>
                  </a:lnTo>
                  <a:lnTo>
                    <a:pt x="42437" y="51977"/>
                  </a:lnTo>
                  <a:lnTo>
                    <a:pt x="41523" y="51355"/>
                  </a:lnTo>
                  <a:lnTo>
                    <a:pt x="41523" y="51355"/>
                  </a:lnTo>
                  <a:lnTo>
                    <a:pt x="41486" y="51355"/>
                  </a:lnTo>
                  <a:lnTo>
                    <a:pt x="41486" y="51355"/>
                  </a:lnTo>
                  <a:lnTo>
                    <a:pt x="41377" y="51392"/>
                  </a:lnTo>
                  <a:lnTo>
                    <a:pt x="41304" y="51428"/>
                  </a:lnTo>
                  <a:lnTo>
                    <a:pt x="41121" y="51575"/>
                  </a:lnTo>
                  <a:lnTo>
                    <a:pt x="41121" y="51575"/>
                  </a:lnTo>
                  <a:lnTo>
                    <a:pt x="40975" y="51721"/>
                  </a:lnTo>
                  <a:lnTo>
                    <a:pt x="40902" y="51757"/>
                  </a:lnTo>
                  <a:lnTo>
                    <a:pt x="40828" y="51757"/>
                  </a:lnTo>
                  <a:lnTo>
                    <a:pt x="40828" y="51757"/>
                  </a:lnTo>
                  <a:lnTo>
                    <a:pt x="40719" y="51757"/>
                  </a:lnTo>
                  <a:lnTo>
                    <a:pt x="40609" y="51721"/>
                  </a:lnTo>
                  <a:lnTo>
                    <a:pt x="40609" y="51721"/>
                  </a:lnTo>
                  <a:lnTo>
                    <a:pt x="40755" y="51173"/>
                  </a:lnTo>
                  <a:lnTo>
                    <a:pt x="40755" y="51173"/>
                  </a:lnTo>
                  <a:lnTo>
                    <a:pt x="40426" y="51246"/>
                  </a:lnTo>
                  <a:lnTo>
                    <a:pt x="40171" y="51282"/>
                  </a:lnTo>
                  <a:lnTo>
                    <a:pt x="40171" y="51282"/>
                  </a:lnTo>
                  <a:lnTo>
                    <a:pt x="39513" y="51538"/>
                  </a:lnTo>
                  <a:lnTo>
                    <a:pt x="38891" y="51830"/>
                  </a:lnTo>
                  <a:lnTo>
                    <a:pt x="38891" y="51830"/>
                  </a:lnTo>
                  <a:lnTo>
                    <a:pt x="38635" y="51977"/>
                  </a:lnTo>
                  <a:lnTo>
                    <a:pt x="38416" y="52196"/>
                  </a:lnTo>
                  <a:lnTo>
                    <a:pt x="38416" y="52196"/>
                  </a:lnTo>
                  <a:lnTo>
                    <a:pt x="38087" y="52671"/>
                  </a:lnTo>
                  <a:lnTo>
                    <a:pt x="37758" y="53110"/>
                  </a:lnTo>
                  <a:lnTo>
                    <a:pt x="37758" y="53110"/>
                  </a:lnTo>
                  <a:lnTo>
                    <a:pt x="37137" y="52817"/>
                  </a:lnTo>
                  <a:lnTo>
                    <a:pt x="36917" y="52744"/>
                  </a:lnTo>
                  <a:lnTo>
                    <a:pt x="36698" y="52744"/>
                  </a:lnTo>
                  <a:lnTo>
                    <a:pt x="36698" y="52744"/>
                  </a:lnTo>
                  <a:lnTo>
                    <a:pt x="36296" y="52781"/>
                  </a:lnTo>
                  <a:lnTo>
                    <a:pt x="35711" y="52927"/>
                  </a:lnTo>
                  <a:lnTo>
                    <a:pt x="35711" y="52927"/>
                  </a:lnTo>
                  <a:lnTo>
                    <a:pt x="35529" y="52964"/>
                  </a:lnTo>
                  <a:lnTo>
                    <a:pt x="35529" y="52964"/>
                  </a:lnTo>
                  <a:lnTo>
                    <a:pt x="35346" y="52927"/>
                  </a:lnTo>
                  <a:lnTo>
                    <a:pt x="35346" y="52927"/>
                  </a:lnTo>
                  <a:lnTo>
                    <a:pt x="35126" y="52781"/>
                  </a:lnTo>
                  <a:lnTo>
                    <a:pt x="34871" y="52598"/>
                  </a:lnTo>
                  <a:lnTo>
                    <a:pt x="34651" y="52415"/>
                  </a:lnTo>
                  <a:lnTo>
                    <a:pt x="34469" y="52159"/>
                  </a:lnTo>
                  <a:lnTo>
                    <a:pt x="34359" y="51904"/>
                  </a:lnTo>
                  <a:lnTo>
                    <a:pt x="34286" y="51648"/>
                  </a:lnTo>
                  <a:lnTo>
                    <a:pt x="34322" y="51355"/>
                  </a:lnTo>
                  <a:lnTo>
                    <a:pt x="34359" y="51209"/>
                  </a:lnTo>
                  <a:lnTo>
                    <a:pt x="34395" y="51026"/>
                  </a:lnTo>
                  <a:lnTo>
                    <a:pt x="34395" y="51026"/>
                  </a:lnTo>
                  <a:lnTo>
                    <a:pt x="34542" y="50697"/>
                  </a:lnTo>
                  <a:lnTo>
                    <a:pt x="34615" y="50332"/>
                  </a:lnTo>
                  <a:lnTo>
                    <a:pt x="34615" y="49966"/>
                  </a:lnTo>
                  <a:lnTo>
                    <a:pt x="34542" y="49601"/>
                  </a:lnTo>
                  <a:lnTo>
                    <a:pt x="34542" y="49601"/>
                  </a:lnTo>
                  <a:lnTo>
                    <a:pt x="34395" y="49491"/>
                  </a:lnTo>
                  <a:lnTo>
                    <a:pt x="34213" y="49382"/>
                  </a:lnTo>
                  <a:lnTo>
                    <a:pt x="33884" y="49235"/>
                  </a:lnTo>
                  <a:lnTo>
                    <a:pt x="33518" y="49199"/>
                  </a:lnTo>
                  <a:lnTo>
                    <a:pt x="33153" y="49162"/>
                  </a:lnTo>
                  <a:lnTo>
                    <a:pt x="33153" y="49162"/>
                  </a:lnTo>
                  <a:lnTo>
                    <a:pt x="32860" y="49162"/>
                  </a:lnTo>
                  <a:lnTo>
                    <a:pt x="32860" y="49162"/>
                  </a:lnTo>
                  <a:lnTo>
                    <a:pt x="32531" y="49199"/>
                  </a:lnTo>
                  <a:lnTo>
                    <a:pt x="32531" y="49199"/>
                  </a:lnTo>
                  <a:lnTo>
                    <a:pt x="32056" y="49162"/>
                  </a:lnTo>
                  <a:lnTo>
                    <a:pt x="32056" y="49162"/>
                  </a:lnTo>
                  <a:lnTo>
                    <a:pt x="32056" y="48687"/>
                  </a:lnTo>
                  <a:lnTo>
                    <a:pt x="32129" y="48395"/>
                  </a:lnTo>
                  <a:lnTo>
                    <a:pt x="32239" y="48175"/>
                  </a:lnTo>
                  <a:lnTo>
                    <a:pt x="32385" y="47846"/>
                  </a:lnTo>
                  <a:lnTo>
                    <a:pt x="32385" y="47846"/>
                  </a:lnTo>
                  <a:lnTo>
                    <a:pt x="32568" y="47481"/>
                  </a:lnTo>
                  <a:lnTo>
                    <a:pt x="32678" y="47079"/>
                  </a:lnTo>
                  <a:lnTo>
                    <a:pt x="32933" y="46311"/>
                  </a:lnTo>
                  <a:lnTo>
                    <a:pt x="32933" y="46311"/>
                  </a:lnTo>
                  <a:lnTo>
                    <a:pt x="32933" y="46238"/>
                  </a:lnTo>
                  <a:lnTo>
                    <a:pt x="32897" y="46165"/>
                  </a:lnTo>
                  <a:lnTo>
                    <a:pt x="32787" y="45909"/>
                  </a:lnTo>
                  <a:lnTo>
                    <a:pt x="32787" y="45909"/>
                  </a:lnTo>
                  <a:lnTo>
                    <a:pt x="31215" y="46275"/>
                  </a:lnTo>
                  <a:lnTo>
                    <a:pt x="31215" y="46275"/>
                  </a:lnTo>
                  <a:lnTo>
                    <a:pt x="30996" y="46713"/>
                  </a:lnTo>
                  <a:lnTo>
                    <a:pt x="30996" y="46713"/>
                  </a:lnTo>
                  <a:lnTo>
                    <a:pt x="30813" y="47115"/>
                  </a:lnTo>
                  <a:lnTo>
                    <a:pt x="30740" y="47298"/>
                  </a:lnTo>
                  <a:lnTo>
                    <a:pt x="30594" y="47444"/>
                  </a:lnTo>
                  <a:lnTo>
                    <a:pt x="30448" y="47591"/>
                  </a:lnTo>
                  <a:lnTo>
                    <a:pt x="30302" y="47664"/>
                  </a:lnTo>
                  <a:lnTo>
                    <a:pt x="30119" y="47737"/>
                  </a:lnTo>
                  <a:lnTo>
                    <a:pt x="29900" y="47773"/>
                  </a:lnTo>
                  <a:lnTo>
                    <a:pt x="29900" y="47773"/>
                  </a:lnTo>
                  <a:lnTo>
                    <a:pt x="29680" y="47737"/>
                  </a:lnTo>
                  <a:lnTo>
                    <a:pt x="29680" y="47737"/>
                  </a:lnTo>
                  <a:lnTo>
                    <a:pt x="29680" y="47737"/>
                  </a:lnTo>
                  <a:lnTo>
                    <a:pt x="29680" y="47737"/>
                  </a:lnTo>
                  <a:lnTo>
                    <a:pt x="29534" y="47773"/>
                  </a:lnTo>
                  <a:lnTo>
                    <a:pt x="29534" y="47773"/>
                  </a:lnTo>
                  <a:lnTo>
                    <a:pt x="29315" y="47846"/>
                  </a:lnTo>
                  <a:lnTo>
                    <a:pt x="29132" y="47846"/>
                  </a:lnTo>
                  <a:lnTo>
                    <a:pt x="29132" y="47846"/>
                  </a:lnTo>
                  <a:lnTo>
                    <a:pt x="28840" y="47810"/>
                  </a:lnTo>
                  <a:lnTo>
                    <a:pt x="28547" y="47700"/>
                  </a:lnTo>
                  <a:lnTo>
                    <a:pt x="28328" y="47554"/>
                  </a:lnTo>
                  <a:lnTo>
                    <a:pt x="28109" y="47298"/>
                  </a:lnTo>
                  <a:lnTo>
                    <a:pt x="28109" y="47298"/>
                  </a:lnTo>
                  <a:lnTo>
                    <a:pt x="27926" y="47042"/>
                  </a:lnTo>
                  <a:lnTo>
                    <a:pt x="27743" y="46786"/>
                  </a:lnTo>
                  <a:lnTo>
                    <a:pt x="27633" y="46531"/>
                  </a:lnTo>
                  <a:lnTo>
                    <a:pt x="27524" y="46275"/>
                  </a:lnTo>
                  <a:lnTo>
                    <a:pt x="27487" y="45982"/>
                  </a:lnTo>
                  <a:lnTo>
                    <a:pt x="27451" y="45690"/>
                  </a:lnTo>
                  <a:lnTo>
                    <a:pt x="27451" y="45397"/>
                  </a:lnTo>
                  <a:lnTo>
                    <a:pt x="27487" y="45105"/>
                  </a:lnTo>
                  <a:lnTo>
                    <a:pt x="27487" y="45105"/>
                  </a:lnTo>
                  <a:lnTo>
                    <a:pt x="27670" y="44082"/>
                  </a:lnTo>
                  <a:lnTo>
                    <a:pt x="27780" y="43570"/>
                  </a:lnTo>
                  <a:lnTo>
                    <a:pt x="27853" y="43058"/>
                  </a:lnTo>
                  <a:lnTo>
                    <a:pt x="27853" y="43058"/>
                  </a:lnTo>
                  <a:lnTo>
                    <a:pt x="27889" y="42839"/>
                  </a:lnTo>
                  <a:lnTo>
                    <a:pt x="27926" y="42656"/>
                  </a:lnTo>
                  <a:lnTo>
                    <a:pt x="27999" y="42510"/>
                  </a:lnTo>
                  <a:lnTo>
                    <a:pt x="28072" y="42364"/>
                  </a:lnTo>
                  <a:lnTo>
                    <a:pt x="28182" y="42217"/>
                  </a:lnTo>
                  <a:lnTo>
                    <a:pt x="28328" y="42108"/>
                  </a:lnTo>
                  <a:lnTo>
                    <a:pt x="28620" y="41925"/>
                  </a:lnTo>
                  <a:lnTo>
                    <a:pt x="28620" y="41925"/>
                  </a:lnTo>
                  <a:lnTo>
                    <a:pt x="29022" y="41706"/>
                  </a:lnTo>
                  <a:lnTo>
                    <a:pt x="29424" y="41523"/>
                  </a:lnTo>
                  <a:lnTo>
                    <a:pt x="29863" y="41413"/>
                  </a:lnTo>
                  <a:lnTo>
                    <a:pt x="30265" y="41377"/>
                  </a:lnTo>
                  <a:lnTo>
                    <a:pt x="30265" y="41377"/>
                  </a:lnTo>
                  <a:lnTo>
                    <a:pt x="30521" y="41413"/>
                  </a:lnTo>
                  <a:lnTo>
                    <a:pt x="30740" y="41450"/>
                  </a:lnTo>
                  <a:lnTo>
                    <a:pt x="30996" y="41486"/>
                  </a:lnTo>
                  <a:lnTo>
                    <a:pt x="31252" y="41596"/>
                  </a:lnTo>
                  <a:lnTo>
                    <a:pt x="31252" y="41596"/>
                  </a:lnTo>
                  <a:lnTo>
                    <a:pt x="31398" y="41669"/>
                  </a:lnTo>
                  <a:lnTo>
                    <a:pt x="31544" y="41669"/>
                  </a:lnTo>
                  <a:lnTo>
                    <a:pt x="31544" y="41669"/>
                  </a:lnTo>
                  <a:lnTo>
                    <a:pt x="31727" y="41633"/>
                  </a:lnTo>
                  <a:lnTo>
                    <a:pt x="31873" y="41559"/>
                  </a:lnTo>
                  <a:lnTo>
                    <a:pt x="31983" y="41413"/>
                  </a:lnTo>
                  <a:lnTo>
                    <a:pt x="32093" y="41231"/>
                  </a:lnTo>
                  <a:lnTo>
                    <a:pt x="32093" y="41231"/>
                  </a:lnTo>
                  <a:lnTo>
                    <a:pt x="32129" y="41157"/>
                  </a:lnTo>
                  <a:lnTo>
                    <a:pt x="32202" y="41084"/>
                  </a:lnTo>
                  <a:lnTo>
                    <a:pt x="32312" y="41011"/>
                  </a:lnTo>
                  <a:lnTo>
                    <a:pt x="32385" y="41011"/>
                  </a:lnTo>
                  <a:lnTo>
                    <a:pt x="32385" y="41011"/>
                  </a:lnTo>
                  <a:lnTo>
                    <a:pt x="32385" y="41011"/>
                  </a:lnTo>
                  <a:lnTo>
                    <a:pt x="32385" y="41011"/>
                  </a:lnTo>
                  <a:lnTo>
                    <a:pt x="32422" y="41011"/>
                  </a:lnTo>
                  <a:lnTo>
                    <a:pt x="32422" y="41011"/>
                  </a:lnTo>
                  <a:lnTo>
                    <a:pt x="32824" y="40975"/>
                  </a:lnTo>
                  <a:lnTo>
                    <a:pt x="32824" y="40975"/>
                  </a:lnTo>
                  <a:lnTo>
                    <a:pt x="33226" y="40975"/>
                  </a:lnTo>
                  <a:lnTo>
                    <a:pt x="33226" y="40975"/>
                  </a:lnTo>
                  <a:lnTo>
                    <a:pt x="33445" y="40975"/>
                  </a:lnTo>
                  <a:lnTo>
                    <a:pt x="33664" y="41011"/>
                  </a:lnTo>
                  <a:lnTo>
                    <a:pt x="33884" y="41084"/>
                  </a:lnTo>
                  <a:lnTo>
                    <a:pt x="34103" y="41194"/>
                  </a:lnTo>
                  <a:lnTo>
                    <a:pt x="34103" y="41194"/>
                  </a:lnTo>
                  <a:lnTo>
                    <a:pt x="34213" y="41231"/>
                  </a:lnTo>
                  <a:lnTo>
                    <a:pt x="34322" y="41267"/>
                  </a:lnTo>
                  <a:lnTo>
                    <a:pt x="34578" y="41267"/>
                  </a:lnTo>
                  <a:lnTo>
                    <a:pt x="34578" y="41267"/>
                  </a:lnTo>
                  <a:lnTo>
                    <a:pt x="34907" y="41340"/>
                  </a:lnTo>
                  <a:lnTo>
                    <a:pt x="35017" y="41413"/>
                  </a:lnTo>
                  <a:lnTo>
                    <a:pt x="35126" y="41486"/>
                  </a:lnTo>
                  <a:lnTo>
                    <a:pt x="35200" y="41596"/>
                  </a:lnTo>
                  <a:lnTo>
                    <a:pt x="35273" y="41706"/>
                  </a:lnTo>
                  <a:lnTo>
                    <a:pt x="35309" y="41852"/>
                  </a:lnTo>
                  <a:lnTo>
                    <a:pt x="35309" y="42035"/>
                  </a:lnTo>
                  <a:lnTo>
                    <a:pt x="35309" y="42035"/>
                  </a:lnTo>
                  <a:lnTo>
                    <a:pt x="35309" y="42254"/>
                  </a:lnTo>
                  <a:lnTo>
                    <a:pt x="35309" y="42473"/>
                  </a:lnTo>
                  <a:lnTo>
                    <a:pt x="35382" y="42693"/>
                  </a:lnTo>
                  <a:lnTo>
                    <a:pt x="35455" y="42875"/>
                  </a:lnTo>
                  <a:lnTo>
                    <a:pt x="35638" y="43277"/>
                  </a:lnTo>
                  <a:lnTo>
                    <a:pt x="35821" y="43643"/>
                  </a:lnTo>
                  <a:lnTo>
                    <a:pt x="35821" y="43643"/>
                  </a:lnTo>
                  <a:lnTo>
                    <a:pt x="35931" y="43753"/>
                  </a:lnTo>
                  <a:lnTo>
                    <a:pt x="36004" y="43826"/>
                  </a:lnTo>
                  <a:lnTo>
                    <a:pt x="36113" y="43899"/>
                  </a:lnTo>
                  <a:lnTo>
                    <a:pt x="36223" y="43935"/>
                  </a:lnTo>
                  <a:lnTo>
                    <a:pt x="36223" y="43935"/>
                  </a:lnTo>
                  <a:lnTo>
                    <a:pt x="36260" y="43935"/>
                  </a:lnTo>
                  <a:lnTo>
                    <a:pt x="36260" y="43935"/>
                  </a:lnTo>
                  <a:lnTo>
                    <a:pt x="36369" y="43862"/>
                  </a:lnTo>
                  <a:lnTo>
                    <a:pt x="36515" y="43753"/>
                  </a:lnTo>
                  <a:lnTo>
                    <a:pt x="36589" y="43606"/>
                  </a:lnTo>
                  <a:lnTo>
                    <a:pt x="36625" y="43497"/>
                  </a:lnTo>
                  <a:lnTo>
                    <a:pt x="36625" y="43497"/>
                  </a:lnTo>
                  <a:lnTo>
                    <a:pt x="36625" y="43131"/>
                  </a:lnTo>
                  <a:lnTo>
                    <a:pt x="36589" y="42766"/>
                  </a:lnTo>
                  <a:lnTo>
                    <a:pt x="36515" y="42035"/>
                  </a:lnTo>
                  <a:lnTo>
                    <a:pt x="36515" y="42035"/>
                  </a:lnTo>
                  <a:lnTo>
                    <a:pt x="36442" y="41340"/>
                  </a:lnTo>
                  <a:lnTo>
                    <a:pt x="36406" y="40975"/>
                  </a:lnTo>
                  <a:lnTo>
                    <a:pt x="36406" y="40609"/>
                  </a:lnTo>
                  <a:lnTo>
                    <a:pt x="36406" y="40609"/>
                  </a:lnTo>
                  <a:lnTo>
                    <a:pt x="36442" y="40390"/>
                  </a:lnTo>
                  <a:lnTo>
                    <a:pt x="36552" y="40207"/>
                  </a:lnTo>
                  <a:lnTo>
                    <a:pt x="36698" y="39988"/>
                  </a:lnTo>
                  <a:lnTo>
                    <a:pt x="36844" y="39842"/>
                  </a:lnTo>
                  <a:lnTo>
                    <a:pt x="36844" y="39842"/>
                  </a:lnTo>
                  <a:lnTo>
                    <a:pt x="37758" y="39147"/>
                  </a:lnTo>
                  <a:lnTo>
                    <a:pt x="38233" y="38818"/>
                  </a:lnTo>
                  <a:lnTo>
                    <a:pt x="38745" y="38489"/>
                  </a:lnTo>
                  <a:lnTo>
                    <a:pt x="38745" y="38489"/>
                  </a:lnTo>
                  <a:lnTo>
                    <a:pt x="38964" y="38380"/>
                  </a:lnTo>
                  <a:lnTo>
                    <a:pt x="39147" y="38233"/>
                  </a:lnTo>
                  <a:lnTo>
                    <a:pt x="39293" y="38051"/>
                  </a:lnTo>
                  <a:lnTo>
                    <a:pt x="39440" y="37868"/>
                  </a:lnTo>
                  <a:lnTo>
                    <a:pt x="39513" y="37685"/>
                  </a:lnTo>
                  <a:lnTo>
                    <a:pt x="39586" y="37466"/>
                  </a:lnTo>
                  <a:lnTo>
                    <a:pt x="39586" y="37246"/>
                  </a:lnTo>
                  <a:lnTo>
                    <a:pt x="39586" y="36991"/>
                  </a:lnTo>
                  <a:lnTo>
                    <a:pt x="39586" y="36991"/>
                  </a:lnTo>
                  <a:lnTo>
                    <a:pt x="39586" y="36735"/>
                  </a:lnTo>
                  <a:lnTo>
                    <a:pt x="39622" y="36625"/>
                  </a:lnTo>
                  <a:lnTo>
                    <a:pt x="39695" y="36552"/>
                  </a:lnTo>
                  <a:lnTo>
                    <a:pt x="39695" y="36552"/>
                  </a:lnTo>
                  <a:lnTo>
                    <a:pt x="39878" y="36369"/>
                  </a:lnTo>
                  <a:lnTo>
                    <a:pt x="39988" y="36186"/>
                  </a:lnTo>
                  <a:lnTo>
                    <a:pt x="40244" y="35784"/>
                  </a:lnTo>
                  <a:lnTo>
                    <a:pt x="40244" y="35784"/>
                  </a:lnTo>
                  <a:lnTo>
                    <a:pt x="40609" y="35273"/>
                  </a:lnTo>
                  <a:lnTo>
                    <a:pt x="40828" y="34980"/>
                  </a:lnTo>
                  <a:lnTo>
                    <a:pt x="41011" y="34724"/>
                  </a:lnTo>
                  <a:lnTo>
                    <a:pt x="41011" y="34724"/>
                  </a:lnTo>
                  <a:lnTo>
                    <a:pt x="41048" y="34651"/>
                  </a:lnTo>
                  <a:lnTo>
                    <a:pt x="41121" y="34615"/>
                  </a:lnTo>
                  <a:lnTo>
                    <a:pt x="41267" y="34542"/>
                  </a:lnTo>
                  <a:lnTo>
                    <a:pt x="41267" y="34542"/>
                  </a:lnTo>
                  <a:lnTo>
                    <a:pt x="42875" y="33884"/>
                  </a:lnTo>
                  <a:lnTo>
                    <a:pt x="42875" y="33884"/>
                  </a:lnTo>
                  <a:lnTo>
                    <a:pt x="42839" y="33335"/>
                  </a:lnTo>
                  <a:lnTo>
                    <a:pt x="42839" y="33335"/>
                  </a:lnTo>
                  <a:lnTo>
                    <a:pt x="42839" y="33080"/>
                  </a:lnTo>
                  <a:lnTo>
                    <a:pt x="42912" y="32860"/>
                  </a:lnTo>
                  <a:lnTo>
                    <a:pt x="43058" y="32677"/>
                  </a:lnTo>
                  <a:lnTo>
                    <a:pt x="43241" y="32531"/>
                  </a:lnTo>
                  <a:lnTo>
                    <a:pt x="43241" y="32531"/>
                  </a:lnTo>
                  <a:lnTo>
                    <a:pt x="43643" y="32312"/>
                  </a:lnTo>
                  <a:lnTo>
                    <a:pt x="44118" y="32166"/>
                  </a:lnTo>
                  <a:lnTo>
                    <a:pt x="44593" y="32020"/>
                  </a:lnTo>
                  <a:lnTo>
                    <a:pt x="45068" y="31910"/>
                  </a:lnTo>
                  <a:lnTo>
                    <a:pt x="45068" y="31910"/>
                  </a:lnTo>
                  <a:lnTo>
                    <a:pt x="45142" y="32202"/>
                  </a:lnTo>
                  <a:lnTo>
                    <a:pt x="45251" y="32422"/>
                  </a:lnTo>
                  <a:lnTo>
                    <a:pt x="45361" y="32531"/>
                  </a:lnTo>
                  <a:lnTo>
                    <a:pt x="45507" y="32604"/>
                  </a:lnTo>
                  <a:lnTo>
                    <a:pt x="45507" y="32604"/>
                  </a:lnTo>
                  <a:lnTo>
                    <a:pt x="45617" y="32568"/>
                  </a:lnTo>
                  <a:lnTo>
                    <a:pt x="45726" y="32531"/>
                  </a:lnTo>
                  <a:lnTo>
                    <a:pt x="46055" y="32349"/>
                  </a:lnTo>
                  <a:lnTo>
                    <a:pt x="46055" y="32349"/>
                  </a:lnTo>
                  <a:lnTo>
                    <a:pt x="46384" y="32093"/>
                  </a:lnTo>
                  <a:lnTo>
                    <a:pt x="46567" y="32020"/>
                  </a:lnTo>
                  <a:lnTo>
                    <a:pt x="46750" y="31946"/>
                  </a:lnTo>
                  <a:lnTo>
                    <a:pt x="46750" y="31946"/>
                  </a:lnTo>
                  <a:lnTo>
                    <a:pt x="46969" y="31910"/>
                  </a:lnTo>
                  <a:lnTo>
                    <a:pt x="47188" y="31873"/>
                  </a:lnTo>
                  <a:lnTo>
                    <a:pt x="47554" y="31727"/>
                  </a:lnTo>
                  <a:lnTo>
                    <a:pt x="48285" y="31325"/>
                  </a:lnTo>
                  <a:lnTo>
                    <a:pt x="48285" y="31325"/>
                  </a:lnTo>
                  <a:lnTo>
                    <a:pt x="48322" y="31252"/>
                  </a:lnTo>
                  <a:lnTo>
                    <a:pt x="48395" y="31179"/>
                  </a:lnTo>
                  <a:lnTo>
                    <a:pt x="48395" y="31179"/>
                  </a:lnTo>
                  <a:lnTo>
                    <a:pt x="48212" y="30557"/>
                  </a:lnTo>
                  <a:lnTo>
                    <a:pt x="48212" y="30557"/>
                  </a:lnTo>
                  <a:lnTo>
                    <a:pt x="47956" y="30777"/>
                  </a:lnTo>
                  <a:lnTo>
                    <a:pt x="47846" y="30886"/>
                  </a:lnTo>
                  <a:lnTo>
                    <a:pt x="47737" y="30960"/>
                  </a:lnTo>
                  <a:lnTo>
                    <a:pt x="47737" y="30960"/>
                  </a:lnTo>
                  <a:lnTo>
                    <a:pt x="47554" y="30996"/>
                  </a:lnTo>
                  <a:lnTo>
                    <a:pt x="47371" y="31033"/>
                  </a:lnTo>
                  <a:lnTo>
                    <a:pt x="47371" y="31033"/>
                  </a:lnTo>
                  <a:lnTo>
                    <a:pt x="47225" y="30996"/>
                  </a:lnTo>
                  <a:lnTo>
                    <a:pt x="47225" y="30996"/>
                  </a:lnTo>
                  <a:lnTo>
                    <a:pt x="47079" y="30923"/>
                  </a:lnTo>
                  <a:lnTo>
                    <a:pt x="46933" y="30850"/>
                  </a:lnTo>
                  <a:lnTo>
                    <a:pt x="46640" y="30704"/>
                  </a:lnTo>
                  <a:lnTo>
                    <a:pt x="46640" y="30704"/>
                  </a:lnTo>
                  <a:lnTo>
                    <a:pt x="46457" y="30594"/>
                  </a:lnTo>
                  <a:lnTo>
                    <a:pt x="46311" y="30448"/>
                  </a:lnTo>
                  <a:lnTo>
                    <a:pt x="46275" y="30375"/>
                  </a:lnTo>
                  <a:lnTo>
                    <a:pt x="46238" y="30265"/>
                  </a:lnTo>
                  <a:lnTo>
                    <a:pt x="46238" y="30192"/>
                  </a:lnTo>
                  <a:lnTo>
                    <a:pt x="46275" y="30046"/>
                  </a:lnTo>
                  <a:lnTo>
                    <a:pt x="46275" y="30046"/>
                  </a:lnTo>
                  <a:lnTo>
                    <a:pt x="46348" y="29753"/>
                  </a:lnTo>
                  <a:lnTo>
                    <a:pt x="46421" y="29607"/>
                  </a:lnTo>
                  <a:lnTo>
                    <a:pt x="46494" y="29497"/>
                  </a:lnTo>
                  <a:lnTo>
                    <a:pt x="46494" y="29497"/>
                  </a:lnTo>
                  <a:lnTo>
                    <a:pt x="46567" y="29315"/>
                  </a:lnTo>
                  <a:lnTo>
                    <a:pt x="46567" y="29205"/>
                  </a:lnTo>
                  <a:lnTo>
                    <a:pt x="46567" y="29132"/>
                  </a:lnTo>
                  <a:lnTo>
                    <a:pt x="46457" y="29022"/>
                  </a:lnTo>
                  <a:lnTo>
                    <a:pt x="46311" y="28949"/>
                  </a:lnTo>
                  <a:lnTo>
                    <a:pt x="46311" y="28949"/>
                  </a:lnTo>
                  <a:lnTo>
                    <a:pt x="46092" y="28913"/>
                  </a:lnTo>
                  <a:lnTo>
                    <a:pt x="45836" y="28876"/>
                  </a:lnTo>
                  <a:lnTo>
                    <a:pt x="45836" y="28876"/>
                  </a:lnTo>
                  <a:lnTo>
                    <a:pt x="45690" y="28913"/>
                  </a:lnTo>
                  <a:lnTo>
                    <a:pt x="45690" y="28913"/>
                  </a:lnTo>
                  <a:lnTo>
                    <a:pt x="45324" y="28949"/>
                  </a:lnTo>
                  <a:lnTo>
                    <a:pt x="45324" y="28949"/>
                  </a:lnTo>
                  <a:lnTo>
                    <a:pt x="45178" y="28913"/>
                  </a:lnTo>
                  <a:lnTo>
                    <a:pt x="45032" y="28876"/>
                  </a:lnTo>
                  <a:lnTo>
                    <a:pt x="45032" y="28876"/>
                  </a:lnTo>
                  <a:lnTo>
                    <a:pt x="45690" y="28291"/>
                  </a:lnTo>
                  <a:lnTo>
                    <a:pt x="45690" y="28291"/>
                  </a:lnTo>
                  <a:lnTo>
                    <a:pt x="45873" y="28182"/>
                  </a:lnTo>
                  <a:lnTo>
                    <a:pt x="45946" y="28145"/>
                  </a:lnTo>
                  <a:lnTo>
                    <a:pt x="46019" y="28109"/>
                  </a:lnTo>
                  <a:lnTo>
                    <a:pt x="46019" y="28109"/>
                  </a:lnTo>
                  <a:lnTo>
                    <a:pt x="46055" y="28109"/>
                  </a:lnTo>
                  <a:lnTo>
                    <a:pt x="46055" y="28109"/>
                  </a:lnTo>
                  <a:lnTo>
                    <a:pt x="46202" y="28109"/>
                  </a:lnTo>
                  <a:lnTo>
                    <a:pt x="46202" y="28109"/>
                  </a:lnTo>
                  <a:lnTo>
                    <a:pt x="46421" y="28109"/>
                  </a:lnTo>
                  <a:lnTo>
                    <a:pt x="46421" y="28109"/>
                  </a:lnTo>
                  <a:lnTo>
                    <a:pt x="46677" y="28109"/>
                  </a:lnTo>
                  <a:lnTo>
                    <a:pt x="46677" y="28109"/>
                  </a:lnTo>
                  <a:lnTo>
                    <a:pt x="47225" y="28145"/>
                  </a:lnTo>
                  <a:lnTo>
                    <a:pt x="47773" y="28218"/>
                  </a:lnTo>
                  <a:lnTo>
                    <a:pt x="47773" y="28218"/>
                  </a:lnTo>
                  <a:lnTo>
                    <a:pt x="48066" y="28255"/>
                  </a:lnTo>
                  <a:lnTo>
                    <a:pt x="48285" y="28255"/>
                  </a:lnTo>
                  <a:lnTo>
                    <a:pt x="48285" y="28255"/>
                  </a:lnTo>
                  <a:lnTo>
                    <a:pt x="48650" y="28218"/>
                  </a:lnTo>
                  <a:lnTo>
                    <a:pt x="48979" y="28145"/>
                  </a:lnTo>
                  <a:lnTo>
                    <a:pt x="49272" y="27999"/>
                  </a:lnTo>
                  <a:lnTo>
                    <a:pt x="49564" y="27780"/>
                  </a:lnTo>
                  <a:lnTo>
                    <a:pt x="49564" y="27780"/>
                  </a:lnTo>
                  <a:lnTo>
                    <a:pt x="49820" y="27597"/>
                  </a:lnTo>
                  <a:lnTo>
                    <a:pt x="49930" y="27560"/>
                  </a:lnTo>
                  <a:lnTo>
                    <a:pt x="50076" y="27560"/>
                  </a:lnTo>
                  <a:lnTo>
                    <a:pt x="50076" y="27560"/>
                  </a:lnTo>
                  <a:lnTo>
                    <a:pt x="50222" y="27560"/>
                  </a:lnTo>
                  <a:lnTo>
                    <a:pt x="50368" y="27597"/>
                  </a:lnTo>
                  <a:lnTo>
                    <a:pt x="50368" y="27597"/>
                  </a:lnTo>
                  <a:lnTo>
                    <a:pt x="50186" y="27926"/>
                  </a:lnTo>
                  <a:lnTo>
                    <a:pt x="50003" y="28218"/>
                  </a:lnTo>
                  <a:lnTo>
                    <a:pt x="49601" y="28803"/>
                  </a:lnTo>
                  <a:lnTo>
                    <a:pt x="49381" y="29095"/>
                  </a:lnTo>
                  <a:lnTo>
                    <a:pt x="49235" y="29388"/>
                  </a:lnTo>
                  <a:lnTo>
                    <a:pt x="49089" y="29717"/>
                  </a:lnTo>
                  <a:lnTo>
                    <a:pt x="48979" y="30082"/>
                  </a:lnTo>
                  <a:lnTo>
                    <a:pt x="48979" y="30082"/>
                  </a:lnTo>
                  <a:lnTo>
                    <a:pt x="49747" y="30119"/>
                  </a:lnTo>
                  <a:lnTo>
                    <a:pt x="50076" y="30155"/>
                  </a:lnTo>
                  <a:lnTo>
                    <a:pt x="50405" y="30229"/>
                  </a:lnTo>
                  <a:lnTo>
                    <a:pt x="50405" y="30229"/>
                  </a:lnTo>
                  <a:lnTo>
                    <a:pt x="50661" y="30302"/>
                  </a:lnTo>
                  <a:lnTo>
                    <a:pt x="50953" y="30448"/>
                  </a:lnTo>
                  <a:lnTo>
                    <a:pt x="51209" y="30594"/>
                  </a:lnTo>
                  <a:lnTo>
                    <a:pt x="51501" y="30740"/>
                  </a:lnTo>
                  <a:lnTo>
                    <a:pt x="51501" y="30740"/>
                  </a:lnTo>
                  <a:lnTo>
                    <a:pt x="51611" y="30740"/>
                  </a:lnTo>
                  <a:lnTo>
                    <a:pt x="51611" y="30740"/>
                  </a:lnTo>
                  <a:lnTo>
                    <a:pt x="51794" y="30704"/>
                  </a:lnTo>
                  <a:lnTo>
                    <a:pt x="51940" y="30631"/>
                  </a:lnTo>
                  <a:lnTo>
                    <a:pt x="51940" y="30631"/>
                  </a:lnTo>
                  <a:lnTo>
                    <a:pt x="51977" y="30557"/>
                  </a:lnTo>
                  <a:lnTo>
                    <a:pt x="52013" y="30448"/>
                  </a:lnTo>
                  <a:lnTo>
                    <a:pt x="52050" y="30229"/>
                  </a:lnTo>
                  <a:lnTo>
                    <a:pt x="52050" y="30229"/>
                  </a:lnTo>
                  <a:lnTo>
                    <a:pt x="51940" y="29753"/>
                  </a:lnTo>
                  <a:lnTo>
                    <a:pt x="51830" y="29278"/>
                  </a:lnTo>
                  <a:lnTo>
                    <a:pt x="51830" y="29278"/>
                  </a:lnTo>
                  <a:lnTo>
                    <a:pt x="51794" y="29059"/>
                  </a:lnTo>
                  <a:lnTo>
                    <a:pt x="51721" y="28913"/>
                  </a:lnTo>
                  <a:lnTo>
                    <a:pt x="51611" y="28840"/>
                  </a:lnTo>
                  <a:lnTo>
                    <a:pt x="51465" y="28840"/>
                  </a:lnTo>
                  <a:lnTo>
                    <a:pt x="51465" y="28840"/>
                  </a:lnTo>
                  <a:lnTo>
                    <a:pt x="51282" y="28840"/>
                  </a:lnTo>
                  <a:lnTo>
                    <a:pt x="51282" y="28840"/>
                  </a:lnTo>
                  <a:lnTo>
                    <a:pt x="51246" y="28840"/>
                  </a:lnTo>
                  <a:lnTo>
                    <a:pt x="51246" y="28840"/>
                  </a:lnTo>
                  <a:lnTo>
                    <a:pt x="51099" y="28803"/>
                  </a:lnTo>
                  <a:lnTo>
                    <a:pt x="50990" y="28766"/>
                  </a:lnTo>
                  <a:lnTo>
                    <a:pt x="50880" y="28693"/>
                  </a:lnTo>
                  <a:lnTo>
                    <a:pt x="50807" y="28584"/>
                  </a:lnTo>
                  <a:lnTo>
                    <a:pt x="50734" y="28474"/>
                  </a:lnTo>
                  <a:lnTo>
                    <a:pt x="50697" y="28328"/>
                  </a:lnTo>
                  <a:lnTo>
                    <a:pt x="50697" y="28218"/>
                  </a:lnTo>
                  <a:lnTo>
                    <a:pt x="50770" y="28109"/>
                  </a:lnTo>
                  <a:lnTo>
                    <a:pt x="50770" y="28109"/>
                  </a:lnTo>
                  <a:lnTo>
                    <a:pt x="50880" y="27926"/>
                  </a:lnTo>
                  <a:lnTo>
                    <a:pt x="50953" y="27743"/>
                  </a:lnTo>
                  <a:lnTo>
                    <a:pt x="51026" y="27377"/>
                  </a:lnTo>
                  <a:lnTo>
                    <a:pt x="51099" y="26975"/>
                  </a:lnTo>
                  <a:lnTo>
                    <a:pt x="51136" y="26793"/>
                  </a:lnTo>
                  <a:lnTo>
                    <a:pt x="51209" y="26610"/>
                  </a:lnTo>
                  <a:lnTo>
                    <a:pt x="51209" y="26610"/>
                  </a:lnTo>
                  <a:lnTo>
                    <a:pt x="51282" y="26391"/>
                  </a:lnTo>
                  <a:lnTo>
                    <a:pt x="51246" y="26135"/>
                  </a:lnTo>
                  <a:lnTo>
                    <a:pt x="51136" y="25952"/>
                  </a:lnTo>
                  <a:lnTo>
                    <a:pt x="50953" y="25733"/>
                  </a:lnTo>
                  <a:lnTo>
                    <a:pt x="50953" y="25733"/>
                  </a:lnTo>
                  <a:lnTo>
                    <a:pt x="50770" y="25586"/>
                  </a:lnTo>
                  <a:lnTo>
                    <a:pt x="50697" y="25477"/>
                  </a:lnTo>
                  <a:lnTo>
                    <a:pt x="50661" y="25367"/>
                  </a:lnTo>
                  <a:lnTo>
                    <a:pt x="50661" y="25367"/>
                  </a:lnTo>
                  <a:lnTo>
                    <a:pt x="50588" y="25148"/>
                  </a:lnTo>
                  <a:lnTo>
                    <a:pt x="50478" y="24965"/>
                  </a:lnTo>
                  <a:lnTo>
                    <a:pt x="50295" y="24819"/>
                  </a:lnTo>
                  <a:lnTo>
                    <a:pt x="50113" y="24746"/>
                  </a:lnTo>
                  <a:lnTo>
                    <a:pt x="50113" y="24746"/>
                  </a:lnTo>
                  <a:lnTo>
                    <a:pt x="49930" y="24636"/>
                  </a:lnTo>
                  <a:lnTo>
                    <a:pt x="49747" y="24526"/>
                  </a:lnTo>
                  <a:lnTo>
                    <a:pt x="49491" y="24234"/>
                  </a:lnTo>
                  <a:lnTo>
                    <a:pt x="49235" y="23905"/>
                  </a:lnTo>
                  <a:lnTo>
                    <a:pt x="48979" y="23576"/>
                  </a:lnTo>
                  <a:lnTo>
                    <a:pt x="48979" y="23576"/>
                  </a:lnTo>
                  <a:lnTo>
                    <a:pt x="49126" y="23357"/>
                  </a:lnTo>
                  <a:lnTo>
                    <a:pt x="49162" y="23138"/>
                  </a:lnTo>
                  <a:lnTo>
                    <a:pt x="49199" y="22918"/>
                  </a:lnTo>
                  <a:lnTo>
                    <a:pt x="49162" y="22699"/>
                  </a:lnTo>
                  <a:lnTo>
                    <a:pt x="48979" y="22297"/>
                  </a:lnTo>
                  <a:lnTo>
                    <a:pt x="48833" y="21858"/>
                  </a:lnTo>
                  <a:lnTo>
                    <a:pt x="48833" y="21858"/>
                  </a:lnTo>
                  <a:lnTo>
                    <a:pt x="48797" y="21675"/>
                  </a:lnTo>
                  <a:lnTo>
                    <a:pt x="48760" y="21456"/>
                  </a:lnTo>
                  <a:lnTo>
                    <a:pt x="48687" y="20981"/>
                  </a:lnTo>
                  <a:lnTo>
                    <a:pt x="48650" y="20762"/>
                  </a:lnTo>
                  <a:lnTo>
                    <a:pt x="48541" y="20542"/>
                  </a:lnTo>
                  <a:lnTo>
                    <a:pt x="48431" y="20323"/>
                  </a:lnTo>
                  <a:lnTo>
                    <a:pt x="48212" y="20140"/>
                  </a:lnTo>
                  <a:lnTo>
                    <a:pt x="48212" y="20140"/>
                  </a:lnTo>
                  <a:lnTo>
                    <a:pt x="47993" y="20506"/>
                  </a:lnTo>
                  <a:lnTo>
                    <a:pt x="47773" y="20762"/>
                  </a:lnTo>
                  <a:lnTo>
                    <a:pt x="47773" y="20762"/>
                  </a:lnTo>
                  <a:lnTo>
                    <a:pt x="47408" y="21164"/>
                  </a:lnTo>
                  <a:lnTo>
                    <a:pt x="47042" y="21529"/>
                  </a:lnTo>
                  <a:lnTo>
                    <a:pt x="47042" y="21529"/>
                  </a:lnTo>
                  <a:lnTo>
                    <a:pt x="46896" y="21639"/>
                  </a:lnTo>
                  <a:lnTo>
                    <a:pt x="46750" y="21675"/>
                  </a:lnTo>
                  <a:lnTo>
                    <a:pt x="46750" y="21675"/>
                  </a:lnTo>
                  <a:lnTo>
                    <a:pt x="46640" y="21639"/>
                  </a:lnTo>
                  <a:lnTo>
                    <a:pt x="46530" y="21602"/>
                  </a:lnTo>
                  <a:lnTo>
                    <a:pt x="46421" y="21493"/>
                  </a:lnTo>
                  <a:lnTo>
                    <a:pt x="46311" y="21383"/>
                  </a:lnTo>
                  <a:lnTo>
                    <a:pt x="46311" y="21383"/>
                  </a:lnTo>
                  <a:lnTo>
                    <a:pt x="46202" y="21237"/>
                  </a:lnTo>
                  <a:lnTo>
                    <a:pt x="46128" y="21054"/>
                  </a:lnTo>
                  <a:lnTo>
                    <a:pt x="46055" y="20908"/>
                  </a:lnTo>
                  <a:lnTo>
                    <a:pt x="46055" y="20725"/>
                  </a:lnTo>
                  <a:lnTo>
                    <a:pt x="46055" y="20360"/>
                  </a:lnTo>
                  <a:lnTo>
                    <a:pt x="46165" y="20031"/>
                  </a:lnTo>
                  <a:lnTo>
                    <a:pt x="46165" y="20031"/>
                  </a:lnTo>
                  <a:lnTo>
                    <a:pt x="46348" y="19409"/>
                  </a:lnTo>
                  <a:lnTo>
                    <a:pt x="46348" y="19409"/>
                  </a:lnTo>
                  <a:lnTo>
                    <a:pt x="46128" y="19336"/>
                  </a:lnTo>
                  <a:lnTo>
                    <a:pt x="45946" y="19190"/>
                  </a:lnTo>
                  <a:lnTo>
                    <a:pt x="45763" y="19080"/>
                  </a:lnTo>
                  <a:lnTo>
                    <a:pt x="45617" y="18934"/>
                  </a:lnTo>
                  <a:lnTo>
                    <a:pt x="45361" y="18605"/>
                  </a:lnTo>
                  <a:lnTo>
                    <a:pt x="45178" y="18240"/>
                  </a:lnTo>
                  <a:lnTo>
                    <a:pt x="45178" y="18240"/>
                  </a:lnTo>
                  <a:lnTo>
                    <a:pt x="45068" y="18057"/>
                  </a:lnTo>
                  <a:lnTo>
                    <a:pt x="44922" y="17947"/>
                  </a:lnTo>
                  <a:lnTo>
                    <a:pt x="44776" y="17874"/>
                  </a:lnTo>
                  <a:lnTo>
                    <a:pt x="44557" y="17874"/>
                  </a:lnTo>
                  <a:lnTo>
                    <a:pt x="44557" y="17874"/>
                  </a:lnTo>
                  <a:lnTo>
                    <a:pt x="44155" y="17838"/>
                  </a:lnTo>
                  <a:lnTo>
                    <a:pt x="43935" y="17801"/>
                  </a:lnTo>
                  <a:lnTo>
                    <a:pt x="43753" y="17728"/>
                  </a:lnTo>
                  <a:lnTo>
                    <a:pt x="43753" y="17728"/>
                  </a:lnTo>
                  <a:lnTo>
                    <a:pt x="43497" y="17618"/>
                  </a:lnTo>
                  <a:lnTo>
                    <a:pt x="43277" y="17582"/>
                  </a:lnTo>
                  <a:lnTo>
                    <a:pt x="43277" y="17582"/>
                  </a:lnTo>
                  <a:lnTo>
                    <a:pt x="43095" y="17618"/>
                  </a:lnTo>
                  <a:lnTo>
                    <a:pt x="42912" y="17655"/>
                  </a:lnTo>
                  <a:lnTo>
                    <a:pt x="42912" y="17655"/>
                  </a:lnTo>
                  <a:lnTo>
                    <a:pt x="42656" y="18422"/>
                  </a:lnTo>
                  <a:lnTo>
                    <a:pt x="42583" y="18824"/>
                  </a:lnTo>
                  <a:lnTo>
                    <a:pt x="42546" y="19190"/>
                  </a:lnTo>
                  <a:lnTo>
                    <a:pt x="42546" y="19190"/>
                  </a:lnTo>
                  <a:lnTo>
                    <a:pt x="42510" y="19592"/>
                  </a:lnTo>
                  <a:lnTo>
                    <a:pt x="42400" y="19958"/>
                  </a:lnTo>
                  <a:lnTo>
                    <a:pt x="42217" y="20286"/>
                  </a:lnTo>
                  <a:lnTo>
                    <a:pt x="41962" y="20579"/>
                  </a:lnTo>
                  <a:lnTo>
                    <a:pt x="41962" y="20579"/>
                  </a:lnTo>
                  <a:lnTo>
                    <a:pt x="41815" y="20762"/>
                  </a:lnTo>
                  <a:lnTo>
                    <a:pt x="41669" y="20981"/>
                  </a:lnTo>
                  <a:lnTo>
                    <a:pt x="41669" y="20981"/>
                  </a:lnTo>
                  <a:lnTo>
                    <a:pt x="41852" y="21456"/>
                  </a:lnTo>
                  <a:lnTo>
                    <a:pt x="42035" y="21931"/>
                  </a:lnTo>
                  <a:lnTo>
                    <a:pt x="42035" y="21931"/>
                  </a:lnTo>
                  <a:lnTo>
                    <a:pt x="42071" y="22224"/>
                  </a:lnTo>
                  <a:lnTo>
                    <a:pt x="42108" y="22516"/>
                  </a:lnTo>
                  <a:lnTo>
                    <a:pt x="42071" y="22772"/>
                  </a:lnTo>
                  <a:lnTo>
                    <a:pt x="41998" y="22991"/>
                  </a:lnTo>
                  <a:lnTo>
                    <a:pt x="41888" y="23174"/>
                  </a:lnTo>
                  <a:lnTo>
                    <a:pt x="41742" y="23393"/>
                  </a:lnTo>
                  <a:lnTo>
                    <a:pt x="41523" y="23540"/>
                  </a:lnTo>
                  <a:lnTo>
                    <a:pt x="41231" y="23722"/>
                  </a:lnTo>
                  <a:lnTo>
                    <a:pt x="41231" y="23722"/>
                  </a:lnTo>
                  <a:lnTo>
                    <a:pt x="40975" y="23869"/>
                  </a:lnTo>
                  <a:lnTo>
                    <a:pt x="40828" y="23942"/>
                  </a:lnTo>
                  <a:lnTo>
                    <a:pt x="40682" y="24015"/>
                  </a:lnTo>
                  <a:lnTo>
                    <a:pt x="40682" y="24015"/>
                  </a:lnTo>
                  <a:lnTo>
                    <a:pt x="40463" y="24088"/>
                  </a:lnTo>
                  <a:lnTo>
                    <a:pt x="40390" y="24161"/>
                  </a:lnTo>
                  <a:lnTo>
                    <a:pt x="40317" y="24234"/>
                  </a:lnTo>
                  <a:lnTo>
                    <a:pt x="40244" y="24453"/>
                  </a:lnTo>
                  <a:lnTo>
                    <a:pt x="40207" y="24673"/>
                  </a:lnTo>
                  <a:lnTo>
                    <a:pt x="40207" y="24673"/>
                  </a:lnTo>
                  <a:lnTo>
                    <a:pt x="40171" y="25952"/>
                  </a:lnTo>
                  <a:lnTo>
                    <a:pt x="40171" y="25952"/>
                  </a:lnTo>
                  <a:lnTo>
                    <a:pt x="40134" y="26281"/>
                  </a:lnTo>
                  <a:lnTo>
                    <a:pt x="40097" y="26391"/>
                  </a:lnTo>
                  <a:lnTo>
                    <a:pt x="40024" y="26500"/>
                  </a:lnTo>
                  <a:lnTo>
                    <a:pt x="39915" y="26573"/>
                  </a:lnTo>
                  <a:lnTo>
                    <a:pt x="39768" y="26610"/>
                  </a:lnTo>
                  <a:lnTo>
                    <a:pt x="39366" y="26683"/>
                  </a:lnTo>
                  <a:lnTo>
                    <a:pt x="39366" y="26683"/>
                  </a:lnTo>
                  <a:lnTo>
                    <a:pt x="38891" y="25733"/>
                  </a:lnTo>
                  <a:lnTo>
                    <a:pt x="38928" y="25733"/>
                  </a:lnTo>
                  <a:lnTo>
                    <a:pt x="38928" y="25733"/>
                  </a:lnTo>
                  <a:lnTo>
                    <a:pt x="38891" y="25733"/>
                  </a:lnTo>
                  <a:lnTo>
                    <a:pt x="38891" y="25733"/>
                  </a:lnTo>
                  <a:lnTo>
                    <a:pt x="38928" y="25733"/>
                  </a:lnTo>
                  <a:lnTo>
                    <a:pt x="38928" y="25733"/>
                  </a:lnTo>
                  <a:lnTo>
                    <a:pt x="38891" y="25440"/>
                  </a:lnTo>
                  <a:lnTo>
                    <a:pt x="38891" y="25148"/>
                  </a:lnTo>
                  <a:lnTo>
                    <a:pt x="38891" y="25148"/>
                  </a:lnTo>
                  <a:lnTo>
                    <a:pt x="39001" y="24526"/>
                  </a:lnTo>
                  <a:lnTo>
                    <a:pt x="39111" y="23942"/>
                  </a:lnTo>
                  <a:lnTo>
                    <a:pt x="39111" y="23942"/>
                  </a:lnTo>
                  <a:lnTo>
                    <a:pt x="38380" y="23576"/>
                  </a:lnTo>
                  <a:lnTo>
                    <a:pt x="37685" y="23247"/>
                  </a:lnTo>
                  <a:lnTo>
                    <a:pt x="37685" y="23247"/>
                  </a:lnTo>
                  <a:lnTo>
                    <a:pt x="37502" y="23138"/>
                  </a:lnTo>
                  <a:lnTo>
                    <a:pt x="37356" y="23028"/>
                  </a:lnTo>
                  <a:lnTo>
                    <a:pt x="37064" y="22772"/>
                  </a:lnTo>
                  <a:lnTo>
                    <a:pt x="36808" y="22480"/>
                  </a:lnTo>
                  <a:lnTo>
                    <a:pt x="36515" y="22187"/>
                  </a:lnTo>
                  <a:lnTo>
                    <a:pt x="36515" y="22187"/>
                  </a:lnTo>
                  <a:lnTo>
                    <a:pt x="36369" y="22041"/>
                  </a:lnTo>
                  <a:lnTo>
                    <a:pt x="36186" y="21931"/>
                  </a:lnTo>
                  <a:lnTo>
                    <a:pt x="36186" y="21931"/>
                  </a:lnTo>
                  <a:lnTo>
                    <a:pt x="35017" y="21493"/>
                  </a:lnTo>
                  <a:lnTo>
                    <a:pt x="35017" y="21493"/>
                  </a:lnTo>
                  <a:lnTo>
                    <a:pt x="34944" y="20725"/>
                  </a:lnTo>
                  <a:lnTo>
                    <a:pt x="34944" y="20725"/>
                  </a:lnTo>
                  <a:lnTo>
                    <a:pt x="34944" y="20469"/>
                  </a:lnTo>
                  <a:lnTo>
                    <a:pt x="34907" y="20396"/>
                  </a:lnTo>
                  <a:lnTo>
                    <a:pt x="34871" y="20323"/>
                  </a:lnTo>
                  <a:lnTo>
                    <a:pt x="34871" y="20323"/>
                  </a:lnTo>
                  <a:lnTo>
                    <a:pt x="34688" y="20140"/>
                  </a:lnTo>
                  <a:lnTo>
                    <a:pt x="34578" y="19994"/>
                  </a:lnTo>
                  <a:lnTo>
                    <a:pt x="34505" y="19811"/>
                  </a:lnTo>
                  <a:lnTo>
                    <a:pt x="34505" y="19629"/>
                  </a:lnTo>
                  <a:lnTo>
                    <a:pt x="34542" y="19446"/>
                  </a:lnTo>
                  <a:lnTo>
                    <a:pt x="34615" y="19263"/>
                  </a:lnTo>
                  <a:lnTo>
                    <a:pt x="34797" y="18934"/>
                  </a:lnTo>
                  <a:lnTo>
                    <a:pt x="34797" y="18934"/>
                  </a:lnTo>
                  <a:lnTo>
                    <a:pt x="35053" y="18532"/>
                  </a:lnTo>
                  <a:lnTo>
                    <a:pt x="35309" y="18130"/>
                  </a:lnTo>
                  <a:lnTo>
                    <a:pt x="35638" y="17764"/>
                  </a:lnTo>
                  <a:lnTo>
                    <a:pt x="35967" y="17399"/>
                  </a:lnTo>
                  <a:lnTo>
                    <a:pt x="35967" y="17399"/>
                  </a:lnTo>
                  <a:lnTo>
                    <a:pt x="36186" y="17216"/>
                  </a:lnTo>
                  <a:lnTo>
                    <a:pt x="36406" y="17033"/>
                  </a:lnTo>
                  <a:lnTo>
                    <a:pt x="36917" y="16704"/>
                  </a:lnTo>
                  <a:lnTo>
                    <a:pt x="37393" y="16375"/>
                  </a:lnTo>
                  <a:lnTo>
                    <a:pt x="37612" y="16156"/>
                  </a:lnTo>
                  <a:lnTo>
                    <a:pt x="37795" y="15937"/>
                  </a:lnTo>
                  <a:lnTo>
                    <a:pt x="37795" y="15937"/>
                  </a:lnTo>
                  <a:lnTo>
                    <a:pt x="37941" y="15827"/>
                  </a:lnTo>
                  <a:lnTo>
                    <a:pt x="38087" y="15718"/>
                  </a:lnTo>
                  <a:lnTo>
                    <a:pt x="38306" y="15681"/>
                  </a:lnTo>
                  <a:lnTo>
                    <a:pt x="38489" y="15644"/>
                  </a:lnTo>
                  <a:lnTo>
                    <a:pt x="38489" y="15644"/>
                  </a:lnTo>
                  <a:lnTo>
                    <a:pt x="38745" y="15608"/>
                  </a:lnTo>
                  <a:lnTo>
                    <a:pt x="39001" y="15498"/>
                  </a:lnTo>
                  <a:lnTo>
                    <a:pt x="39184" y="15389"/>
                  </a:lnTo>
                  <a:lnTo>
                    <a:pt x="39403" y="15206"/>
                  </a:lnTo>
                  <a:lnTo>
                    <a:pt x="39403" y="15206"/>
                  </a:lnTo>
                  <a:lnTo>
                    <a:pt x="39513" y="15133"/>
                  </a:lnTo>
                  <a:lnTo>
                    <a:pt x="39622" y="15060"/>
                  </a:lnTo>
                  <a:lnTo>
                    <a:pt x="39878" y="14950"/>
                  </a:lnTo>
                  <a:lnTo>
                    <a:pt x="39878" y="14950"/>
                  </a:lnTo>
                  <a:lnTo>
                    <a:pt x="39842" y="15279"/>
                  </a:lnTo>
                  <a:lnTo>
                    <a:pt x="39768" y="15425"/>
                  </a:lnTo>
                  <a:lnTo>
                    <a:pt x="39732" y="15571"/>
                  </a:lnTo>
                  <a:lnTo>
                    <a:pt x="39732" y="15571"/>
                  </a:lnTo>
                  <a:lnTo>
                    <a:pt x="39622" y="15754"/>
                  </a:lnTo>
                  <a:lnTo>
                    <a:pt x="39622" y="15937"/>
                  </a:lnTo>
                  <a:lnTo>
                    <a:pt x="39659" y="16083"/>
                  </a:lnTo>
                  <a:lnTo>
                    <a:pt x="39805" y="16229"/>
                  </a:lnTo>
                  <a:lnTo>
                    <a:pt x="39805" y="16229"/>
                  </a:lnTo>
                  <a:lnTo>
                    <a:pt x="39915" y="16412"/>
                  </a:lnTo>
                  <a:lnTo>
                    <a:pt x="40061" y="16631"/>
                  </a:lnTo>
                  <a:lnTo>
                    <a:pt x="40061" y="16631"/>
                  </a:lnTo>
                  <a:lnTo>
                    <a:pt x="40390" y="16449"/>
                  </a:lnTo>
                  <a:lnTo>
                    <a:pt x="40682" y="16266"/>
                  </a:lnTo>
                  <a:lnTo>
                    <a:pt x="40682" y="16266"/>
                  </a:lnTo>
                  <a:lnTo>
                    <a:pt x="40865" y="16120"/>
                  </a:lnTo>
                  <a:lnTo>
                    <a:pt x="40975" y="16083"/>
                  </a:lnTo>
                  <a:lnTo>
                    <a:pt x="41048" y="16083"/>
                  </a:lnTo>
                  <a:lnTo>
                    <a:pt x="41048" y="16083"/>
                  </a:lnTo>
                  <a:lnTo>
                    <a:pt x="41121" y="16083"/>
                  </a:lnTo>
                  <a:lnTo>
                    <a:pt x="41231" y="16120"/>
                  </a:lnTo>
                  <a:lnTo>
                    <a:pt x="41377" y="16266"/>
                  </a:lnTo>
                  <a:lnTo>
                    <a:pt x="41377" y="16266"/>
                  </a:lnTo>
                  <a:lnTo>
                    <a:pt x="41486" y="16339"/>
                  </a:lnTo>
                  <a:lnTo>
                    <a:pt x="41596" y="16412"/>
                  </a:lnTo>
                  <a:lnTo>
                    <a:pt x="41706" y="16449"/>
                  </a:lnTo>
                  <a:lnTo>
                    <a:pt x="41815" y="16449"/>
                  </a:lnTo>
                  <a:lnTo>
                    <a:pt x="41815" y="16449"/>
                  </a:lnTo>
                  <a:lnTo>
                    <a:pt x="41998" y="16412"/>
                  </a:lnTo>
                  <a:lnTo>
                    <a:pt x="42217" y="16302"/>
                  </a:lnTo>
                  <a:lnTo>
                    <a:pt x="42217" y="16302"/>
                  </a:lnTo>
                  <a:lnTo>
                    <a:pt x="42108" y="15900"/>
                  </a:lnTo>
                  <a:lnTo>
                    <a:pt x="42108" y="15900"/>
                  </a:lnTo>
                  <a:lnTo>
                    <a:pt x="41962" y="15644"/>
                  </a:lnTo>
                  <a:lnTo>
                    <a:pt x="41815" y="15352"/>
                  </a:lnTo>
                  <a:lnTo>
                    <a:pt x="41450" y="14877"/>
                  </a:lnTo>
                  <a:lnTo>
                    <a:pt x="41084" y="14365"/>
                  </a:lnTo>
                  <a:lnTo>
                    <a:pt x="40938" y="14109"/>
                  </a:lnTo>
                  <a:lnTo>
                    <a:pt x="40828" y="13817"/>
                  </a:lnTo>
                  <a:lnTo>
                    <a:pt x="40828" y="13817"/>
                  </a:lnTo>
                  <a:lnTo>
                    <a:pt x="40828" y="13634"/>
                  </a:lnTo>
                  <a:lnTo>
                    <a:pt x="40828" y="13269"/>
                  </a:lnTo>
                  <a:lnTo>
                    <a:pt x="40828" y="13269"/>
                  </a:lnTo>
                  <a:lnTo>
                    <a:pt x="41048" y="13451"/>
                  </a:lnTo>
                  <a:lnTo>
                    <a:pt x="41231" y="13598"/>
                  </a:lnTo>
                  <a:lnTo>
                    <a:pt x="41413" y="13671"/>
                  </a:lnTo>
                  <a:lnTo>
                    <a:pt x="41633" y="13707"/>
                  </a:lnTo>
                  <a:lnTo>
                    <a:pt x="41633" y="13707"/>
                  </a:lnTo>
                  <a:lnTo>
                    <a:pt x="41852" y="13671"/>
                  </a:lnTo>
                  <a:lnTo>
                    <a:pt x="42071" y="13598"/>
                  </a:lnTo>
                  <a:lnTo>
                    <a:pt x="42510" y="13378"/>
                  </a:lnTo>
                  <a:lnTo>
                    <a:pt x="42510" y="13378"/>
                  </a:lnTo>
                  <a:lnTo>
                    <a:pt x="42729" y="13232"/>
                  </a:lnTo>
                  <a:lnTo>
                    <a:pt x="42912" y="13049"/>
                  </a:lnTo>
                  <a:lnTo>
                    <a:pt x="43022" y="12867"/>
                  </a:lnTo>
                  <a:lnTo>
                    <a:pt x="43131" y="12684"/>
                  </a:lnTo>
                  <a:lnTo>
                    <a:pt x="43168" y="12501"/>
                  </a:lnTo>
                  <a:lnTo>
                    <a:pt x="43168" y="12318"/>
                  </a:lnTo>
                  <a:lnTo>
                    <a:pt x="43168" y="12136"/>
                  </a:lnTo>
                  <a:lnTo>
                    <a:pt x="43131" y="11916"/>
                  </a:lnTo>
                  <a:lnTo>
                    <a:pt x="43131" y="11916"/>
                  </a:lnTo>
                  <a:lnTo>
                    <a:pt x="43533" y="11478"/>
                  </a:lnTo>
                  <a:lnTo>
                    <a:pt x="43679" y="11258"/>
                  </a:lnTo>
                  <a:lnTo>
                    <a:pt x="43753" y="11076"/>
                  </a:lnTo>
                  <a:lnTo>
                    <a:pt x="43753" y="11076"/>
                  </a:lnTo>
                  <a:lnTo>
                    <a:pt x="43753" y="10820"/>
                  </a:lnTo>
                  <a:lnTo>
                    <a:pt x="43716" y="10564"/>
                  </a:lnTo>
                  <a:lnTo>
                    <a:pt x="43570" y="10089"/>
                  </a:lnTo>
                  <a:lnTo>
                    <a:pt x="43570" y="10089"/>
                  </a:lnTo>
                  <a:lnTo>
                    <a:pt x="43679" y="10016"/>
                  </a:lnTo>
                  <a:lnTo>
                    <a:pt x="43789" y="10016"/>
                  </a:lnTo>
                  <a:lnTo>
                    <a:pt x="43789" y="10016"/>
                  </a:lnTo>
                  <a:lnTo>
                    <a:pt x="43899" y="10016"/>
                  </a:lnTo>
                  <a:lnTo>
                    <a:pt x="43972" y="10052"/>
                  </a:lnTo>
                  <a:lnTo>
                    <a:pt x="44155" y="10162"/>
                  </a:lnTo>
                  <a:lnTo>
                    <a:pt x="44155" y="10162"/>
                  </a:lnTo>
                  <a:lnTo>
                    <a:pt x="44337" y="10271"/>
                  </a:lnTo>
                  <a:lnTo>
                    <a:pt x="44447" y="10308"/>
                  </a:lnTo>
                  <a:lnTo>
                    <a:pt x="44520" y="10308"/>
                  </a:lnTo>
                  <a:lnTo>
                    <a:pt x="44520" y="10308"/>
                  </a:lnTo>
                  <a:lnTo>
                    <a:pt x="44593" y="10308"/>
                  </a:lnTo>
                  <a:lnTo>
                    <a:pt x="44593" y="10308"/>
                  </a:lnTo>
                  <a:lnTo>
                    <a:pt x="45105" y="10162"/>
                  </a:lnTo>
                  <a:lnTo>
                    <a:pt x="45653" y="10016"/>
                  </a:lnTo>
                  <a:lnTo>
                    <a:pt x="45653" y="10016"/>
                  </a:lnTo>
                  <a:lnTo>
                    <a:pt x="46092" y="11953"/>
                  </a:lnTo>
                  <a:lnTo>
                    <a:pt x="46092" y="11953"/>
                  </a:lnTo>
                  <a:lnTo>
                    <a:pt x="46092" y="11953"/>
                  </a:lnTo>
                  <a:lnTo>
                    <a:pt x="46092" y="11953"/>
                  </a:lnTo>
                  <a:lnTo>
                    <a:pt x="46348" y="11989"/>
                  </a:lnTo>
                  <a:lnTo>
                    <a:pt x="46567" y="12062"/>
                  </a:lnTo>
                  <a:lnTo>
                    <a:pt x="46713" y="12209"/>
                  </a:lnTo>
                  <a:lnTo>
                    <a:pt x="46859" y="12391"/>
                  </a:lnTo>
                  <a:lnTo>
                    <a:pt x="46859" y="12391"/>
                  </a:lnTo>
                  <a:lnTo>
                    <a:pt x="46896" y="12538"/>
                  </a:lnTo>
                  <a:lnTo>
                    <a:pt x="46933" y="12684"/>
                  </a:lnTo>
                  <a:lnTo>
                    <a:pt x="46933" y="12867"/>
                  </a:lnTo>
                  <a:lnTo>
                    <a:pt x="46896" y="13013"/>
                  </a:lnTo>
                  <a:lnTo>
                    <a:pt x="46750" y="13342"/>
                  </a:lnTo>
                  <a:lnTo>
                    <a:pt x="46567" y="13598"/>
                  </a:lnTo>
                  <a:lnTo>
                    <a:pt x="46567" y="13598"/>
                  </a:lnTo>
                  <a:lnTo>
                    <a:pt x="46275" y="13853"/>
                  </a:lnTo>
                  <a:lnTo>
                    <a:pt x="45946" y="14109"/>
                  </a:lnTo>
                  <a:lnTo>
                    <a:pt x="45799" y="14255"/>
                  </a:lnTo>
                  <a:lnTo>
                    <a:pt x="45690" y="14402"/>
                  </a:lnTo>
                  <a:lnTo>
                    <a:pt x="45653" y="14621"/>
                  </a:lnTo>
                  <a:lnTo>
                    <a:pt x="45653" y="14877"/>
                  </a:lnTo>
                  <a:lnTo>
                    <a:pt x="45653" y="14877"/>
                  </a:lnTo>
                  <a:lnTo>
                    <a:pt x="45251" y="14987"/>
                  </a:lnTo>
                  <a:lnTo>
                    <a:pt x="45032" y="15060"/>
                  </a:lnTo>
                  <a:lnTo>
                    <a:pt x="44849" y="15060"/>
                  </a:lnTo>
                  <a:lnTo>
                    <a:pt x="44849" y="15060"/>
                  </a:lnTo>
                  <a:lnTo>
                    <a:pt x="44630" y="15060"/>
                  </a:lnTo>
                  <a:lnTo>
                    <a:pt x="44411" y="14950"/>
                  </a:lnTo>
                  <a:lnTo>
                    <a:pt x="44411" y="14950"/>
                  </a:lnTo>
                  <a:lnTo>
                    <a:pt x="44301" y="14913"/>
                  </a:lnTo>
                  <a:lnTo>
                    <a:pt x="44228" y="14913"/>
                  </a:lnTo>
                  <a:lnTo>
                    <a:pt x="44228" y="14913"/>
                  </a:lnTo>
                  <a:lnTo>
                    <a:pt x="44082" y="14950"/>
                  </a:lnTo>
                  <a:lnTo>
                    <a:pt x="43935" y="15023"/>
                  </a:lnTo>
                  <a:lnTo>
                    <a:pt x="43826" y="15133"/>
                  </a:lnTo>
                  <a:lnTo>
                    <a:pt x="43716" y="15279"/>
                  </a:lnTo>
                  <a:lnTo>
                    <a:pt x="43716" y="15279"/>
                  </a:lnTo>
                  <a:lnTo>
                    <a:pt x="43679" y="15389"/>
                  </a:lnTo>
                  <a:lnTo>
                    <a:pt x="43643" y="15535"/>
                  </a:lnTo>
                  <a:lnTo>
                    <a:pt x="43643" y="15718"/>
                  </a:lnTo>
                  <a:lnTo>
                    <a:pt x="43716" y="15827"/>
                  </a:lnTo>
                  <a:lnTo>
                    <a:pt x="43716" y="15827"/>
                  </a:lnTo>
                  <a:lnTo>
                    <a:pt x="43753" y="15937"/>
                  </a:lnTo>
                  <a:lnTo>
                    <a:pt x="43862" y="16010"/>
                  </a:lnTo>
                  <a:lnTo>
                    <a:pt x="43935" y="16047"/>
                  </a:lnTo>
                  <a:lnTo>
                    <a:pt x="44045" y="16047"/>
                  </a:lnTo>
                  <a:lnTo>
                    <a:pt x="44045" y="16047"/>
                  </a:lnTo>
                  <a:lnTo>
                    <a:pt x="44374" y="16010"/>
                  </a:lnTo>
                  <a:lnTo>
                    <a:pt x="44374" y="16010"/>
                  </a:lnTo>
                  <a:lnTo>
                    <a:pt x="44776" y="16010"/>
                  </a:lnTo>
                  <a:lnTo>
                    <a:pt x="44776" y="16010"/>
                  </a:lnTo>
                  <a:lnTo>
                    <a:pt x="45032" y="16010"/>
                  </a:lnTo>
                  <a:lnTo>
                    <a:pt x="45215" y="16047"/>
                  </a:lnTo>
                  <a:lnTo>
                    <a:pt x="45397" y="16120"/>
                  </a:lnTo>
                  <a:lnTo>
                    <a:pt x="45544" y="16266"/>
                  </a:lnTo>
                  <a:lnTo>
                    <a:pt x="45690" y="16412"/>
                  </a:lnTo>
                  <a:lnTo>
                    <a:pt x="45799" y="16595"/>
                  </a:lnTo>
                  <a:lnTo>
                    <a:pt x="45909" y="16814"/>
                  </a:lnTo>
                  <a:lnTo>
                    <a:pt x="45982" y="17107"/>
                  </a:lnTo>
                  <a:lnTo>
                    <a:pt x="45982" y="17107"/>
                  </a:lnTo>
                  <a:lnTo>
                    <a:pt x="46019" y="17253"/>
                  </a:lnTo>
                  <a:lnTo>
                    <a:pt x="46055" y="17362"/>
                  </a:lnTo>
                  <a:lnTo>
                    <a:pt x="46055" y="17362"/>
                  </a:lnTo>
                  <a:lnTo>
                    <a:pt x="46202" y="17618"/>
                  </a:lnTo>
                  <a:lnTo>
                    <a:pt x="46311" y="17728"/>
                  </a:lnTo>
                  <a:lnTo>
                    <a:pt x="46384" y="17801"/>
                  </a:lnTo>
                  <a:lnTo>
                    <a:pt x="46384" y="17801"/>
                  </a:lnTo>
                  <a:lnTo>
                    <a:pt x="47152" y="18240"/>
                  </a:lnTo>
                  <a:lnTo>
                    <a:pt x="47919" y="18678"/>
                  </a:lnTo>
                  <a:lnTo>
                    <a:pt x="47919" y="18678"/>
                  </a:lnTo>
                  <a:lnTo>
                    <a:pt x="48066" y="18532"/>
                  </a:lnTo>
                  <a:lnTo>
                    <a:pt x="48102" y="18349"/>
                  </a:lnTo>
                  <a:lnTo>
                    <a:pt x="48102" y="18203"/>
                  </a:lnTo>
                  <a:lnTo>
                    <a:pt x="48066" y="18057"/>
                  </a:lnTo>
                  <a:lnTo>
                    <a:pt x="47956" y="17728"/>
                  </a:lnTo>
                  <a:lnTo>
                    <a:pt x="47883" y="17545"/>
                  </a:lnTo>
                  <a:lnTo>
                    <a:pt x="47846" y="17399"/>
                  </a:lnTo>
                  <a:lnTo>
                    <a:pt x="47846" y="17399"/>
                  </a:lnTo>
                  <a:lnTo>
                    <a:pt x="48833" y="18130"/>
                  </a:lnTo>
                  <a:lnTo>
                    <a:pt x="48833" y="18130"/>
                  </a:lnTo>
                  <a:lnTo>
                    <a:pt x="49053" y="17801"/>
                  </a:lnTo>
                  <a:lnTo>
                    <a:pt x="49126" y="17618"/>
                  </a:lnTo>
                  <a:lnTo>
                    <a:pt x="49199" y="17435"/>
                  </a:lnTo>
                  <a:lnTo>
                    <a:pt x="49235" y="17253"/>
                  </a:lnTo>
                  <a:lnTo>
                    <a:pt x="49272" y="17033"/>
                  </a:lnTo>
                  <a:lnTo>
                    <a:pt x="49235" y="16851"/>
                  </a:lnTo>
                  <a:lnTo>
                    <a:pt x="49199" y="16631"/>
                  </a:lnTo>
                  <a:lnTo>
                    <a:pt x="49199" y="16631"/>
                  </a:lnTo>
                  <a:lnTo>
                    <a:pt x="49016" y="16229"/>
                  </a:lnTo>
                  <a:lnTo>
                    <a:pt x="48760" y="15864"/>
                  </a:lnTo>
                  <a:lnTo>
                    <a:pt x="48760" y="15864"/>
                  </a:lnTo>
                  <a:lnTo>
                    <a:pt x="48614" y="15571"/>
                  </a:lnTo>
                  <a:lnTo>
                    <a:pt x="48577" y="15425"/>
                  </a:lnTo>
                  <a:lnTo>
                    <a:pt x="48577" y="15279"/>
                  </a:lnTo>
                  <a:lnTo>
                    <a:pt x="48577" y="15169"/>
                  </a:lnTo>
                  <a:lnTo>
                    <a:pt x="48650" y="15023"/>
                  </a:lnTo>
                  <a:lnTo>
                    <a:pt x="48833" y="14694"/>
                  </a:lnTo>
                  <a:lnTo>
                    <a:pt x="48833" y="14694"/>
                  </a:lnTo>
                  <a:lnTo>
                    <a:pt x="48943" y="14731"/>
                  </a:lnTo>
                  <a:lnTo>
                    <a:pt x="49053" y="14804"/>
                  </a:lnTo>
                  <a:lnTo>
                    <a:pt x="49199" y="14950"/>
                  </a:lnTo>
                  <a:lnTo>
                    <a:pt x="49308" y="15133"/>
                  </a:lnTo>
                  <a:lnTo>
                    <a:pt x="49381" y="15352"/>
                  </a:lnTo>
                  <a:lnTo>
                    <a:pt x="49455" y="15571"/>
                  </a:lnTo>
                  <a:lnTo>
                    <a:pt x="49564" y="15754"/>
                  </a:lnTo>
                  <a:lnTo>
                    <a:pt x="49710" y="15900"/>
                  </a:lnTo>
                  <a:lnTo>
                    <a:pt x="49820" y="15937"/>
                  </a:lnTo>
                  <a:lnTo>
                    <a:pt x="49930" y="15973"/>
                  </a:lnTo>
                  <a:lnTo>
                    <a:pt x="49930" y="15973"/>
                  </a:lnTo>
                  <a:lnTo>
                    <a:pt x="50441" y="15498"/>
                  </a:lnTo>
                  <a:lnTo>
                    <a:pt x="50441" y="15498"/>
                  </a:lnTo>
                  <a:lnTo>
                    <a:pt x="50953" y="15060"/>
                  </a:lnTo>
                  <a:lnTo>
                    <a:pt x="50953" y="15060"/>
                  </a:lnTo>
                  <a:lnTo>
                    <a:pt x="51136" y="14913"/>
                  </a:lnTo>
                  <a:lnTo>
                    <a:pt x="51246" y="14767"/>
                  </a:lnTo>
                  <a:lnTo>
                    <a:pt x="51282" y="14621"/>
                  </a:lnTo>
                  <a:lnTo>
                    <a:pt x="51319" y="14511"/>
                  </a:lnTo>
                  <a:lnTo>
                    <a:pt x="51282" y="14365"/>
                  </a:lnTo>
                  <a:lnTo>
                    <a:pt x="51209" y="14219"/>
                  </a:lnTo>
                  <a:lnTo>
                    <a:pt x="51063" y="14073"/>
                  </a:lnTo>
                  <a:lnTo>
                    <a:pt x="50917" y="13963"/>
                  </a:lnTo>
                  <a:lnTo>
                    <a:pt x="50917" y="13963"/>
                  </a:lnTo>
                  <a:lnTo>
                    <a:pt x="50770" y="13853"/>
                  </a:lnTo>
                  <a:lnTo>
                    <a:pt x="50624" y="13780"/>
                  </a:lnTo>
                  <a:lnTo>
                    <a:pt x="50478" y="13671"/>
                  </a:lnTo>
                  <a:lnTo>
                    <a:pt x="50441" y="13598"/>
                  </a:lnTo>
                  <a:lnTo>
                    <a:pt x="50405" y="13488"/>
                  </a:lnTo>
                  <a:lnTo>
                    <a:pt x="50405" y="13488"/>
                  </a:lnTo>
                  <a:lnTo>
                    <a:pt x="50368" y="13378"/>
                  </a:lnTo>
                  <a:lnTo>
                    <a:pt x="50259" y="13269"/>
                  </a:lnTo>
                  <a:lnTo>
                    <a:pt x="50076" y="13013"/>
                  </a:lnTo>
                  <a:lnTo>
                    <a:pt x="50076" y="13013"/>
                  </a:lnTo>
                  <a:lnTo>
                    <a:pt x="49235" y="12172"/>
                  </a:lnTo>
                  <a:lnTo>
                    <a:pt x="49235" y="12172"/>
                  </a:lnTo>
                  <a:lnTo>
                    <a:pt x="49857" y="11551"/>
                  </a:lnTo>
                  <a:lnTo>
                    <a:pt x="49857" y="11551"/>
                  </a:lnTo>
                  <a:lnTo>
                    <a:pt x="49893" y="11258"/>
                  </a:lnTo>
                  <a:lnTo>
                    <a:pt x="49893" y="11258"/>
                  </a:lnTo>
                  <a:lnTo>
                    <a:pt x="49893" y="11002"/>
                  </a:lnTo>
                  <a:lnTo>
                    <a:pt x="49893" y="10747"/>
                  </a:lnTo>
                  <a:lnTo>
                    <a:pt x="49893" y="10527"/>
                  </a:lnTo>
                  <a:lnTo>
                    <a:pt x="49820" y="10308"/>
                  </a:lnTo>
                  <a:lnTo>
                    <a:pt x="49710" y="10125"/>
                  </a:lnTo>
                  <a:lnTo>
                    <a:pt x="49601" y="9942"/>
                  </a:lnTo>
                  <a:lnTo>
                    <a:pt x="49418" y="9796"/>
                  </a:lnTo>
                  <a:lnTo>
                    <a:pt x="49199" y="9650"/>
                  </a:lnTo>
                  <a:lnTo>
                    <a:pt x="49199" y="9650"/>
                  </a:lnTo>
                  <a:lnTo>
                    <a:pt x="49089" y="9540"/>
                  </a:lnTo>
                  <a:lnTo>
                    <a:pt x="49016" y="9431"/>
                  </a:lnTo>
                  <a:lnTo>
                    <a:pt x="48906" y="9175"/>
                  </a:lnTo>
                  <a:lnTo>
                    <a:pt x="48906" y="9175"/>
                  </a:lnTo>
                  <a:lnTo>
                    <a:pt x="48833" y="8956"/>
                  </a:lnTo>
                  <a:lnTo>
                    <a:pt x="48724" y="8773"/>
                  </a:lnTo>
                  <a:lnTo>
                    <a:pt x="48541" y="8627"/>
                  </a:lnTo>
                  <a:lnTo>
                    <a:pt x="48322" y="8553"/>
                  </a:lnTo>
                  <a:lnTo>
                    <a:pt x="48322" y="8553"/>
                  </a:lnTo>
                  <a:lnTo>
                    <a:pt x="48175" y="8553"/>
                  </a:lnTo>
                  <a:lnTo>
                    <a:pt x="48066" y="8480"/>
                  </a:lnTo>
                  <a:lnTo>
                    <a:pt x="47993" y="8407"/>
                  </a:lnTo>
                  <a:lnTo>
                    <a:pt x="47919" y="8334"/>
                  </a:lnTo>
                  <a:lnTo>
                    <a:pt x="47846" y="8151"/>
                  </a:lnTo>
                  <a:lnTo>
                    <a:pt x="47810" y="7932"/>
                  </a:lnTo>
                  <a:lnTo>
                    <a:pt x="47810" y="7932"/>
                  </a:lnTo>
                  <a:lnTo>
                    <a:pt x="47773" y="7603"/>
                  </a:lnTo>
                  <a:lnTo>
                    <a:pt x="47737" y="7493"/>
                  </a:lnTo>
                  <a:lnTo>
                    <a:pt x="47664" y="7384"/>
                  </a:lnTo>
                  <a:lnTo>
                    <a:pt x="47664" y="7384"/>
                  </a:lnTo>
                  <a:lnTo>
                    <a:pt x="47554" y="7311"/>
                  </a:lnTo>
                  <a:lnTo>
                    <a:pt x="47517" y="7201"/>
                  </a:lnTo>
                  <a:lnTo>
                    <a:pt x="47517" y="7055"/>
                  </a:lnTo>
                  <a:lnTo>
                    <a:pt x="47517" y="6945"/>
                  </a:lnTo>
                  <a:lnTo>
                    <a:pt x="47517" y="6945"/>
                  </a:lnTo>
                  <a:lnTo>
                    <a:pt x="47554" y="6616"/>
                  </a:lnTo>
                  <a:lnTo>
                    <a:pt x="47554" y="6360"/>
                  </a:lnTo>
                  <a:lnTo>
                    <a:pt x="47517" y="6141"/>
                  </a:lnTo>
                  <a:lnTo>
                    <a:pt x="47408" y="5958"/>
                  </a:lnTo>
                  <a:lnTo>
                    <a:pt x="47298" y="5849"/>
                  </a:lnTo>
                  <a:lnTo>
                    <a:pt x="47115" y="5739"/>
                  </a:lnTo>
                  <a:lnTo>
                    <a:pt x="46896" y="5666"/>
                  </a:lnTo>
                  <a:lnTo>
                    <a:pt x="46640" y="5593"/>
                  </a:lnTo>
                  <a:lnTo>
                    <a:pt x="46640" y="5593"/>
                  </a:lnTo>
                  <a:lnTo>
                    <a:pt x="46055" y="5483"/>
                  </a:lnTo>
                  <a:lnTo>
                    <a:pt x="45763" y="5410"/>
                  </a:lnTo>
                  <a:lnTo>
                    <a:pt x="45470" y="5373"/>
                  </a:lnTo>
                  <a:lnTo>
                    <a:pt x="45470" y="5373"/>
                  </a:lnTo>
                  <a:lnTo>
                    <a:pt x="45142" y="5410"/>
                  </a:lnTo>
                  <a:lnTo>
                    <a:pt x="44995" y="5483"/>
                  </a:lnTo>
                  <a:lnTo>
                    <a:pt x="44813" y="5556"/>
                  </a:lnTo>
                  <a:lnTo>
                    <a:pt x="44813" y="5556"/>
                  </a:lnTo>
                  <a:lnTo>
                    <a:pt x="44776" y="5556"/>
                  </a:lnTo>
                  <a:lnTo>
                    <a:pt x="44776" y="5556"/>
                  </a:lnTo>
                  <a:lnTo>
                    <a:pt x="44520" y="5520"/>
                  </a:lnTo>
                  <a:lnTo>
                    <a:pt x="44520" y="5520"/>
                  </a:lnTo>
                  <a:lnTo>
                    <a:pt x="44484" y="5008"/>
                  </a:lnTo>
                  <a:lnTo>
                    <a:pt x="44484" y="5008"/>
                  </a:lnTo>
                  <a:lnTo>
                    <a:pt x="44228" y="4935"/>
                  </a:lnTo>
                  <a:lnTo>
                    <a:pt x="43935" y="4898"/>
                  </a:lnTo>
                  <a:lnTo>
                    <a:pt x="43935" y="4898"/>
                  </a:lnTo>
                  <a:lnTo>
                    <a:pt x="43606" y="4935"/>
                  </a:lnTo>
                  <a:lnTo>
                    <a:pt x="43314" y="5045"/>
                  </a:lnTo>
                  <a:lnTo>
                    <a:pt x="43022" y="5227"/>
                  </a:lnTo>
                  <a:lnTo>
                    <a:pt x="42729" y="5447"/>
                  </a:lnTo>
                  <a:lnTo>
                    <a:pt x="42729" y="5447"/>
                  </a:lnTo>
                  <a:lnTo>
                    <a:pt x="42400" y="5849"/>
                  </a:lnTo>
                  <a:lnTo>
                    <a:pt x="42071" y="6251"/>
                  </a:lnTo>
                  <a:lnTo>
                    <a:pt x="41742" y="6653"/>
                  </a:lnTo>
                  <a:lnTo>
                    <a:pt x="41486" y="7128"/>
                  </a:lnTo>
                  <a:lnTo>
                    <a:pt x="41486" y="7128"/>
                  </a:lnTo>
                  <a:lnTo>
                    <a:pt x="41377" y="7384"/>
                  </a:lnTo>
                  <a:lnTo>
                    <a:pt x="41340" y="7493"/>
                  </a:lnTo>
                  <a:lnTo>
                    <a:pt x="41377" y="7640"/>
                  </a:lnTo>
                  <a:lnTo>
                    <a:pt x="41377" y="7640"/>
                  </a:lnTo>
                  <a:lnTo>
                    <a:pt x="41413" y="7749"/>
                  </a:lnTo>
                  <a:lnTo>
                    <a:pt x="41486" y="7859"/>
                  </a:lnTo>
                  <a:lnTo>
                    <a:pt x="41669" y="8115"/>
                  </a:lnTo>
                  <a:lnTo>
                    <a:pt x="41669" y="8115"/>
                  </a:lnTo>
                  <a:lnTo>
                    <a:pt x="41523" y="8188"/>
                  </a:lnTo>
                  <a:lnTo>
                    <a:pt x="41413" y="8334"/>
                  </a:lnTo>
                  <a:lnTo>
                    <a:pt x="41340" y="8444"/>
                  </a:lnTo>
                  <a:lnTo>
                    <a:pt x="41304" y="8590"/>
                  </a:lnTo>
                  <a:lnTo>
                    <a:pt x="41304" y="8700"/>
                  </a:lnTo>
                  <a:lnTo>
                    <a:pt x="41377" y="8846"/>
                  </a:lnTo>
                  <a:lnTo>
                    <a:pt x="41450" y="8956"/>
                  </a:lnTo>
                  <a:lnTo>
                    <a:pt x="41596" y="9065"/>
                  </a:lnTo>
                  <a:lnTo>
                    <a:pt x="41596" y="9065"/>
                  </a:lnTo>
                  <a:lnTo>
                    <a:pt x="42510" y="9687"/>
                  </a:lnTo>
                  <a:lnTo>
                    <a:pt x="42510" y="9687"/>
                  </a:lnTo>
                  <a:lnTo>
                    <a:pt x="42327" y="10016"/>
                  </a:lnTo>
                  <a:lnTo>
                    <a:pt x="42254" y="10162"/>
                  </a:lnTo>
                  <a:lnTo>
                    <a:pt x="42254" y="10308"/>
                  </a:lnTo>
                  <a:lnTo>
                    <a:pt x="42254" y="10308"/>
                  </a:lnTo>
                  <a:lnTo>
                    <a:pt x="42217" y="10491"/>
                  </a:lnTo>
                  <a:lnTo>
                    <a:pt x="42144" y="10673"/>
                  </a:lnTo>
                  <a:lnTo>
                    <a:pt x="42071" y="10820"/>
                  </a:lnTo>
                  <a:lnTo>
                    <a:pt x="41962" y="10966"/>
                  </a:lnTo>
                  <a:lnTo>
                    <a:pt x="41706" y="11185"/>
                  </a:lnTo>
                  <a:lnTo>
                    <a:pt x="41450" y="11368"/>
                  </a:lnTo>
                  <a:lnTo>
                    <a:pt x="41450" y="11368"/>
                  </a:lnTo>
                  <a:lnTo>
                    <a:pt x="41231" y="11514"/>
                  </a:lnTo>
                  <a:lnTo>
                    <a:pt x="41121" y="11660"/>
                  </a:lnTo>
                  <a:lnTo>
                    <a:pt x="41011" y="11843"/>
                  </a:lnTo>
                  <a:lnTo>
                    <a:pt x="40938" y="12026"/>
                  </a:lnTo>
                  <a:lnTo>
                    <a:pt x="40938" y="12026"/>
                  </a:lnTo>
                  <a:lnTo>
                    <a:pt x="40646" y="11916"/>
                  </a:lnTo>
                  <a:lnTo>
                    <a:pt x="40536" y="11880"/>
                  </a:lnTo>
                  <a:lnTo>
                    <a:pt x="40500" y="11807"/>
                  </a:lnTo>
                  <a:lnTo>
                    <a:pt x="40463" y="11733"/>
                  </a:lnTo>
                  <a:lnTo>
                    <a:pt x="40500" y="11624"/>
                  </a:lnTo>
                  <a:lnTo>
                    <a:pt x="40609" y="11368"/>
                  </a:lnTo>
                  <a:lnTo>
                    <a:pt x="40609" y="11368"/>
                  </a:lnTo>
                  <a:lnTo>
                    <a:pt x="40719" y="11112"/>
                  </a:lnTo>
                  <a:lnTo>
                    <a:pt x="40755" y="10856"/>
                  </a:lnTo>
                  <a:lnTo>
                    <a:pt x="40755" y="10564"/>
                  </a:lnTo>
                  <a:lnTo>
                    <a:pt x="40682" y="10235"/>
                  </a:lnTo>
                  <a:lnTo>
                    <a:pt x="40682" y="10235"/>
                  </a:lnTo>
                  <a:lnTo>
                    <a:pt x="39951" y="10454"/>
                  </a:lnTo>
                  <a:lnTo>
                    <a:pt x="39951" y="10454"/>
                  </a:lnTo>
                  <a:lnTo>
                    <a:pt x="40171" y="9869"/>
                  </a:lnTo>
                  <a:lnTo>
                    <a:pt x="40171" y="9869"/>
                  </a:lnTo>
                  <a:lnTo>
                    <a:pt x="39988" y="9723"/>
                  </a:lnTo>
                  <a:lnTo>
                    <a:pt x="39988" y="9723"/>
                  </a:lnTo>
                  <a:lnTo>
                    <a:pt x="39732" y="9540"/>
                  </a:lnTo>
                  <a:lnTo>
                    <a:pt x="39659" y="9467"/>
                  </a:lnTo>
                  <a:lnTo>
                    <a:pt x="39659" y="9394"/>
                  </a:lnTo>
                  <a:lnTo>
                    <a:pt x="39659" y="9321"/>
                  </a:lnTo>
                  <a:lnTo>
                    <a:pt x="39695" y="9248"/>
                  </a:lnTo>
                  <a:lnTo>
                    <a:pt x="39915" y="9029"/>
                  </a:lnTo>
                  <a:lnTo>
                    <a:pt x="39915" y="9029"/>
                  </a:lnTo>
                  <a:lnTo>
                    <a:pt x="40061" y="8809"/>
                  </a:lnTo>
                  <a:lnTo>
                    <a:pt x="40097" y="8700"/>
                  </a:lnTo>
                  <a:lnTo>
                    <a:pt x="40134" y="8627"/>
                  </a:lnTo>
                  <a:lnTo>
                    <a:pt x="40134" y="8627"/>
                  </a:lnTo>
                  <a:lnTo>
                    <a:pt x="40097" y="7603"/>
                  </a:lnTo>
                  <a:lnTo>
                    <a:pt x="40061" y="6543"/>
                  </a:lnTo>
                  <a:lnTo>
                    <a:pt x="40061" y="6543"/>
                  </a:lnTo>
                  <a:lnTo>
                    <a:pt x="40317" y="6287"/>
                  </a:lnTo>
                  <a:lnTo>
                    <a:pt x="40573" y="6068"/>
                  </a:lnTo>
                  <a:lnTo>
                    <a:pt x="40719" y="5958"/>
                  </a:lnTo>
                  <a:lnTo>
                    <a:pt x="40902" y="5849"/>
                  </a:lnTo>
                  <a:lnTo>
                    <a:pt x="41121" y="5776"/>
                  </a:lnTo>
                  <a:lnTo>
                    <a:pt x="41340" y="5739"/>
                  </a:lnTo>
                  <a:lnTo>
                    <a:pt x="41340" y="5739"/>
                  </a:lnTo>
                  <a:lnTo>
                    <a:pt x="41486" y="5702"/>
                  </a:lnTo>
                  <a:lnTo>
                    <a:pt x="41596" y="5629"/>
                  </a:lnTo>
                  <a:lnTo>
                    <a:pt x="41852" y="5447"/>
                  </a:lnTo>
                  <a:lnTo>
                    <a:pt x="42364" y="4935"/>
                  </a:lnTo>
                  <a:lnTo>
                    <a:pt x="42364" y="4935"/>
                  </a:lnTo>
                  <a:lnTo>
                    <a:pt x="42473" y="4789"/>
                  </a:lnTo>
                  <a:lnTo>
                    <a:pt x="42583" y="4679"/>
                  </a:lnTo>
                  <a:lnTo>
                    <a:pt x="42619" y="4569"/>
                  </a:lnTo>
                  <a:lnTo>
                    <a:pt x="42619" y="4460"/>
                  </a:lnTo>
                  <a:lnTo>
                    <a:pt x="42583" y="4350"/>
                  </a:lnTo>
                  <a:lnTo>
                    <a:pt x="42473" y="4277"/>
                  </a:lnTo>
                  <a:lnTo>
                    <a:pt x="42144" y="4094"/>
                  </a:lnTo>
                  <a:lnTo>
                    <a:pt x="42144" y="4094"/>
                  </a:lnTo>
                  <a:lnTo>
                    <a:pt x="41925" y="3948"/>
                  </a:lnTo>
                  <a:lnTo>
                    <a:pt x="41925" y="3948"/>
                  </a:lnTo>
                  <a:lnTo>
                    <a:pt x="41633" y="3838"/>
                  </a:lnTo>
                  <a:lnTo>
                    <a:pt x="41340" y="3802"/>
                  </a:lnTo>
                  <a:lnTo>
                    <a:pt x="41340" y="3802"/>
                  </a:lnTo>
                  <a:lnTo>
                    <a:pt x="41121" y="3838"/>
                  </a:lnTo>
                  <a:lnTo>
                    <a:pt x="40902" y="3911"/>
                  </a:lnTo>
                  <a:lnTo>
                    <a:pt x="40682" y="4058"/>
                  </a:lnTo>
                  <a:lnTo>
                    <a:pt x="40536" y="4240"/>
                  </a:lnTo>
                  <a:lnTo>
                    <a:pt x="40536" y="4240"/>
                  </a:lnTo>
                  <a:lnTo>
                    <a:pt x="40280" y="4569"/>
                  </a:lnTo>
                  <a:lnTo>
                    <a:pt x="40061" y="4935"/>
                  </a:lnTo>
                  <a:lnTo>
                    <a:pt x="39915" y="5300"/>
                  </a:lnTo>
                  <a:lnTo>
                    <a:pt x="39842" y="5520"/>
                  </a:lnTo>
                  <a:lnTo>
                    <a:pt x="39842" y="5739"/>
                  </a:lnTo>
                  <a:lnTo>
                    <a:pt x="39842" y="5739"/>
                  </a:lnTo>
                  <a:lnTo>
                    <a:pt x="39805" y="5958"/>
                  </a:lnTo>
                  <a:lnTo>
                    <a:pt x="39695" y="6141"/>
                  </a:lnTo>
                  <a:lnTo>
                    <a:pt x="39549" y="6324"/>
                  </a:lnTo>
                  <a:lnTo>
                    <a:pt x="39366" y="6470"/>
                  </a:lnTo>
                  <a:lnTo>
                    <a:pt x="39366" y="6470"/>
                  </a:lnTo>
                  <a:lnTo>
                    <a:pt x="39330" y="6287"/>
                  </a:lnTo>
                  <a:lnTo>
                    <a:pt x="39366" y="6214"/>
                  </a:lnTo>
                  <a:lnTo>
                    <a:pt x="39366" y="6214"/>
                  </a:lnTo>
                  <a:lnTo>
                    <a:pt x="39440" y="6068"/>
                  </a:lnTo>
                  <a:lnTo>
                    <a:pt x="39513" y="5958"/>
                  </a:lnTo>
                  <a:lnTo>
                    <a:pt x="39622" y="5666"/>
                  </a:lnTo>
                  <a:lnTo>
                    <a:pt x="39622" y="5410"/>
                  </a:lnTo>
                  <a:lnTo>
                    <a:pt x="39622" y="5081"/>
                  </a:lnTo>
                  <a:lnTo>
                    <a:pt x="39622" y="5081"/>
                  </a:lnTo>
                  <a:lnTo>
                    <a:pt x="39622" y="4971"/>
                  </a:lnTo>
                  <a:lnTo>
                    <a:pt x="39659" y="4789"/>
                  </a:lnTo>
                  <a:lnTo>
                    <a:pt x="39768" y="4533"/>
                  </a:lnTo>
                  <a:lnTo>
                    <a:pt x="39768" y="4533"/>
                  </a:lnTo>
                  <a:lnTo>
                    <a:pt x="39915" y="4240"/>
                  </a:lnTo>
                  <a:lnTo>
                    <a:pt x="40134" y="3948"/>
                  </a:lnTo>
                  <a:lnTo>
                    <a:pt x="40134" y="3948"/>
                  </a:lnTo>
                  <a:lnTo>
                    <a:pt x="39915" y="3692"/>
                  </a:lnTo>
                  <a:lnTo>
                    <a:pt x="39842" y="3582"/>
                  </a:lnTo>
                  <a:lnTo>
                    <a:pt x="39732" y="3546"/>
                  </a:lnTo>
                  <a:lnTo>
                    <a:pt x="39732" y="3546"/>
                  </a:lnTo>
                  <a:lnTo>
                    <a:pt x="39293" y="3509"/>
                  </a:lnTo>
                  <a:lnTo>
                    <a:pt x="39293" y="3509"/>
                  </a:lnTo>
                  <a:lnTo>
                    <a:pt x="39001" y="3546"/>
                  </a:lnTo>
                  <a:lnTo>
                    <a:pt x="38708" y="3582"/>
                  </a:lnTo>
                  <a:lnTo>
                    <a:pt x="38708" y="3582"/>
                  </a:lnTo>
                  <a:lnTo>
                    <a:pt x="38526" y="3656"/>
                  </a:lnTo>
                  <a:lnTo>
                    <a:pt x="38416" y="3765"/>
                  </a:lnTo>
                  <a:lnTo>
                    <a:pt x="38343" y="3875"/>
                  </a:lnTo>
                  <a:lnTo>
                    <a:pt x="38270" y="3985"/>
                  </a:lnTo>
                  <a:lnTo>
                    <a:pt x="38233" y="4131"/>
                  </a:lnTo>
                  <a:lnTo>
                    <a:pt x="38233" y="4313"/>
                  </a:lnTo>
                  <a:lnTo>
                    <a:pt x="38233" y="4496"/>
                  </a:lnTo>
                  <a:lnTo>
                    <a:pt x="38306" y="4679"/>
                  </a:lnTo>
                  <a:lnTo>
                    <a:pt x="38306" y="4679"/>
                  </a:lnTo>
                  <a:lnTo>
                    <a:pt x="38014" y="4679"/>
                  </a:lnTo>
                  <a:lnTo>
                    <a:pt x="38014" y="4679"/>
                  </a:lnTo>
                  <a:lnTo>
                    <a:pt x="37904" y="4679"/>
                  </a:lnTo>
                  <a:lnTo>
                    <a:pt x="37904" y="4679"/>
                  </a:lnTo>
                  <a:lnTo>
                    <a:pt x="37648" y="4569"/>
                  </a:lnTo>
                  <a:lnTo>
                    <a:pt x="37466" y="4533"/>
                  </a:lnTo>
                  <a:lnTo>
                    <a:pt x="37466" y="4533"/>
                  </a:lnTo>
                  <a:lnTo>
                    <a:pt x="37356" y="4533"/>
                  </a:lnTo>
                  <a:lnTo>
                    <a:pt x="37283" y="4642"/>
                  </a:lnTo>
                  <a:lnTo>
                    <a:pt x="37246" y="4789"/>
                  </a:lnTo>
                  <a:lnTo>
                    <a:pt x="37246" y="5045"/>
                  </a:lnTo>
                  <a:lnTo>
                    <a:pt x="37246" y="5045"/>
                  </a:lnTo>
                  <a:lnTo>
                    <a:pt x="37283" y="5191"/>
                  </a:lnTo>
                  <a:lnTo>
                    <a:pt x="37320" y="5337"/>
                  </a:lnTo>
                  <a:lnTo>
                    <a:pt x="37466" y="5666"/>
                  </a:lnTo>
                  <a:lnTo>
                    <a:pt x="37466" y="5666"/>
                  </a:lnTo>
                  <a:lnTo>
                    <a:pt x="37941" y="7055"/>
                  </a:lnTo>
                  <a:lnTo>
                    <a:pt x="37941" y="7055"/>
                  </a:lnTo>
                  <a:lnTo>
                    <a:pt x="39220" y="6507"/>
                  </a:lnTo>
                  <a:lnTo>
                    <a:pt x="39220" y="6507"/>
                  </a:lnTo>
                  <a:lnTo>
                    <a:pt x="38745" y="7164"/>
                  </a:lnTo>
                  <a:lnTo>
                    <a:pt x="38562" y="7420"/>
                  </a:lnTo>
                  <a:lnTo>
                    <a:pt x="38380" y="7713"/>
                  </a:lnTo>
                  <a:lnTo>
                    <a:pt x="38380" y="7713"/>
                  </a:lnTo>
                  <a:lnTo>
                    <a:pt x="38270" y="8042"/>
                  </a:lnTo>
                  <a:lnTo>
                    <a:pt x="38160" y="8407"/>
                  </a:lnTo>
                  <a:lnTo>
                    <a:pt x="37941" y="9138"/>
                  </a:lnTo>
                  <a:lnTo>
                    <a:pt x="37941" y="9138"/>
                  </a:lnTo>
                  <a:lnTo>
                    <a:pt x="37320" y="8809"/>
                  </a:lnTo>
                  <a:lnTo>
                    <a:pt x="37320" y="8809"/>
                  </a:lnTo>
                  <a:lnTo>
                    <a:pt x="36333" y="9577"/>
                  </a:lnTo>
                  <a:lnTo>
                    <a:pt x="36333" y="9577"/>
                  </a:lnTo>
                  <a:lnTo>
                    <a:pt x="36589" y="10052"/>
                  </a:lnTo>
                  <a:lnTo>
                    <a:pt x="36589" y="10052"/>
                  </a:lnTo>
                  <a:lnTo>
                    <a:pt x="35821" y="10856"/>
                  </a:lnTo>
                  <a:lnTo>
                    <a:pt x="35821" y="10856"/>
                  </a:lnTo>
                  <a:lnTo>
                    <a:pt x="35492" y="10856"/>
                  </a:lnTo>
                  <a:lnTo>
                    <a:pt x="35492" y="10856"/>
                  </a:lnTo>
                  <a:lnTo>
                    <a:pt x="35236" y="10856"/>
                  </a:lnTo>
                  <a:lnTo>
                    <a:pt x="35236" y="10856"/>
                  </a:lnTo>
                  <a:lnTo>
                    <a:pt x="34907" y="10820"/>
                  </a:lnTo>
                  <a:lnTo>
                    <a:pt x="34578" y="10710"/>
                  </a:lnTo>
                  <a:lnTo>
                    <a:pt x="34322" y="10564"/>
                  </a:lnTo>
                  <a:lnTo>
                    <a:pt x="34066" y="10381"/>
                  </a:lnTo>
                  <a:lnTo>
                    <a:pt x="33920" y="10125"/>
                  </a:lnTo>
                  <a:lnTo>
                    <a:pt x="33811" y="9833"/>
                  </a:lnTo>
                  <a:lnTo>
                    <a:pt x="33737" y="9540"/>
                  </a:lnTo>
                  <a:lnTo>
                    <a:pt x="33737" y="9175"/>
                  </a:lnTo>
                  <a:lnTo>
                    <a:pt x="33737" y="9175"/>
                  </a:lnTo>
                  <a:lnTo>
                    <a:pt x="33409" y="9065"/>
                  </a:lnTo>
                  <a:lnTo>
                    <a:pt x="33080" y="9029"/>
                  </a:lnTo>
                  <a:lnTo>
                    <a:pt x="33080" y="9029"/>
                  </a:lnTo>
                  <a:lnTo>
                    <a:pt x="32678" y="9065"/>
                  </a:lnTo>
                  <a:lnTo>
                    <a:pt x="32239" y="9175"/>
                  </a:lnTo>
                  <a:lnTo>
                    <a:pt x="32239" y="9175"/>
                  </a:lnTo>
                  <a:lnTo>
                    <a:pt x="32385" y="9796"/>
                  </a:lnTo>
                  <a:lnTo>
                    <a:pt x="32385" y="9796"/>
                  </a:lnTo>
                  <a:lnTo>
                    <a:pt x="31800" y="10600"/>
                  </a:lnTo>
                  <a:lnTo>
                    <a:pt x="31800" y="10600"/>
                  </a:lnTo>
                  <a:lnTo>
                    <a:pt x="31764" y="10600"/>
                  </a:lnTo>
                  <a:lnTo>
                    <a:pt x="31691" y="10527"/>
                  </a:lnTo>
                  <a:lnTo>
                    <a:pt x="31691" y="10527"/>
                  </a:lnTo>
                  <a:lnTo>
                    <a:pt x="31544" y="10235"/>
                  </a:lnTo>
                  <a:lnTo>
                    <a:pt x="31325" y="9979"/>
                  </a:lnTo>
                  <a:lnTo>
                    <a:pt x="31215" y="9906"/>
                  </a:lnTo>
                  <a:lnTo>
                    <a:pt x="31106" y="9796"/>
                  </a:lnTo>
                  <a:lnTo>
                    <a:pt x="30960" y="9760"/>
                  </a:lnTo>
                  <a:lnTo>
                    <a:pt x="30777" y="9760"/>
                  </a:lnTo>
                  <a:lnTo>
                    <a:pt x="30777" y="9760"/>
                  </a:lnTo>
                  <a:lnTo>
                    <a:pt x="30594" y="9760"/>
                  </a:lnTo>
                  <a:lnTo>
                    <a:pt x="30375" y="9833"/>
                  </a:lnTo>
                  <a:lnTo>
                    <a:pt x="30375" y="9833"/>
                  </a:lnTo>
                  <a:lnTo>
                    <a:pt x="30265" y="9869"/>
                  </a:lnTo>
                  <a:lnTo>
                    <a:pt x="30265" y="9869"/>
                  </a:lnTo>
                  <a:lnTo>
                    <a:pt x="30119" y="9833"/>
                  </a:lnTo>
                  <a:lnTo>
                    <a:pt x="29973" y="9796"/>
                  </a:lnTo>
                  <a:lnTo>
                    <a:pt x="29680" y="9723"/>
                  </a:lnTo>
                  <a:lnTo>
                    <a:pt x="29680" y="9723"/>
                  </a:lnTo>
                  <a:lnTo>
                    <a:pt x="29498" y="9650"/>
                  </a:lnTo>
                  <a:lnTo>
                    <a:pt x="29351" y="9540"/>
                  </a:lnTo>
                  <a:lnTo>
                    <a:pt x="29278" y="9394"/>
                  </a:lnTo>
                  <a:lnTo>
                    <a:pt x="29205" y="9211"/>
                  </a:lnTo>
                  <a:lnTo>
                    <a:pt x="29205" y="9211"/>
                  </a:lnTo>
                  <a:lnTo>
                    <a:pt x="29571" y="9065"/>
                  </a:lnTo>
                  <a:lnTo>
                    <a:pt x="29571" y="9065"/>
                  </a:lnTo>
                  <a:lnTo>
                    <a:pt x="29717" y="8992"/>
                  </a:lnTo>
                  <a:lnTo>
                    <a:pt x="29826" y="8919"/>
                  </a:lnTo>
                  <a:lnTo>
                    <a:pt x="29900" y="8809"/>
                  </a:lnTo>
                  <a:lnTo>
                    <a:pt x="29936" y="8700"/>
                  </a:lnTo>
                  <a:lnTo>
                    <a:pt x="29936" y="8553"/>
                  </a:lnTo>
                  <a:lnTo>
                    <a:pt x="29900" y="8444"/>
                  </a:lnTo>
                  <a:lnTo>
                    <a:pt x="29826" y="8334"/>
                  </a:lnTo>
                  <a:lnTo>
                    <a:pt x="29680" y="8188"/>
                  </a:lnTo>
                  <a:lnTo>
                    <a:pt x="29680" y="8188"/>
                  </a:lnTo>
                  <a:lnTo>
                    <a:pt x="29498" y="8078"/>
                  </a:lnTo>
                  <a:lnTo>
                    <a:pt x="29278" y="7969"/>
                  </a:lnTo>
                  <a:lnTo>
                    <a:pt x="29278" y="7969"/>
                  </a:lnTo>
                  <a:lnTo>
                    <a:pt x="29059" y="7932"/>
                  </a:lnTo>
                  <a:lnTo>
                    <a:pt x="28840" y="7822"/>
                  </a:lnTo>
                  <a:lnTo>
                    <a:pt x="28620" y="7713"/>
                  </a:lnTo>
                  <a:lnTo>
                    <a:pt x="28438" y="7603"/>
                  </a:lnTo>
                  <a:lnTo>
                    <a:pt x="28291" y="7457"/>
                  </a:lnTo>
                  <a:lnTo>
                    <a:pt x="28145" y="7274"/>
                  </a:lnTo>
                  <a:lnTo>
                    <a:pt x="27889" y="6909"/>
                  </a:lnTo>
                  <a:lnTo>
                    <a:pt x="27889" y="6909"/>
                  </a:lnTo>
                  <a:lnTo>
                    <a:pt x="27743" y="6689"/>
                  </a:lnTo>
                  <a:lnTo>
                    <a:pt x="27560" y="6543"/>
                  </a:lnTo>
                  <a:lnTo>
                    <a:pt x="27378" y="6470"/>
                  </a:lnTo>
                  <a:lnTo>
                    <a:pt x="27158" y="6433"/>
                  </a:lnTo>
                  <a:lnTo>
                    <a:pt x="27158" y="6433"/>
                  </a:lnTo>
                  <a:lnTo>
                    <a:pt x="26939" y="6470"/>
                  </a:lnTo>
                  <a:lnTo>
                    <a:pt x="26939" y="6470"/>
                  </a:lnTo>
                  <a:lnTo>
                    <a:pt x="26866" y="6470"/>
                  </a:lnTo>
                  <a:lnTo>
                    <a:pt x="26866" y="6470"/>
                  </a:lnTo>
                  <a:lnTo>
                    <a:pt x="26647" y="6433"/>
                  </a:lnTo>
                  <a:lnTo>
                    <a:pt x="26647" y="6433"/>
                  </a:lnTo>
                  <a:lnTo>
                    <a:pt x="26573" y="5922"/>
                  </a:lnTo>
                  <a:lnTo>
                    <a:pt x="26573" y="5922"/>
                  </a:lnTo>
                  <a:lnTo>
                    <a:pt x="26391" y="5958"/>
                  </a:lnTo>
                  <a:lnTo>
                    <a:pt x="26281" y="5995"/>
                  </a:lnTo>
                  <a:lnTo>
                    <a:pt x="26208" y="6031"/>
                  </a:lnTo>
                  <a:lnTo>
                    <a:pt x="26208" y="6031"/>
                  </a:lnTo>
                  <a:lnTo>
                    <a:pt x="26098" y="6141"/>
                  </a:lnTo>
                  <a:lnTo>
                    <a:pt x="26025" y="6178"/>
                  </a:lnTo>
                  <a:lnTo>
                    <a:pt x="25952" y="6178"/>
                  </a:lnTo>
                  <a:lnTo>
                    <a:pt x="25952" y="6178"/>
                  </a:lnTo>
                  <a:lnTo>
                    <a:pt x="25879" y="6178"/>
                  </a:lnTo>
                  <a:lnTo>
                    <a:pt x="25806" y="6104"/>
                  </a:lnTo>
                  <a:lnTo>
                    <a:pt x="25806" y="6104"/>
                  </a:lnTo>
                  <a:lnTo>
                    <a:pt x="25769" y="6031"/>
                  </a:lnTo>
                  <a:lnTo>
                    <a:pt x="25769" y="5958"/>
                  </a:lnTo>
                  <a:lnTo>
                    <a:pt x="25769" y="5739"/>
                  </a:lnTo>
                  <a:lnTo>
                    <a:pt x="25769" y="5739"/>
                  </a:lnTo>
                  <a:lnTo>
                    <a:pt x="25806" y="4862"/>
                  </a:lnTo>
                  <a:lnTo>
                    <a:pt x="25806" y="4862"/>
                  </a:lnTo>
                  <a:lnTo>
                    <a:pt x="25660" y="4789"/>
                  </a:lnTo>
                  <a:lnTo>
                    <a:pt x="25660" y="4789"/>
                  </a:lnTo>
                  <a:lnTo>
                    <a:pt x="25477" y="5008"/>
                  </a:lnTo>
                  <a:lnTo>
                    <a:pt x="25404" y="5118"/>
                  </a:lnTo>
                  <a:lnTo>
                    <a:pt x="25294" y="5191"/>
                  </a:lnTo>
                  <a:lnTo>
                    <a:pt x="25294" y="5191"/>
                  </a:lnTo>
                  <a:lnTo>
                    <a:pt x="25111" y="5264"/>
                  </a:lnTo>
                  <a:lnTo>
                    <a:pt x="24929" y="5264"/>
                  </a:lnTo>
                  <a:lnTo>
                    <a:pt x="24929" y="5264"/>
                  </a:lnTo>
                  <a:lnTo>
                    <a:pt x="24819" y="5264"/>
                  </a:lnTo>
                  <a:lnTo>
                    <a:pt x="24746" y="5227"/>
                  </a:lnTo>
                  <a:lnTo>
                    <a:pt x="24746" y="5227"/>
                  </a:lnTo>
                  <a:lnTo>
                    <a:pt x="24636" y="5118"/>
                  </a:lnTo>
                  <a:lnTo>
                    <a:pt x="24527" y="5045"/>
                  </a:lnTo>
                  <a:lnTo>
                    <a:pt x="24417" y="5008"/>
                  </a:lnTo>
                  <a:lnTo>
                    <a:pt x="24271" y="4971"/>
                  </a:lnTo>
                  <a:lnTo>
                    <a:pt x="24271" y="4971"/>
                  </a:lnTo>
                  <a:lnTo>
                    <a:pt x="24088" y="5008"/>
                  </a:lnTo>
                  <a:lnTo>
                    <a:pt x="23869" y="5081"/>
                  </a:lnTo>
                  <a:lnTo>
                    <a:pt x="23869" y="5081"/>
                  </a:lnTo>
                  <a:lnTo>
                    <a:pt x="23686" y="5154"/>
                  </a:lnTo>
                  <a:lnTo>
                    <a:pt x="23540" y="5191"/>
                  </a:lnTo>
                  <a:lnTo>
                    <a:pt x="23540" y="5191"/>
                  </a:lnTo>
                  <a:lnTo>
                    <a:pt x="22955" y="5227"/>
                  </a:lnTo>
                  <a:lnTo>
                    <a:pt x="22370" y="5264"/>
                  </a:lnTo>
                  <a:lnTo>
                    <a:pt x="22370" y="5264"/>
                  </a:lnTo>
                  <a:lnTo>
                    <a:pt x="21639" y="5410"/>
                  </a:lnTo>
                  <a:lnTo>
                    <a:pt x="20871" y="5593"/>
                  </a:lnTo>
                  <a:lnTo>
                    <a:pt x="20871" y="5593"/>
                  </a:lnTo>
                  <a:lnTo>
                    <a:pt x="20725" y="5373"/>
                  </a:lnTo>
                  <a:lnTo>
                    <a:pt x="20616" y="5227"/>
                  </a:lnTo>
                  <a:lnTo>
                    <a:pt x="20579" y="5081"/>
                  </a:lnTo>
                  <a:lnTo>
                    <a:pt x="20579" y="5081"/>
                  </a:lnTo>
                  <a:lnTo>
                    <a:pt x="20506" y="4825"/>
                  </a:lnTo>
                  <a:lnTo>
                    <a:pt x="20360" y="4606"/>
                  </a:lnTo>
                  <a:lnTo>
                    <a:pt x="20213" y="4460"/>
                  </a:lnTo>
                  <a:lnTo>
                    <a:pt x="19994" y="4277"/>
                  </a:lnTo>
                  <a:lnTo>
                    <a:pt x="19994" y="4277"/>
                  </a:lnTo>
                  <a:lnTo>
                    <a:pt x="19775" y="4131"/>
                  </a:lnTo>
                  <a:lnTo>
                    <a:pt x="19592" y="3948"/>
                  </a:lnTo>
                  <a:lnTo>
                    <a:pt x="19227" y="3582"/>
                  </a:lnTo>
                  <a:lnTo>
                    <a:pt x="19227" y="3582"/>
                  </a:lnTo>
                  <a:lnTo>
                    <a:pt x="19044" y="3400"/>
                  </a:lnTo>
                  <a:lnTo>
                    <a:pt x="18934" y="3327"/>
                  </a:lnTo>
                  <a:lnTo>
                    <a:pt x="18825" y="3290"/>
                  </a:lnTo>
                  <a:lnTo>
                    <a:pt x="18825" y="3290"/>
                  </a:lnTo>
                  <a:lnTo>
                    <a:pt x="18569" y="3253"/>
                  </a:lnTo>
                  <a:lnTo>
                    <a:pt x="18349" y="3144"/>
                  </a:lnTo>
                  <a:lnTo>
                    <a:pt x="18130" y="3034"/>
                  </a:lnTo>
                  <a:lnTo>
                    <a:pt x="17947" y="2925"/>
                  </a:lnTo>
                  <a:lnTo>
                    <a:pt x="17947" y="2925"/>
                  </a:lnTo>
                  <a:lnTo>
                    <a:pt x="17728" y="2778"/>
                  </a:lnTo>
                  <a:lnTo>
                    <a:pt x="17545" y="2632"/>
                  </a:lnTo>
                  <a:lnTo>
                    <a:pt x="17216" y="2303"/>
                  </a:lnTo>
                  <a:lnTo>
                    <a:pt x="17034" y="2157"/>
                  </a:lnTo>
                  <a:lnTo>
                    <a:pt x="16814" y="2047"/>
                  </a:lnTo>
                  <a:lnTo>
                    <a:pt x="16595" y="1938"/>
                  </a:lnTo>
                  <a:lnTo>
                    <a:pt x="16339" y="1901"/>
                  </a:lnTo>
                  <a:lnTo>
                    <a:pt x="16339" y="1901"/>
                  </a:lnTo>
                  <a:lnTo>
                    <a:pt x="16266" y="1901"/>
                  </a:lnTo>
                  <a:lnTo>
                    <a:pt x="16266" y="1901"/>
                  </a:lnTo>
                  <a:lnTo>
                    <a:pt x="16193" y="1536"/>
                  </a:lnTo>
                  <a:lnTo>
                    <a:pt x="16120" y="1353"/>
                  </a:lnTo>
                  <a:lnTo>
                    <a:pt x="16047" y="1207"/>
                  </a:lnTo>
                  <a:lnTo>
                    <a:pt x="15974" y="1060"/>
                  </a:lnTo>
                  <a:lnTo>
                    <a:pt x="15864" y="914"/>
                  </a:lnTo>
                  <a:lnTo>
                    <a:pt x="15718" y="841"/>
                  </a:lnTo>
                  <a:lnTo>
                    <a:pt x="15498" y="731"/>
                  </a:lnTo>
                  <a:lnTo>
                    <a:pt x="15498" y="731"/>
                  </a:lnTo>
                  <a:lnTo>
                    <a:pt x="15462" y="695"/>
                  </a:lnTo>
                  <a:lnTo>
                    <a:pt x="15425" y="585"/>
                  </a:lnTo>
                  <a:lnTo>
                    <a:pt x="15352" y="366"/>
                  </a:lnTo>
                  <a:lnTo>
                    <a:pt x="15352" y="366"/>
                  </a:lnTo>
                  <a:lnTo>
                    <a:pt x="15242" y="220"/>
                  </a:lnTo>
                  <a:lnTo>
                    <a:pt x="15133" y="110"/>
                  </a:lnTo>
                  <a:lnTo>
                    <a:pt x="14987" y="37"/>
                  </a:lnTo>
                  <a:lnTo>
                    <a:pt x="14877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811350" y="2978575"/>
              <a:ext cx="774000" cy="736525"/>
            </a:xfrm>
            <a:custGeom>
              <a:avLst/>
              <a:gdLst/>
              <a:ahLst/>
              <a:cxnLst/>
              <a:rect l="l" t="t" r="r" b="b"/>
              <a:pathLst>
                <a:path w="30960" h="29461" extrusionOk="0">
                  <a:moveTo>
                    <a:pt x="6032" y="4825"/>
                  </a:moveTo>
                  <a:lnTo>
                    <a:pt x="6032" y="5190"/>
                  </a:lnTo>
                  <a:lnTo>
                    <a:pt x="5959" y="5190"/>
                  </a:lnTo>
                  <a:lnTo>
                    <a:pt x="5959" y="4825"/>
                  </a:lnTo>
                  <a:close/>
                  <a:moveTo>
                    <a:pt x="24746" y="19811"/>
                  </a:moveTo>
                  <a:lnTo>
                    <a:pt x="25368" y="20652"/>
                  </a:lnTo>
                  <a:lnTo>
                    <a:pt x="24636" y="20615"/>
                  </a:lnTo>
                  <a:lnTo>
                    <a:pt x="24600" y="20396"/>
                  </a:lnTo>
                  <a:lnTo>
                    <a:pt x="24600" y="20213"/>
                  </a:lnTo>
                  <a:lnTo>
                    <a:pt x="24636" y="19994"/>
                  </a:lnTo>
                  <a:lnTo>
                    <a:pt x="24746" y="19811"/>
                  </a:lnTo>
                  <a:close/>
                  <a:moveTo>
                    <a:pt x="11003" y="0"/>
                  </a:moveTo>
                  <a:lnTo>
                    <a:pt x="10930" y="37"/>
                  </a:lnTo>
                  <a:lnTo>
                    <a:pt x="10528" y="146"/>
                  </a:lnTo>
                  <a:lnTo>
                    <a:pt x="10308" y="183"/>
                  </a:lnTo>
                  <a:lnTo>
                    <a:pt x="10126" y="292"/>
                  </a:lnTo>
                  <a:lnTo>
                    <a:pt x="9943" y="402"/>
                  </a:lnTo>
                  <a:lnTo>
                    <a:pt x="9760" y="548"/>
                  </a:lnTo>
                  <a:lnTo>
                    <a:pt x="9395" y="841"/>
                  </a:lnTo>
                  <a:lnTo>
                    <a:pt x="8846" y="402"/>
                  </a:lnTo>
                  <a:lnTo>
                    <a:pt x="8079" y="1133"/>
                  </a:lnTo>
                  <a:lnTo>
                    <a:pt x="7932" y="1060"/>
                  </a:lnTo>
                  <a:lnTo>
                    <a:pt x="7786" y="987"/>
                  </a:lnTo>
                  <a:lnTo>
                    <a:pt x="7494" y="950"/>
                  </a:lnTo>
                  <a:lnTo>
                    <a:pt x="7238" y="987"/>
                  </a:lnTo>
                  <a:lnTo>
                    <a:pt x="7019" y="1024"/>
                  </a:lnTo>
                  <a:lnTo>
                    <a:pt x="6507" y="1133"/>
                  </a:lnTo>
                  <a:lnTo>
                    <a:pt x="6324" y="1206"/>
                  </a:lnTo>
                  <a:lnTo>
                    <a:pt x="6251" y="1243"/>
                  </a:lnTo>
                  <a:lnTo>
                    <a:pt x="6215" y="1316"/>
                  </a:lnTo>
                  <a:lnTo>
                    <a:pt x="6178" y="1389"/>
                  </a:lnTo>
                  <a:lnTo>
                    <a:pt x="6141" y="1499"/>
                  </a:lnTo>
                  <a:lnTo>
                    <a:pt x="6178" y="1608"/>
                  </a:lnTo>
                  <a:lnTo>
                    <a:pt x="6215" y="1718"/>
                  </a:lnTo>
                  <a:lnTo>
                    <a:pt x="6288" y="1901"/>
                  </a:lnTo>
                  <a:lnTo>
                    <a:pt x="6288" y="2047"/>
                  </a:lnTo>
                  <a:lnTo>
                    <a:pt x="6251" y="2230"/>
                  </a:lnTo>
                  <a:lnTo>
                    <a:pt x="6215" y="2412"/>
                  </a:lnTo>
                  <a:lnTo>
                    <a:pt x="6178" y="2668"/>
                  </a:lnTo>
                  <a:lnTo>
                    <a:pt x="6141" y="2888"/>
                  </a:lnTo>
                  <a:lnTo>
                    <a:pt x="6178" y="3144"/>
                  </a:lnTo>
                  <a:lnTo>
                    <a:pt x="6215" y="3217"/>
                  </a:lnTo>
                  <a:lnTo>
                    <a:pt x="6251" y="3290"/>
                  </a:lnTo>
                  <a:lnTo>
                    <a:pt x="6544" y="3509"/>
                  </a:lnTo>
                  <a:lnTo>
                    <a:pt x="6836" y="3765"/>
                  </a:lnTo>
                  <a:lnTo>
                    <a:pt x="6982" y="3875"/>
                  </a:lnTo>
                  <a:lnTo>
                    <a:pt x="7128" y="3948"/>
                  </a:lnTo>
                  <a:lnTo>
                    <a:pt x="7311" y="4021"/>
                  </a:lnTo>
                  <a:lnTo>
                    <a:pt x="7567" y="4021"/>
                  </a:lnTo>
                  <a:lnTo>
                    <a:pt x="7750" y="4057"/>
                  </a:lnTo>
                  <a:lnTo>
                    <a:pt x="7969" y="4130"/>
                  </a:lnTo>
                  <a:lnTo>
                    <a:pt x="7457" y="4606"/>
                  </a:lnTo>
                  <a:lnTo>
                    <a:pt x="7201" y="4350"/>
                  </a:lnTo>
                  <a:lnTo>
                    <a:pt x="7055" y="4240"/>
                  </a:lnTo>
                  <a:lnTo>
                    <a:pt x="6909" y="4167"/>
                  </a:lnTo>
                  <a:lnTo>
                    <a:pt x="6690" y="4094"/>
                  </a:lnTo>
                  <a:lnTo>
                    <a:pt x="6251" y="4094"/>
                  </a:lnTo>
                  <a:lnTo>
                    <a:pt x="5849" y="3582"/>
                  </a:lnTo>
                  <a:lnTo>
                    <a:pt x="5703" y="3326"/>
                  </a:lnTo>
                  <a:lnTo>
                    <a:pt x="5593" y="3070"/>
                  </a:lnTo>
                  <a:lnTo>
                    <a:pt x="5520" y="2741"/>
                  </a:lnTo>
                  <a:lnTo>
                    <a:pt x="5520" y="2412"/>
                  </a:lnTo>
                  <a:lnTo>
                    <a:pt x="5557" y="1718"/>
                  </a:lnTo>
                  <a:lnTo>
                    <a:pt x="5045" y="1681"/>
                  </a:lnTo>
                  <a:lnTo>
                    <a:pt x="4716" y="2120"/>
                  </a:lnTo>
                  <a:lnTo>
                    <a:pt x="4424" y="2486"/>
                  </a:lnTo>
                  <a:lnTo>
                    <a:pt x="4277" y="2632"/>
                  </a:lnTo>
                  <a:lnTo>
                    <a:pt x="4095" y="2778"/>
                  </a:lnTo>
                  <a:lnTo>
                    <a:pt x="3912" y="2888"/>
                  </a:lnTo>
                  <a:lnTo>
                    <a:pt x="3729" y="2961"/>
                  </a:lnTo>
                  <a:lnTo>
                    <a:pt x="3217" y="3838"/>
                  </a:lnTo>
                  <a:lnTo>
                    <a:pt x="2998" y="4240"/>
                  </a:lnTo>
                  <a:lnTo>
                    <a:pt x="2961" y="4423"/>
                  </a:lnTo>
                  <a:lnTo>
                    <a:pt x="2925" y="4606"/>
                  </a:lnTo>
                  <a:lnTo>
                    <a:pt x="2925" y="4788"/>
                  </a:lnTo>
                  <a:lnTo>
                    <a:pt x="2961" y="4971"/>
                  </a:lnTo>
                  <a:lnTo>
                    <a:pt x="3071" y="5154"/>
                  </a:lnTo>
                  <a:lnTo>
                    <a:pt x="3254" y="5337"/>
                  </a:lnTo>
                  <a:lnTo>
                    <a:pt x="3071" y="5483"/>
                  </a:lnTo>
                  <a:lnTo>
                    <a:pt x="2925" y="5629"/>
                  </a:lnTo>
                  <a:lnTo>
                    <a:pt x="2779" y="5812"/>
                  </a:lnTo>
                  <a:lnTo>
                    <a:pt x="2706" y="5995"/>
                  </a:lnTo>
                  <a:lnTo>
                    <a:pt x="2633" y="6177"/>
                  </a:lnTo>
                  <a:lnTo>
                    <a:pt x="2633" y="6360"/>
                  </a:lnTo>
                  <a:lnTo>
                    <a:pt x="2633" y="6543"/>
                  </a:lnTo>
                  <a:lnTo>
                    <a:pt x="2706" y="6726"/>
                  </a:lnTo>
                  <a:lnTo>
                    <a:pt x="2779" y="6835"/>
                  </a:lnTo>
                  <a:lnTo>
                    <a:pt x="2852" y="6908"/>
                  </a:lnTo>
                  <a:lnTo>
                    <a:pt x="3071" y="7055"/>
                  </a:lnTo>
                  <a:lnTo>
                    <a:pt x="3364" y="7164"/>
                  </a:lnTo>
                  <a:lnTo>
                    <a:pt x="3656" y="7201"/>
                  </a:lnTo>
                  <a:lnTo>
                    <a:pt x="3985" y="7164"/>
                  </a:lnTo>
                  <a:lnTo>
                    <a:pt x="4204" y="7091"/>
                  </a:lnTo>
                  <a:lnTo>
                    <a:pt x="4314" y="7128"/>
                  </a:lnTo>
                  <a:lnTo>
                    <a:pt x="4314" y="7712"/>
                  </a:lnTo>
                  <a:lnTo>
                    <a:pt x="3802" y="7895"/>
                  </a:lnTo>
                  <a:lnTo>
                    <a:pt x="3729" y="8590"/>
                  </a:lnTo>
                  <a:lnTo>
                    <a:pt x="3254" y="8772"/>
                  </a:lnTo>
                  <a:lnTo>
                    <a:pt x="3035" y="8882"/>
                  </a:lnTo>
                  <a:lnTo>
                    <a:pt x="2815" y="8919"/>
                  </a:lnTo>
                  <a:lnTo>
                    <a:pt x="2304" y="8992"/>
                  </a:lnTo>
                  <a:lnTo>
                    <a:pt x="1792" y="9028"/>
                  </a:lnTo>
                  <a:lnTo>
                    <a:pt x="1719" y="9028"/>
                  </a:lnTo>
                  <a:lnTo>
                    <a:pt x="1536" y="8992"/>
                  </a:lnTo>
                  <a:lnTo>
                    <a:pt x="1353" y="8955"/>
                  </a:lnTo>
                  <a:lnTo>
                    <a:pt x="1207" y="8809"/>
                  </a:lnTo>
                  <a:lnTo>
                    <a:pt x="1097" y="8590"/>
                  </a:lnTo>
                  <a:lnTo>
                    <a:pt x="988" y="8407"/>
                  </a:lnTo>
                  <a:lnTo>
                    <a:pt x="842" y="8261"/>
                  </a:lnTo>
                  <a:lnTo>
                    <a:pt x="659" y="8151"/>
                  </a:lnTo>
                  <a:lnTo>
                    <a:pt x="439" y="8115"/>
                  </a:lnTo>
                  <a:lnTo>
                    <a:pt x="257" y="8115"/>
                  </a:lnTo>
                  <a:lnTo>
                    <a:pt x="37" y="8188"/>
                  </a:lnTo>
                  <a:lnTo>
                    <a:pt x="1" y="8517"/>
                  </a:lnTo>
                  <a:lnTo>
                    <a:pt x="1" y="8809"/>
                  </a:lnTo>
                  <a:lnTo>
                    <a:pt x="37" y="8955"/>
                  </a:lnTo>
                  <a:lnTo>
                    <a:pt x="110" y="9101"/>
                  </a:lnTo>
                  <a:lnTo>
                    <a:pt x="220" y="9211"/>
                  </a:lnTo>
                  <a:lnTo>
                    <a:pt x="403" y="9357"/>
                  </a:lnTo>
                  <a:lnTo>
                    <a:pt x="586" y="9467"/>
                  </a:lnTo>
                  <a:lnTo>
                    <a:pt x="732" y="9613"/>
                  </a:lnTo>
                  <a:lnTo>
                    <a:pt x="842" y="9723"/>
                  </a:lnTo>
                  <a:lnTo>
                    <a:pt x="878" y="9832"/>
                  </a:lnTo>
                  <a:lnTo>
                    <a:pt x="878" y="9979"/>
                  </a:lnTo>
                  <a:lnTo>
                    <a:pt x="842" y="10125"/>
                  </a:lnTo>
                  <a:lnTo>
                    <a:pt x="586" y="10490"/>
                  </a:lnTo>
                  <a:lnTo>
                    <a:pt x="476" y="10600"/>
                  </a:lnTo>
                  <a:lnTo>
                    <a:pt x="403" y="10710"/>
                  </a:lnTo>
                  <a:lnTo>
                    <a:pt x="330" y="10892"/>
                  </a:lnTo>
                  <a:lnTo>
                    <a:pt x="293" y="11075"/>
                  </a:lnTo>
                  <a:lnTo>
                    <a:pt x="257" y="11258"/>
                  </a:lnTo>
                  <a:lnTo>
                    <a:pt x="293" y="11441"/>
                  </a:lnTo>
                  <a:lnTo>
                    <a:pt x="330" y="11587"/>
                  </a:lnTo>
                  <a:lnTo>
                    <a:pt x="439" y="11733"/>
                  </a:lnTo>
                  <a:lnTo>
                    <a:pt x="549" y="11843"/>
                  </a:lnTo>
                  <a:lnTo>
                    <a:pt x="695" y="11916"/>
                  </a:lnTo>
                  <a:lnTo>
                    <a:pt x="1134" y="12135"/>
                  </a:lnTo>
                  <a:lnTo>
                    <a:pt x="1536" y="12318"/>
                  </a:lnTo>
                  <a:lnTo>
                    <a:pt x="1975" y="12501"/>
                  </a:lnTo>
                  <a:lnTo>
                    <a:pt x="2230" y="12537"/>
                  </a:lnTo>
                  <a:lnTo>
                    <a:pt x="2815" y="12537"/>
                  </a:lnTo>
                  <a:lnTo>
                    <a:pt x="2888" y="12610"/>
                  </a:lnTo>
                  <a:lnTo>
                    <a:pt x="2998" y="12647"/>
                  </a:lnTo>
                  <a:lnTo>
                    <a:pt x="3071" y="12683"/>
                  </a:lnTo>
                  <a:lnTo>
                    <a:pt x="3619" y="12757"/>
                  </a:lnTo>
                  <a:lnTo>
                    <a:pt x="4168" y="12793"/>
                  </a:lnTo>
                  <a:lnTo>
                    <a:pt x="4314" y="12793"/>
                  </a:lnTo>
                  <a:lnTo>
                    <a:pt x="4460" y="12757"/>
                  </a:lnTo>
                  <a:lnTo>
                    <a:pt x="4606" y="12683"/>
                  </a:lnTo>
                  <a:lnTo>
                    <a:pt x="4753" y="12574"/>
                  </a:lnTo>
                  <a:lnTo>
                    <a:pt x="4862" y="12464"/>
                  </a:lnTo>
                  <a:lnTo>
                    <a:pt x="4935" y="12318"/>
                  </a:lnTo>
                  <a:lnTo>
                    <a:pt x="5008" y="12172"/>
                  </a:lnTo>
                  <a:lnTo>
                    <a:pt x="5045" y="11989"/>
                  </a:lnTo>
                  <a:lnTo>
                    <a:pt x="5045" y="11843"/>
                  </a:lnTo>
                  <a:lnTo>
                    <a:pt x="5045" y="11697"/>
                  </a:lnTo>
                  <a:lnTo>
                    <a:pt x="5008" y="11550"/>
                  </a:lnTo>
                  <a:lnTo>
                    <a:pt x="4935" y="11441"/>
                  </a:lnTo>
                  <a:lnTo>
                    <a:pt x="4826" y="11331"/>
                  </a:lnTo>
                  <a:lnTo>
                    <a:pt x="4716" y="11221"/>
                  </a:lnTo>
                  <a:lnTo>
                    <a:pt x="4606" y="11148"/>
                  </a:lnTo>
                  <a:lnTo>
                    <a:pt x="4460" y="11075"/>
                  </a:lnTo>
                  <a:lnTo>
                    <a:pt x="4314" y="11039"/>
                  </a:lnTo>
                  <a:lnTo>
                    <a:pt x="3583" y="11002"/>
                  </a:lnTo>
                  <a:lnTo>
                    <a:pt x="3181" y="11039"/>
                  </a:lnTo>
                  <a:lnTo>
                    <a:pt x="3035" y="11039"/>
                  </a:lnTo>
                  <a:lnTo>
                    <a:pt x="2742" y="11002"/>
                  </a:lnTo>
                  <a:lnTo>
                    <a:pt x="2450" y="10929"/>
                  </a:lnTo>
                  <a:lnTo>
                    <a:pt x="2230" y="10783"/>
                  </a:lnTo>
                  <a:lnTo>
                    <a:pt x="1975" y="10637"/>
                  </a:lnTo>
                  <a:lnTo>
                    <a:pt x="1828" y="10527"/>
                  </a:lnTo>
                  <a:lnTo>
                    <a:pt x="1755" y="10381"/>
                  </a:lnTo>
                  <a:lnTo>
                    <a:pt x="1755" y="10235"/>
                  </a:lnTo>
                  <a:lnTo>
                    <a:pt x="1792" y="10088"/>
                  </a:lnTo>
                  <a:lnTo>
                    <a:pt x="1865" y="9979"/>
                  </a:lnTo>
                  <a:lnTo>
                    <a:pt x="1975" y="9869"/>
                  </a:lnTo>
                  <a:lnTo>
                    <a:pt x="2084" y="9796"/>
                  </a:lnTo>
                  <a:lnTo>
                    <a:pt x="2194" y="9759"/>
                  </a:lnTo>
                  <a:lnTo>
                    <a:pt x="2377" y="9796"/>
                  </a:lnTo>
                  <a:lnTo>
                    <a:pt x="2669" y="9942"/>
                  </a:lnTo>
                  <a:lnTo>
                    <a:pt x="2998" y="10052"/>
                  </a:lnTo>
                  <a:lnTo>
                    <a:pt x="3364" y="10198"/>
                  </a:lnTo>
                  <a:lnTo>
                    <a:pt x="3583" y="10271"/>
                  </a:lnTo>
                  <a:lnTo>
                    <a:pt x="4387" y="10271"/>
                  </a:lnTo>
                  <a:lnTo>
                    <a:pt x="4679" y="10381"/>
                  </a:lnTo>
                  <a:lnTo>
                    <a:pt x="5228" y="10637"/>
                  </a:lnTo>
                  <a:lnTo>
                    <a:pt x="5484" y="10710"/>
                  </a:lnTo>
                  <a:lnTo>
                    <a:pt x="5739" y="10746"/>
                  </a:lnTo>
                  <a:lnTo>
                    <a:pt x="5922" y="10710"/>
                  </a:lnTo>
                  <a:lnTo>
                    <a:pt x="6105" y="10673"/>
                  </a:lnTo>
                  <a:lnTo>
                    <a:pt x="6251" y="10600"/>
                  </a:lnTo>
                  <a:lnTo>
                    <a:pt x="6434" y="10527"/>
                  </a:lnTo>
                  <a:lnTo>
                    <a:pt x="6544" y="10417"/>
                  </a:lnTo>
                  <a:lnTo>
                    <a:pt x="6617" y="10308"/>
                  </a:lnTo>
                  <a:lnTo>
                    <a:pt x="6653" y="10198"/>
                  </a:lnTo>
                  <a:lnTo>
                    <a:pt x="6653" y="10088"/>
                  </a:lnTo>
                  <a:lnTo>
                    <a:pt x="6580" y="9869"/>
                  </a:lnTo>
                  <a:lnTo>
                    <a:pt x="6434" y="9650"/>
                  </a:lnTo>
                  <a:lnTo>
                    <a:pt x="7530" y="8699"/>
                  </a:lnTo>
                  <a:lnTo>
                    <a:pt x="7640" y="8736"/>
                  </a:lnTo>
                  <a:lnTo>
                    <a:pt x="7932" y="8699"/>
                  </a:lnTo>
                  <a:lnTo>
                    <a:pt x="8188" y="8590"/>
                  </a:lnTo>
                  <a:lnTo>
                    <a:pt x="8444" y="8407"/>
                  </a:lnTo>
                  <a:lnTo>
                    <a:pt x="8664" y="8151"/>
                  </a:lnTo>
                  <a:lnTo>
                    <a:pt x="8919" y="7822"/>
                  </a:lnTo>
                  <a:lnTo>
                    <a:pt x="9139" y="7457"/>
                  </a:lnTo>
                  <a:lnTo>
                    <a:pt x="9358" y="7018"/>
                  </a:lnTo>
                  <a:lnTo>
                    <a:pt x="9577" y="6543"/>
                  </a:lnTo>
                  <a:lnTo>
                    <a:pt x="10016" y="6433"/>
                  </a:lnTo>
                  <a:lnTo>
                    <a:pt x="10235" y="6397"/>
                  </a:lnTo>
                  <a:lnTo>
                    <a:pt x="10491" y="6360"/>
                  </a:lnTo>
                  <a:lnTo>
                    <a:pt x="10674" y="6324"/>
                  </a:lnTo>
                  <a:lnTo>
                    <a:pt x="10893" y="6250"/>
                  </a:lnTo>
                  <a:lnTo>
                    <a:pt x="11039" y="6177"/>
                  </a:lnTo>
                  <a:lnTo>
                    <a:pt x="11222" y="6031"/>
                  </a:lnTo>
                  <a:lnTo>
                    <a:pt x="11661" y="5666"/>
                  </a:lnTo>
                  <a:lnTo>
                    <a:pt x="12099" y="5337"/>
                  </a:lnTo>
                  <a:lnTo>
                    <a:pt x="12611" y="5081"/>
                  </a:lnTo>
                  <a:lnTo>
                    <a:pt x="13123" y="4861"/>
                  </a:lnTo>
                  <a:lnTo>
                    <a:pt x="13525" y="4715"/>
                  </a:lnTo>
                  <a:lnTo>
                    <a:pt x="13708" y="4642"/>
                  </a:lnTo>
                  <a:lnTo>
                    <a:pt x="13890" y="4532"/>
                  </a:lnTo>
                  <a:lnTo>
                    <a:pt x="14037" y="4423"/>
                  </a:lnTo>
                  <a:lnTo>
                    <a:pt x="14146" y="4277"/>
                  </a:lnTo>
                  <a:lnTo>
                    <a:pt x="14219" y="4057"/>
                  </a:lnTo>
                  <a:lnTo>
                    <a:pt x="14219" y="3801"/>
                  </a:lnTo>
                  <a:lnTo>
                    <a:pt x="15389" y="3546"/>
                  </a:lnTo>
                  <a:lnTo>
                    <a:pt x="15206" y="4240"/>
                  </a:lnTo>
                  <a:lnTo>
                    <a:pt x="15170" y="4423"/>
                  </a:lnTo>
                  <a:lnTo>
                    <a:pt x="15060" y="4569"/>
                  </a:lnTo>
                  <a:lnTo>
                    <a:pt x="14914" y="4642"/>
                  </a:lnTo>
                  <a:lnTo>
                    <a:pt x="14768" y="4679"/>
                  </a:lnTo>
                  <a:lnTo>
                    <a:pt x="14219" y="4679"/>
                  </a:lnTo>
                  <a:lnTo>
                    <a:pt x="14000" y="4752"/>
                  </a:lnTo>
                  <a:lnTo>
                    <a:pt x="13817" y="4861"/>
                  </a:lnTo>
                  <a:lnTo>
                    <a:pt x="13635" y="5008"/>
                  </a:lnTo>
                  <a:lnTo>
                    <a:pt x="13232" y="5264"/>
                  </a:lnTo>
                  <a:lnTo>
                    <a:pt x="13050" y="5410"/>
                  </a:lnTo>
                  <a:lnTo>
                    <a:pt x="12867" y="5519"/>
                  </a:lnTo>
                  <a:lnTo>
                    <a:pt x="12757" y="5629"/>
                  </a:lnTo>
                  <a:lnTo>
                    <a:pt x="12684" y="5739"/>
                  </a:lnTo>
                  <a:lnTo>
                    <a:pt x="12611" y="5885"/>
                  </a:lnTo>
                  <a:lnTo>
                    <a:pt x="12575" y="6068"/>
                  </a:lnTo>
                  <a:lnTo>
                    <a:pt x="12575" y="6141"/>
                  </a:lnTo>
                  <a:lnTo>
                    <a:pt x="12611" y="6214"/>
                  </a:lnTo>
                  <a:lnTo>
                    <a:pt x="12648" y="6250"/>
                  </a:lnTo>
                  <a:lnTo>
                    <a:pt x="12721" y="6287"/>
                  </a:lnTo>
                  <a:lnTo>
                    <a:pt x="12867" y="6360"/>
                  </a:lnTo>
                  <a:lnTo>
                    <a:pt x="13013" y="6433"/>
                  </a:lnTo>
                  <a:lnTo>
                    <a:pt x="13123" y="6616"/>
                  </a:lnTo>
                  <a:lnTo>
                    <a:pt x="12465" y="7566"/>
                  </a:lnTo>
                  <a:lnTo>
                    <a:pt x="12392" y="7457"/>
                  </a:lnTo>
                  <a:lnTo>
                    <a:pt x="11149" y="7639"/>
                  </a:lnTo>
                  <a:lnTo>
                    <a:pt x="10528" y="7786"/>
                  </a:lnTo>
                  <a:lnTo>
                    <a:pt x="9943" y="7895"/>
                  </a:lnTo>
                  <a:lnTo>
                    <a:pt x="9724" y="7968"/>
                  </a:lnTo>
                  <a:lnTo>
                    <a:pt x="9541" y="8041"/>
                  </a:lnTo>
                  <a:lnTo>
                    <a:pt x="9431" y="8151"/>
                  </a:lnTo>
                  <a:lnTo>
                    <a:pt x="9358" y="8297"/>
                  </a:lnTo>
                  <a:lnTo>
                    <a:pt x="9358" y="8443"/>
                  </a:lnTo>
                  <a:lnTo>
                    <a:pt x="9358" y="8590"/>
                  </a:lnTo>
                  <a:lnTo>
                    <a:pt x="9431" y="8772"/>
                  </a:lnTo>
                  <a:lnTo>
                    <a:pt x="9541" y="8992"/>
                  </a:lnTo>
                  <a:lnTo>
                    <a:pt x="9724" y="9284"/>
                  </a:lnTo>
                  <a:lnTo>
                    <a:pt x="9797" y="9467"/>
                  </a:lnTo>
                  <a:lnTo>
                    <a:pt x="9870" y="9613"/>
                  </a:lnTo>
                  <a:lnTo>
                    <a:pt x="9870" y="9723"/>
                  </a:lnTo>
                  <a:lnTo>
                    <a:pt x="9833" y="9832"/>
                  </a:lnTo>
                  <a:lnTo>
                    <a:pt x="9797" y="9942"/>
                  </a:lnTo>
                  <a:lnTo>
                    <a:pt x="9724" y="10015"/>
                  </a:lnTo>
                  <a:lnTo>
                    <a:pt x="9541" y="10052"/>
                  </a:lnTo>
                  <a:lnTo>
                    <a:pt x="9431" y="10125"/>
                  </a:lnTo>
                  <a:lnTo>
                    <a:pt x="9358" y="10235"/>
                  </a:lnTo>
                  <a:lnTo>
                    <a:pt x="9285" y="10308"/>
                  </a:lnTo>
                  <a:lnTo>
                    <a:pt x="9285" y="10417"/>
                  </a:lnTo>
                  <a:lnTo>
                    <a:pt x="9321" y="10563"/>
                  </a:lnTo>
                  <a:lnTo>
                    <a:pt x="9431" y="10819"/>
                  </a:lnTo>
                  <a:lnTo>
                    <a:pt x="9468" y="10929"/>
                  </a:lnTo>
                  <a:lnTo>
                    <a:pt x="9468" y="11039"/>
                  </a:lnTo>
                  <a:lnTo>
                    <a:pt x="9431" y="11221"/>
                  </a:lnTo>
                  <a:lnTo>
                    <a:pt x="9468" y="11404"/>
                  </a:lnTo>
                  <a:lnTo>
                    <a:pt x="9504" y="11550"/>
                  </a:lnTo>
                  <a:lnTo>
                    <a:pt x="9541" y="11660"/>
                  </a:lnTo>
                  <a:lnTo>
                    <a:pt x="9650" y="11770"/>
                  </a:lnTo>
                  <a:lnTo>
                    <a:pt x="9724" y="11843"/>
                  </a:lnTo>
                  <a:lnTo>
                    <a:pt x="9870" y="11916"/>
                  </a:lnTo>
                  <a:lnTo>
                    <a:pt x="10016" y="11952"/>
                  </a:lnTo>
                  <a:lnTo>
                    <a:pt x="11405" y="11952"/>
                  </a:lnTo>
                  <a:lnTo>
                    <a:pt x="11588" y="11989"/>
                  </a:lnTo>
                  <a:lnTo>
                    <a:pt x="11770" y="12026"/>
                  </a:lnTo>
                  <a:lnTo>
                    <a:pt x="11953" y="12099"/>
                  </a:lnTo>
                  <a:lnTo>
                    <a:pt x="12099" y="12172"/>
                  </a:lnTo>
                  <a:lnTo>
                    <a:pt x="12684" y="12610"/>
                  </a:lnTo>
                  <a:lnTo>
                    <a:pt x="12794" y="12683"/>
                  </a:lnTo>
                  <a:lnTo>
                    <a:pt x="12867" y="12793"/>
                  </a:lnTo>
                  <a:lnTo>
                    <a:pt x="12940" y="12903"/>
                  </a:lnTo>
                  <a:lnTo>
                    <a:pt x="12977" y="13012"/>
                  </a:lnTo>
                  <a:lnTo>
                    <a:pt x="12977" y="13232"/>
                  </a:lnTo>
                  <a:lnTo>
                    <a:pt x="12903" y="13488"/>
                  </a:lnTo>
                  <a:lnTo>
                    <a:pt x="12903" y="13561"/>
                  </a:lnTo>
                  <a:lnTo>
                    <a:pt x="12903" y="13634"/>
                  </a:lnTo>
                  <a:lnTo>
                    <a:pt x="13013" y="13890"/>
                  </a:lnTo>
                  <a:lnTo>
                    <a:pt x="13086" y="14146"/>
                  </a:lnTo>
                  <a:lnTo>
                    <a:pt x="13123" y="14401"/>
                  </a:lnTo>
                  <a:lnTo>
                    <a:pt x="13159" y="14657"/>
                  </a:lnTo>
                  <a:lnTo>
                    <a:pt x="13159" y="15169"/>
                  </a:lnTo>
                  <a:lnTo>
                    <a:pt x="13196" y="15681"/>
                  </a:lnTo>
                  <a:lnTo>
                    <a:pt x="13232" y="16010"/>
                  </a:lnTo>
                  <a:lnTo>
                    <a:pt x="13196" y="16339"/>
                  </a:lnTo>
                  <a:lnTo>
                    <a:pt x="13123" y="16668"/>
                  </a:lnTo>
                  <a:lnTo>
                    <a:pt x="13013" y="16997"/>
                  </a:lnTo>
                  <a:lnTo>
                    <a:pt x="12867" y="17289"/>
                  </a:lnTo>
                  <a:lnTo>
                    <a:pt x="12794" y="17618"/>
                  </a:lnTo>
                  <a:lnTo>
                    <a:pt x="12757" y="17983"/>
                  </a:lnTo>
                  <a:lnTo>
                    <a:pt x="12794" y="18166"/>
                  </a:lnTo>
                  <a:lnTo>
                    <a:pt x="12830" y="18349"/>
                  </a:lnTo>
                  <a:lnTo>
                    <a:pt x="13635" y="18349"/>
                  </a:lnTo>
                  <a:lnTo>
                    <a:pt x="13671" y="18934"/>
                  </a:lnTo>
                  <a:lnTo>
                    <a:pt x="12940" y="18970"/>
                  </a:lnTo>
                  <a:lnTo>
                    <a:pt x="12721" y="19336"/>
                  </a:lnTo>
                  <a:lnTo>
                    <a:pt x="12611" y="19519"/>
                  </a:lnTo>
                  <a:lnTo>
                    <a:pt x="12538" y="19701"/>
                  </a:lnTo>
                  <a:lnTo>
                    <a:pt x="12538" y="19921"/>
                  </a:lnTo>
                  <a:lnTo>
                    <a:pt x="12538" y="20140"/>
                  </a:lnTo>
                  <a:lnTo>
                    <a:pt x="12611" y="20359"/>
                  </a:lnTo>
                  <a:lnTo>
                    <a:pt x="12684" y="20542"/>
                  </a:lnTo>
                  <a:lnTo>
                    <a:pt x="12721" y="20579"/>
                  </a:lnTo>
                  <a:lnTo>
                    <a:pt x="12794" y="20615"/>
                  </a:lnTo>
                  <a:lnTo>
                    <a:pt x="13013" y="20652"/>
                  </a:lnTo>
                  <a:lnTo>
                    <a:pt x="13159" y="20652"/>
                  </a:lnTo>
                  <a:lnTo>
                    <a:pt x="13269" y="20615"/>
                  </a:lnTo>
                  <a:lnTo>
                    <a:pt x="13379" y="20542"/>
                  </a:lnTo>
                  <a:lnTo>
                    <a:pt x="13488" y="20396"/>
                  </a:lnTo>
                  <a:lnTo>
                    <a:pt x="13671" y="20140"/>
                  </a:lnTo>
                  <a:lnTo>
                    <a:pt x="13854" y="20250"/>
                  </a:lnTo>
                  <a:lnTo>
                    <a:pt x="13927" y="20359"/>
                  </a:lnTo>
                  <a:lnTo>
                    <a:pt x="13963" y="20506"/>
                  </a:lnTo>
                  <a:lnTo>
                    <a:pt x="13890" y="20652"/>
                  </a:lnTo>
                  <a:lnTo>
                    <a:pt x="13635" y="21017"/>
                  </a:lnTo>
                  <a:lnTo>
                    <a:pt x="13488" y="21163"/>
                  </a:lnTo>
                  <a:lnTo>
                    <a:pt x="13306" y="21310"/>
                  </a:lnTo>
                  <a:lnTo>
                    <a:pt x="13013" y="21456"/>
                  </a:lnTo>
                  <a:lnTo>
                    <a:pt x="12794" y="21712"/>
                  </a:lnTo>
                  <a:lnTo>
                    <a:pt x="12538" y="22004"/>
                  </a:lnTo>
                  <a:lnTo>
                    <a:pt x="12355" y="22333"/>
                  </a:lnTo>
                  <a:lnTo>
                    <a:pt x="12282" y="22479"/>
                  </a:lnTo>
                  <a:lnTo>
                    <a:pt x="12246" y="22662"/>
                  </a:lnTo>
                  <a:lnTo>
                    <a:pt x="12209" y="22845"/>
                  </a:lnTo>
                  <a:lnTo>
                    <a:pt x="12246" y="23064"/>
                  </a:lnTo>
                  <a:lnTo>
                    <a:pt x="12209" y="23137"/>
                  </a:lnTo>
                  <a:lnTo>
                    <a:pt x="12172" y="23210"/>
                  </a:lnTo>
                  <a:lnTo>
                    <a:pt x="12099" y="23357"/>
                  </a:lnTo>
                  <a:lnTo>
                    <a:pt x="12063" y="23576"/>
                  </a:lnTo>
                  <a:lnTo>
                    <a:pt x="12026" y="23685"/>
                  </a:lnTo>
                  <a:lnTo>
                    <a:pt x="12026" y="23759"/>
                  </a:lnTo>
                  <a:lnTo>
                    <a:pt x="12136" y="24490"/>
                  </a:lnTo>
                  <a:lnTo>
                    <a:pt x="12209" y="24855"/>
                  </a:lnTo>
                  <a:lnTo>
                    <a:pt x="12319" y="25184"/>
                  </a:lnTo>
                  <a:lnTo>
                    <a:pt x="12465" y="25769"/>
                  </a:lnTo>
                  <a:lnTo>
                    <a:pt x="12611" y="26317"/>
                  </a:lnTo>
                  <a:lnTo>
                    <a:pt x="12867" y="27450"/>
                  </a:lnTo>
                  <a:lnTo>
                    <a:pt x="12977" y="27743"/>
                  </a:lnTo>
                  <a:lnTo>
                    <a:pt x="13050" y="27999"/>
                  </a:lnTo>
                  <a:lnTo>
                    <a:pt x="13159" y="28218"/>
                  </a:lnTo>
                  <a:lnTo>
                    <a:pt x="13306" y="28364"/>
                  </a:lnTo>
                  <a:lnTo>
                    <a:pt x="13488" y="28474"/>
                  </a:lnTo>
                  <a:lnTo>
                    <a:pt x="13708" y="28583"/>
                  </a:lnTo>
                  <a:lnTo>
                    <a:pt x="13963" y="28620"/>
                  </a:lnTo>
                  <a:lnTo>
                    <a:pt x="14292" y="28656"/>
                  </a:lnTo>
                  <a:lnTo>
                    <a:pt x="14439" y="28949"/>
                  </a:lnTo>
                  <a:lnTo>
                    <a:pt x="14621" y="29205"/>
                  </a:lnTo>
                  <a:lnTo>
                    <a:pt x="14731" y="29278"/>
                  </a:lnTo>
                  <a:lnTo>
                    <a:pt x="14841" y="29388"/>
                  </a:lnTo>
                  <a:lnTo>
                    <a:pt x="14987" y="29424"/>
                  </a:lnTo>
                  <a:lnTo>
                    <a:pt x="15133" y="29461"/>
                  </a:lnTo>
                  <a:lnTo>
                    <a:pt x="15279" y="29461"/>
                  </a:lnTo>
                  <a:lnTo>
                    <a:pt x="15462" y="29388"/>
                  </a:lnTo>
                  <a:lnTo>
                    <a:pt x="15754" y="28766"/>
                  </a:lnTo>
                  <a:lnTo>
                    <a:pt x="16303" y="27743"/>
                  </a:lnTo>
                  <a:lnTo>
                    <a:pt x="16851" y="26756"/>
                  </a:lnTo>
                  <a:lnTo>
                    <a:pt x="17070" y="26354"/>
                  </a:lnTo>
                  <a:lnTo>
                    <a:pt x="17180" y="26134"/>
                  </a:lnTo>
                  <a:lnTo>
                    <a:pt x="17253" y="25879"/>
                  </a:lnTo>
                  <a:lnTo>
                    <a:pt x="17290" y="25659"/>
                  </a:lnTo>
                  <a:lnTo>
                    <a:pt x="17399" y="25440"/>
                  </a:lnTo>
                  <a:lnTo>
                    <a:pt x="17509" y="25257"/>
                  </a:lnTo>
                  <a:lnTo>
                    <a:pt x="17619" y="25111"/>
                  </a:lnTo>
                  <a:lnTo>
                    <a:pt x="17801" y="25001"/>
                  </a:lnTo>
                  <a:lnTo>
                    <a:pt x="17984" y="24928"/>
                  </a:lnTo>
                  <a:lnTo>
                    <a:pt x="18203" y="24855"/>
                  </a:lnTo>
                  <a:lnTo>
                    <a:pt x="18459" y="24782"/>
                  </a:lnTo>
                  <a:lnTo>
                    <a:pt x="19081" y="24636"/>
                  </a:lnTo>
                  <a:lnTo>
                    <a:pt x="19373" y="24563"/>
                  </a:lnTo>
                  <a:lnTo>
                    <a:pt x="19629" y="24417"/>
                  </a:lnTo>
                  <a:lnTo>
                    <a:pt x="19921" y="24270"/>
                  </a:lnTo>
                  <a:lnTo>
                    <a:pt x="20177" y="24088"/>
                  </a:lnTo>
                  <a:lnTo>
                    <a:pt x="20397" y="23868"/>
                  </a:lnTo>
                  <a:lnTo>
                    <a:pt x="20616" y="23612"/>
                  </a:lnTo>
                  <a:lnTo>
                    <a:pt x="20799" y="23393"/>
                  </a:lnTo>
                  <a:lnTo>
                    <a:pt x="21054" y="23137"/>
                  </a:lnTo>
                  <a:lnTo>
                    <a:pt x="21310" y="22918"/>
                  </a:lnTo>
                  <a:lnTo>
                    <a:pt x="21566" y="22772"/>
                  </a:lnTo>
                  <a:lnTo>
                    <a:pt x="21895" y="22662"/>
                  </a:lnTo>
                  <a:lnTo>
                    <a:pt x="22224" y="22552"/>
                  </a:lnTo>
                  <a:lnTo>
                    <a:pt x="22919" y="22443"/>
                  </a:lnTo>
                  <a:lnTo>
                    <a:pt x="23394" y="22333"/>
                  </a:lnTo>
                  <a:lnTo>
                    <a:pt x="23869" y="22187"/>
                  </a:lnTo>
                  <a:lnTo>
                    <a:pt x="24271" y="21968"/>
                  </a:lnTo>
                  <a:lnTo>
                    <a:pt x="24673" y="21748"/>
                  </a:lnTo>
                  <a:lnTo>
                    <a:pt x="25002" y="21456"/>
                  </a:lnTo>
                  <a:lnTo>
                    <a:pt x="25368" y="21127"/>
                  </a:lnTo>
                  <a:lnTo>
                    <a:pt x="25660" y="20761"/>
                  </a:lnTo>
                  <a:lnTo>
                    <a:pt x="25989" y="20396"/>
                  </a:lnTo>
                  <a:lnTo>
                    <a:pt x="26025" y="20323"/>
                  </a:lnTo>
                  <a:lnTo>
                    <a:pt x="26025" y="20213"/>
                  </a:lnTo>
                  <a:lnTo>
                    <a:pt x="26062" y="19848"/>
                  </a:lnTo>
                  <a:lnTo>
                    <a:pt x="26025" y="19482"/>
                  </a:lnTo>
                  <a:lnTo>
                    <a:pt x="26025" y="19299"/>
                  </a:lnTo>
                  <a:lnTo>
                    <a:pt x="25952" y="19117"/>
                  </a:lnTo>
                  <a:lnTo>
                    <a:pt x="25879" y="18970"/>
                  </a:lnTo>
                  <a:lnTo>
                    <a:pt x="25733" y="18788"/>
                  </a:lnTo>
                  <a:lnTo>
                    <a:pt x="25916" y="18532"/>
                  </a:lnTo>
                  <a:lnTo>
                    <a:pt x="26062" y="18276"/>
                  </a:lnTo>
                  <a:lnTo>
                    <a:pt x="26099" y="18020"/>
                  </a:lnTo>
                  <a:lnTo>
                    <a:pt x="26099" y="17728"/>
                  </a:lnTo>
                  <a:lnTo>
                    <a:pt x="26099" y="17654"/>
                  </a:lnTo>
                  <a:lnTo>
                    <a:pt x="26135" y="17545"/>
                  </a:lnTo>
                  <a:lnTo>
                    <a:pt x="26281" y="17362"/>
                  </a:lnTo>
                  <a:lnTo>
                    <a:pt x="26537" y="17179"/>
                  </a:lnTo>
                  <a:lnTo>
                    <a:pt x="26866" y="17033"/>
                  </a:lnTo>
                  <a:lnTo>
                    <a:pt x="26903" y="16375"/>
                  </a:lnTo>
                  <a:lnTo>
                    <a:pt x="27122" y="16302"/>
                  </a:lnTo>
                  <a:lnTo>
                    <a:pt x="27305" y="16192"/>
                  </a:lnTo>
                  <a:lnTo>
                    <a:pt x="27378" y="16119"/>
                  </a:lnTo>
                  <a:lnTo>
                    <a:pt x="27414" y="16046"/>
                  </a:lnTo>
                  <a:lnTo>
                    <a:pt x="27414" y="15937"/>
                  </a:lnTo>
                  <a:lnTo>
                    <a:pt x="27341" y="15827"/>
                  </a:lnTo>
                  <a:lnTo>
                    <a:pt x="27268" y="15608"/>
                  </a:lnTo>
                  <a:lnTo>
                    <a:pt x="27232" y="15388"/>
                  </a:lnTo>
                  <a:lnTo>
                    <a:pt x="27232" y="15315"/>
                  </a:lnTo>
                  <a:lnTo>
                    <a:pt x="27268" y="15206"/>
                  </a:lnTo>
                  <a:lnTo>
                    <a:pt x="27341" y="15132"/>
                  </a:lnTo>
                  <a:lnTo>
                    <a:pt x="27451" y="15059"/>
                  </a:lnTo>
                  <a:lnTo>
                    <a:pt x="27487" y="14986"/>
                  </a:lnTo>
                  <a:lnTo>
                    <a:pt x="27487" y="14913"/>
                  </a:lnTo>
                  <a:lnTo>
                    <a:pt x="27487" y="14730"/>
                  </a:lnTo>
                  <a:lnTo>
                    <a:pt x="27451" y="14365"/>
                  </a:lnTo>
                  <a:lnTo>
                    <a:pt x="27341" y="14036"/>
                  </a:lnTo>
                  <a:lnTo>
                    <a:pt x="27268" y="13890"/>
                  </a:lnTo>
                  <a:lnTo>
                    <a:pt x="27159" y="13743"/>
                  </a:lnTo>
                  <a:lnTo>
                    <a:pt x="27049" y="13597"/>
                  </a:lnTo>
                  <a:lnTo>
                    <a:pt x="26903" y="13451"/>
                  </a:lnTo>
                  <a:lnTo>
                    <a:pt x="27085" y="13232"/>
                  </a:lnTo>
                  <a:lnTo>
                    <a:pt x="27159" y="13159"/>
                  </a:lnTo>
                  <a:lnTo>
                    <a:pt x="27232" y="13122"/>
                  </a:lnTo>
                  <a:lnTo>
                    <a:pt x="27414" y="13159"/>
                  </a:lnTo>
                  <a:lnTo>
                    <a:pt x="27597" y="13232"/>
                  </a:lnTo>
                  <a:lnTo>
                    <a:pt x="27999" y="13415"/>
                  </a:lnTo>
                  <a:lnTo>
                    <a:pt x="28072" y="13195"/>
                  </a:lnTo>
                  <a:lnTo>
                    <a:pt x="28145" y="12976"/>
                  </a:lnTo>
                  <a:lnTo>
                    <a:pt x="28109" y="12757"/>
                  </a:lnTo>
                  <a:lnTo>
                    <a:pt x="28109" y="12610"/>
                  </a:lnTo>
                  <a:lnTo>
                    <a:pt x="28036" y="12501"/>
                  </a:lnTo>
                  <a:lnTo>
                    <a:pt x="27816" y="12172"/>
                  </a:lnTo>
                  <a:lnTo>
                    <a:pt x="27780" y="11989"/>
                  </a:lnTo>
                  <a:lnTo>
                    <a:pt x="27743" y="11806"/>
                  </a:lnTo>
                  <a:lnTo>
                    <a:pt x="27743" y="11623"/>
                  </a:lnTo>
                  <a:lnTo>
                    <a:pt x="27780" y="11441"/>
                  </a:lnTo>
                  <a:lnTo>
                    <a:pt x="27816" y="11221"/>
                  </a:lnTo>
                  <a:lnTo>
                    <a:pt x="27926" y="11039"/>
                  </a:lnTo>
                  <a:lnTo>
                    <a:pt x="27999" y="10892"/>
                  </a:lnTo>
                  <a:lnTo>
                    <a:pt x="28036" y="10710"/>
                  </a:lnTo>
                  <a:lnTo>
                    <a:pt x="28072" y="10381"/>
                  </a:lnTo>
                  <a:lnTo>
                    <a:pt x="28145" y="10088"/>
                  </a:lnTo>
                  <a:lnTo>
                    <a:pt x="28145" y="9942"/>
                  </a:lnTo>
                  <a:lnTo>
                    <a:pt x="28219" y="9832"/>
                  </a:lnTo>
                  <a:lnTo>
                    <a:pt x="28584" y="9101"/>
                  </a:lnTo>
                  <a:lnTo>
                    <a:pt x="28803" y="8772"/>
                  </a:lnTo>
                  <a:lnTo>
                    <a:pt x="29059" y="8443"/>
                  </a:lnTo>
                  <a:lnTo>
                    <a:pt x="29279" y="8151"/>
                  </a:lnTo>
                  <a:lnTo>
                    <a:pt x="29498" y="7859"/>
                  </a:lnTo>
                  <a:lnTo>
                    <a:pt x="29754" y="7566"/>
                  </a:lnTo>
                  <a:lnTo>
                    <a:pt x="29900" y="7420"/>
                  </a:lnTo>
                  <a:lnTo>
                    <a:pt x="30046" y="7310"/>
                  </a:lnTo>
                  <a:lnTo>
                    <a:pt x="30302" y="7128"/>
                  </a:lnTo>
                  <a:lnTo>
                    <a:pt x="30521" y="6945"/>
                  </a:lnTo>
                  <a:lnTo>
                    <a:pt x="30960" y="6506"/>
                  </a:lnTo>
                  <a:lnTo>
                    <a:pt x="30814" y="6214"/>
                  </a:lnTo>
                  <a:lnTo>
                    <a:pt x="30594" y="5921"/>
                  </a:lnTo>
                  <a:lnTo>
                    <a:pt x="30338" y="5739"/>
                  </a:lnTo>
                  <a:lnTo>
                    <a:pt x="30083" y="5629"/>
                  </a:lnTo>
                  <a:lnTo>
                    <a:pt x="29790" y="5592"/>
                  </a:lnTo>
                  <a:lnTo>
                    <a:pt x="29498" y="5629"/>
                  </a:lnTo>
                  <a:lnTo>
                    <a:pt x="29205" y="5739"/>
                  </a:lnTo>
                  <a:lnTo>
                    <a:pt x="28840" y="5921"/>
                  </a:lnTo>
                  <a:lnTo>
                    <a:pt x="28438" y="6104"/>
                  </a:lnTo>
                  <a:lnTo>
                    <a:pt x="28036" y="6287"/>
                  </a:lnTo>
                  <a:lnTo>
                    <a:pt x="27853" y="6397"/>
                  </a:lnTo>
                  <a:lnTo>
                    <a:pt x="27670" y="6543"/>
                  </a:lnTo>
                  <a:lnTo>
                    <a:pt x="27597" y="6579"/>
                  </a:lnTo>
                  <a:lnTo>
                    <a:pt x="27341" y="6579"/>
                  </a:lnTo>
                  <a:lnTo>
                    <a:pt x="27634" y="6287"/>
                  </a:lnTo>
                  <a:lnTo>
                    <a:pt x="27890" y="5995"/>
                  </a:lnTo>
                  <a:lnTo>
                    <a:pt x="27963" y="5812"/>
                  </a:lnTo>
                  <a:lnTo>
                    <a:pt x="28036" y="5666"/>
                  </a:lnTo>
                  <a:lnTo>
                    <a:pt x="28036" y="5483"/>
                  </a:lnTo>
                  <a:lnTo>
                    <a:pt x="28036" y="5264"/>
                  </a:lnTo>
                  <a:lnTo>
                    <a:pt x="27853" y="5190"/>
                  </a:lnTo>
                  <a:lnTo>
                    <a:pt x="27743" y="5154"/>
                  </a:lnTo>
                  <a:lnTo>
                    <a:pt x="27597" y="5190"/>
                  </a:lnTo>
                  <a:lnTo>
                    <a:pt x="27487" y="5264"/>
                  </a:lnTo>
                  <a:lnTo>
                    <a:pt x="27305" y="5446"/>
                  </a:lnTo>
                  <a:lnTo>
                    <a:pt x="27085" y="5629"/>
                  </a:lnTo>
                  <a:lnTo>
                    <a:pt x="26976" y="5702"/>
                  </a:lnTo>
                  <a:lnTo>
                    <a:pt x="26830" y="5702"/>
                  </a:lnTo>
                  <a:lnTo>
                    <a:pt x="26720" y="5008"/>
                  </a:lnTo>
                  <a:lnTo>
                    <a:pt x="26939" y="4861"/>
                  </a:lnTo>
                  <a:lnTo>
                    <a:pt x="27159" y="4788"/>
                  </a:lnTo>
                  <a:lnTo>
                    <a:pt x="27707" y="4679"/>
                  </a:lnTo>
                  <a:lnTo>
                    <a:pt x="27963" y="4606"/>
                  </a:lnTo>
                  <a:lnTo>
                    <a:pt x="28182" y="4496"/>
                  </a:lnTo>
                  <a:lnTo>
                    <a:pt x="28438" y="4313"/>
                  </a:lnTo>
                  <a:lnTo>
                    <a:pt x="28511" y="4204"/>
                  </a:lnTo>
                  <a:lnTo>
                    <a:pt x="28621" y="4057"/>
                  </a:lnTo>
                  <a:lnTo>
                    <a:pt x="27816" y="3436"/>
                  </a:lnTo>
                  <a:lnTo>
                    <a:pt x="27597" y="3326"/>
                  </a:lnTo>
                  <a:lnTo>
                    <a:pt x="27487" y="3253"/>
                  </a:lnTo>
                  <a:lnTo>
                    <a:pt x="27451" y="3180"/>
                  </a:lnTo>
                  <a:lnTo>
                    <a:pt x="27414" y="3070"/>
                  </a:lnTo>
                  <a:lnTo>
                    <a:pt x="27341" y="2961"/>
                  </a:lnTo>
                  <a:lnTo>
                    <a:pt x="27268" y="2888"/>
                  </a:lnTo>
                  <a:lnTo>
                    <a:pt x="27195" y="2851"/>
                  </a:lnTo>
                  <a:lnTo>
                    <a:pt x="26976" y="2815"/>
                  </a:lnTo>
                  <a:lnTo>
                    <a:pt x="26793" y="2741"/>
                  </a:lnTo>
                  <a:lnTo>
                    <a:pt x="26866" y="2522"/>
                  </a:lnTo>
                  <a:lnTo>
                    <a:pt x="26903" y="2449"/>
                  </a:lnTo>
                  <a:lnTo>
                    <a:pt x="26903" y="2376"/>
                  </a:lnTo>
                  <a:lnTo>
                    <a:pt x="26756" y="2157"/>
                  </a:lnTo>
                  <a:lnTo>
                    <a:pt x="26647" y="2084"/>
                  </a:lnTo>
                  <a:lnTo>
                    <a:pt x="26574" y="2047"/>
                  </a:lnTo>
                  <a:lnTo>
                    <a:pt x="25550" y="1718"/>
                  </a:lnTo>
                  <a:lnTo>
                    <a:pt x="24527" y="1426"/>
                  </a:lnTo>
                  <a:lnTo>
                    <a:pt x="24381" y="1426"/>
                  </a:lnTo>
                  <a:lnTo>
                    <a:pt x="24125" y="1462"/>
                  </a:lnTo>
                  <a:lnTo>
                    <a:pt x="23905" y="1535"/>
                  </a:lnTo>
                  <a:lnTo>
                    <a:pt x="23284" y="1864"/>
                  </a:lnTo>
                  <a:lnTo>
                    <a:pt x="22736" y="2193"/>
                  </a:lnTo>
                  <a:lnTo>
                    <a:pt x="22370" y="2084"/>
                  </a:lnTo>
                  <a:lnTo>
                    <a:pt x="22188" y="2047"/>
                  </a:lnTo>
                  <a:lnTo>
                    <a:pt x="22078" y="2010"/>
                  </a:lnTo>
                  <a:lnTo>
                    <a:pt x="21968" y="2010"/>
                  </a:lnTo>
                  <a:lnTo>
                    <a:pt x="21785" y="2084"/>
                  </a:lnTo>
                  <a:lnTo>
                    <a:pt x="21566" y="2193"/>
                  </a:lnTo>
                  <a:lnTo>
                    <a:pt x="21201" y="2412"/>
                  </a:lnTo>
                  <a:lnTo>
                    <a:pt x="21128" y="3070"/>
                  </a:lnTo>
                  <a:lnTo>
                    <a:pt x="20579" y="3107"/>
                  </a:lnTo>
                  <a:lnTo>
                    <a:pt x="20506" y="3326"/>
                  </a:lnTo>
                  <a:lnTo>
                    <a:pt x="20470" y="3546"/>
                  </a:lnTo>
                  <a:lnTo>
                    <a:pt x="20506" y="3765"/>
                  </a:lnTo>
                  <a:lnTo>
                    <a:pt x="20543" y="3948"/>
                  </a:lnTo>
                  <a:lnTo>
                    <a:pt x="20652" y="4386"/>
                  </a:lnTo>
                  <a:lnTo>
                    <a:pt x="20689" y="4606"/>
                  </a:lnTo>
                  <a:lnTo>
                    <a:pt x="20652" y="4825"/>
                  </a:lnTo>
                  <a:lnTo>
                    <a:pt x="20470" y="4642"/>
                  </a:lnTo>
                  <a:lnTo>
                    <a:pt x="20323" y="4423"/>
                  </a:lnTo>
                  <a:lnTo>
                    <a:pt x="20104" y="3911"/>
                  </a:lnTo>
                  <a:lnTo>
                    <a:pt x="19994" y="3655"/>
                  </a:lnTo>
                  <a:lnTo>
                    <a:pt x="19848" y="3436"/>
                  </a:lnTo>
                  <a:lnTo>
                    <a:pt x="19629" y="3253"/>
                  </a:lnTo>
                  <a:lnTo>
                    <a:pt x="19483" y="3180"/>
                  </a:lnTo>
                  <a:lnTo>
                    <a:pt x="19337" y="3144"/>
                  </a:lnTo>
                  <a:lnTo>
                    <a:pt x="19227" y="3875"/>
                  </a:lnTo>
                  <a:lnTo>
                    <a:pt x="19190" y="4057"/>
                  </a:lnTo>
                  <a:lnTo>
                    <a:pt x="19117" y="4204"/>
                  </a:lnTo>
                  <a:lnTo>
                    <a:pt x="19008" y="4313"/>
                  </a:lnTo>
                  <a:lnTo>
                    <a:pt x="18825" y="4350"/>
                  </a:lnTo>
                  <a:lnTo>
                    <a:pt x="18752" y="4350"/>
                  </a:lnTo>
                  <a:lnTo>
                    <a:pt x="18679" y="4057"/>
                  </a:lnTo>
                  <a:lnTo>
                    <a:pt x="18642" y="3838"/>
                  </a:lnTo>
                  <a:lnTo>
                    <a:pt x="18569" y="3655"/>
                  </a:lnTo>
                  <a:lnTo>
                    <a:pt x="18496" y="3472"/>
                  </a:lnTo>
                  <a:lnTo>
                    <a:pt x="18386" y="3363"/>
                  </a:lnTo>
                  <a:lnTo>
                    <a:pt x="18277" y="3253"/>
                  </a:lnTo>
                  <a:lnTo>
                    <a:pt x="18130" y="3180"/>
                  </a:lnTo>
                  <a:lnTo>
                    <a:pt x="17984" y="3144"/>
                  </a:lnTo>
                  <a:lnTo>
                    <a:pt x="17801" y="3107"/>
                  </a:lnTo>
                  <a:lnTo>
                    <a:pt x="17509" y="3144"/>
                  </a:lnTo>
                  <a:lnTo>
                    <a:pt x="16668" y="3326"/>
                  </a:lnTo>
                  <a:lnTo>
                    <a:pt x="15718" y="3546"/>
                  </a:lnTo>
                  <a:lnTo>
                    <a:pt x="15864" y="3290"/>
                  </a:lnTo>
                  <a:lnTo>
                    <a:pt x="15974" y="3107"/>
                  </a:lnTo>
                  <a:lnTo>
                    <a:pt x="16120" y="2778"/>
                  </a:lnTo>
                  <a:lnTo>
                    <a:pt x="16193" y="2595"/>
                  </a:lnTo>
                  <a:lnTo>
                    <a:pt x="16193" y="2412"/>
                  </a:lnTo>
                  <a:lnTo>
                    <a:pt x="16157" y="2266"/>
                  </a:lnTo>
                  <a:lnTo>
                    <a:pt x="16120" y="2084"/>
                  </a:lnTo>
                  <a:lnTo>
                    <a:pt x="15937" y="1791"/>
                  </a:lnTo>
                  <a:lnTo>
                    <a:pt x="15864" y="1681"/>
                  </a:lnTo>
                  <a:lnTo>
                    <a:pt x="15754" y="1572"/>
                  </a:lnTo>
                  <a:lnTo>
                    <a:pt x="15535" y="1389"/>
                  </a:lnTo>
                  <a:lnTo>
                    <a:pt x="15352" y="1279"/>
                  </a:lnTo>
                  <a:lnTo>
                    <a:pt x="15206" y="1170"/>
                  </a:lnTo>
                  <a:lnTo>
                    <a:pt x="14877" y="914"/>
                  </a:lnTo>
                  <a:lnTo>
                    <a:pt x="14548" y="695"/>
                  </a:lnTo>
                  <a:lnTo>
                    <a:pt x="14219" y="548"/>
                  </a:lnTo>
                  <a:lnTo>
                    <a:pt x="13890" y="402"/>
                  </a:lnTo>
                  <a:lnTo>
                    <a:pt x="13159" y="183"/>
                  </a:lnTo>
                  <a:lnTo>
                    <a:pt x="12428" y="0"/>
                  </a:lnTo>
                  <a:lnTo>
                    <a:pt x="12063" y="0"/>
                  </a:lnTo>
                  <a:lnTo>
                    <a:pt x="11880" y="73"/>
                  </a:lnTo>
                  <a:lnTo>
                    <a:pt x="11661" y="146"/>
                  </a:lnTo>
                  <a:lnTo>
                    <a:pt x="11441" y="146"/>
                  </a:lnTo>
                  <a:lnTo>
                    <a:pt x="11222" y="110"/>
                  </a:lnTo>
                  <a:lnTo>
                    <a:pt x="11112" y="73"/>
                  </a:lnTo>
                  <a:lnTo>
                    <a:pt x="11003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426325" y="3473850"/>
              <a:ext cx="19225" cy="21025"/>
            </a:xfrm>
            <a:custGeom>
              <a:avLst/>
              <a:gdLst/>
              <a:ahLst/>
              <a:cxnLst/>
              <a:rect l="l" t="t" r="r" b="b"/>
              <a:pathLst>
                <a:path w="769" h="841" fill="none" extrusionOk="0">
                  <a:moveTo>
                    <a:pt x="769" y="841"/>
                  </a:moveTo>
                  <a:lnTo>
                    <a:pt x="769" y="841"/>
                  </a:lnTo>
                  <a:lnTo>
                    <a:pt x="37" y="804"/>
                  </a:lnTo>
                  <a:lnTo>
                    <a:pt x="37" y="804"/>
                  </a:lnTo>
                  <a:lnTo>
                    <a:pt x="1" y="585"/>
                  </a:lnTo>
                  <a:lnTo>
                    <a:pt x="1" y="402"/>
                  </a:lnTo>
                  <a:lnTo>
                    <a:pt x="37" y="18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769" y="84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960300" y="3099175"/>
              <a:ext cx="1850" cy="9175"/>
            </a:xfrm>
            <a:custGeom>
              <a:avLst/>
              <a:gdLst/>
              <a:ahLst/>
              <a:cxnLst/>
              <a:rect l="l" t="t" r="r" b="b"/>
              <a:pathLst>
                <a:path w="74" h="367" fill="none" extrusionOk="0">
                  <a:moveTo>
                    <a:pt x="1" y="366"/>
                  </a:moveTo>
                  <a:lnTo>
                    <a:pt x="1" y="366"/>
                  </a:lnTo>
                  <a:lnTo>
                    <a:pt x="1" y="1"/>
                  </a:lnTo>
                  <a:lnTo>
                    <a:pt x="1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366"/>
                  </a:lnTo>
                  <a:lnTo>
                    <a:pt x="74" y="366"/>
                  </a:lnTo>
                  <a:lnTo>
                    <a:pt x="1" y="366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811350" y="2978575"/>
              <a:ext cx="774000" cy="736525"/>
            </a:xfrm>
            <a:custGeom>
              <a:avLst/>
              <a:gdLst/>
              <a:ahLst/>
              <a:cxnLst/>
              <a:rect l="l" t="t" r="r" b="b"/>
              <a:pathLst>
                <a:path w="30960" h="29461" fill="none" extrusionOk="0">
                  <a:moveTo>
                    <a:pt x="12282" y="0"/>
                  </a:moveTo>
                  <a:lnTo>
                    <a:pt x="12282" y="0"/>
                  </a:lnTo>
                  <a:lnTo>
                    <a:pt x="12063" y="0"/>
                  </a:lnTo>
                  <a:lnTo>
                    <a:pt x="11880" y="73"/>
                  </a:lnTo>
                  <a:lnTo>
                    <a:pt x="11880" y="73"/>
                  </a:lnTo>
                  <a:lnTo>
                    <a:pt x="11661" y="146"/>
                  </a:lnTo>
                  <a:lnTo>
                    <a:pt x="11441" y="146"/>
                  </a:lnTo>
                  <a:lnTo>
                    <a:pt x="11441" y="146"/>
                  </a:lnTo>
                  <a:lnTo>
                    <a:pt x="11222" y="110"/>
                  </a:lnTo>
                  <a:lnTo>
                    <a:pt x="11112" y="73"/>
                  </a:lnTo>
                  <a:lnTo>
                    <a:pt x="11003" y="0"/>
                  </a:lnTo>
                  <a:lnTo>
                    <a:pt x="11003" y="0"/>
                  </a:lnTo>
                  <a:lnTo>
                    <a:pt x="11003" y="0"/>
                  </a:lnTo>
                  <a:lnTo>
                    <a:pt x="11003" y="0"/>
                  </a:lnTo>
                  <a:lnTo>
                    <a:pt x="10930" y="37"/>
                  </a:lnTo>
                  <a:lnTo>
                    <a:pt x="10930" y="37"/>
                  </a:lnTo>
                  <a:lnTo>
                    <a:pt x="10528" y="146"/>
                  </a:lnTo>
                  <a:lnTo>
                    <a:pt x="10308" y="183"/>
                  </a:lnTo>
                  <a:lnTo>
                    <a:pt x="10126" y="292"/>
                  </a:lnTo>
                  <a:lnTo>
                    <a:pt x="10126" y="292"/>
                  </a:lnTo>
                  <a:lnTo>
                    <a:pt x="9943" y="402"/>
                  </a:lnTo>
                  <a:lnTo>
                    <a:pt x="9760" y="548"/>
                  </a:lnTo>
                  <a:lnTo>
                    <a:pt x="9395" y="841"/>
                  </a:lnTo>
                  <a:lnTo>
                    <a:pt x="9395" y="841"/>
                  </a:lnTo>
                  <a:lnTo>
                    <a:pt x="8846" y="402"/>
                  </a:lnTo>
                  <a:lnTo>
                    <a:pt x="8846" y="402"/>
                  </a:lnTo>
                  <a:lnTo>
                    <a:pt x="8079" y="1133"/>
                  </a:lnTo>
                  <a:lnTo>
                    <a:pt x="8079" y="1133"/>
                  </a:lnTo>
                  <a:lnTo>
                    <a:pt x="7932" y="1060"/>
                  </a:lnTo>
                  <a:lnTo>
                    <a:pt x="7786" y="987"/>
                  </a:lnTo>
                  <a:lnTo>
                    <a:pt x="7494" y="950"/>
                  </a:lnTo>
                  <a:lnTo>
                    <a:pt x="7494" y="950"/>
                  </a:lnTo>
                  <a:lnTo>
                    <a:pt x="7238" y="987"/>
                  </a:lnTo>
                  <a:lnTo>
                    <a:pt x="7019" y="1024"/>
                  </a:lnTo>
                  <a:lnTo>
                    <a:pt x="6507" y="1133"/>
                  </a:lnTo>
                  <a:lnTo>
                    <a:pt x="6507" y="1133"/>
                  </a:lnTo>
                  <a:lnTo>
                    <a:pt x="6324" y="1206"/>
                  </a:lnTo>
                  <a:lnTo>
                    <a:pt x="6251" y="1243"/>
                  </a:lnTo>
                  <a:lnTo>
                    <a:pt x="6215" y="1316"/>
                  </a:lnTo>
                  <a:lnTo>
                    <a:pt x="6178" y="1389"/>
                  </a:lnTo>
                  <a:lnTo>
                    <a:pt x="6141" y="1499"/>
                  </a:lnTo>
                  <a:lnTo>
                    <a:pt x="6178" y="1608"/>
                  </a:lnTo>
                  <a:lnTo>
                    <a:pt x="6215" y="1718"/>
                  </a:lnTo>
                  <a:lnTo>
                    <a:pt x="6215" y="1718"/>
                  </a:lnTo>
                  <a:lnTo>
                    <a:pt x="6288" y="1901"/>
                  </a:lnTo>
                  <a:lnTo>
                    <a:pt x="6288" y="2047"/>
                  </a:lnTo>
                  <a:lnTo>
                    <a:pt x="6251" y="2230"/>
                  </a:lnTo>
                  <a:lnTo>
                    <a:pt x="6215" y="2412"/>
                  </a:lnTo>
                  <a:lnTo>
                    <a:pt x="6215" y="2412"/>
                  </a:lnTo>
                  <a:lnTo>
                    <a:pt x="6178" y="2668"/>
                  </a:lnTo>
                  <a:lnTo>
                    <a:pt x="6141" y="2888"/>
                  </a:lnTo>
                  <a:lnTo>
                    <a:pt x="6178" y="3144"/>
                  </a:lnTo>
                  <a:lnTo>
                    <a:pt x="6215" y="3217"/>
                  </a:lnTo>
                  <a:lnTo>
                    <a:pt x="6251" y="3290"/>
                  </a:lnTo>
                  <a:lnTo>
                    <a:pt x="6251" y="3290"/>
                  </a:lnTo>
                  <a:lnTo>
                    <a:pt x="6544" y="3509"/>
                  </a:lnTo>
                  <a:lnTo>
                    <a:pt x="6836" y="3765"/>
                  </a:lnTo>
                  <a:lnTo>
                    <a:pt x="6982" y="3875"/>
                  </a:lnTo>
                  <a:lnTo>
                    <a:pt x="7128" y="3948"/>
                  </a:lnTo>
                  <a:lnTo>
                    <a:pt x="7311" y="4021"/>
                  </a:lnTo>
                  <a:lnTo>
                    <a:pt x="7530" y="4021"/>
                  </a:lnTo>
                  <a:lnTo>
                    <a:pt x="7530" y="4021"/>
                  </a:lnTo>
                  <a:lnTo>
                    <a:pt x="7530" y="4021"/>
                  </a:lnTo>
                  <a:lnTo>
                    <a:pt x="7530" y="4021"/>
                  </a:lnTo>
                  <a:lnTo>
                    <a:pt x="7567" y="4021"/>
                  </a:lnTo>
                  <a:lnTo>
                    <a:pt x="7567" y="4021"/>
                  </a:lnTo>
                  <a:lnTo>
                    <a:pt x="7750" y="4057"/>
                  </a:lnTo>
                  <a:lnTo>
                    <a:pt x="7969" y="4130"/>
                  </a:lnTo>
                  <a:lnTo>
                    <a:pt x="7969" y="4130"/>
                  </a:lnTo>
                  <a:lnTo>
                    <a:pt x="7457" y="4606"/>
                  </a:lnTo>
                  <a:lnTo>
                    <a:pt x="7457" y="4606"/>
                  </a:lnTo>
                  <a:lnTo>
                    <a:pt x="7201" y="4350"/>
                  </a:lnTo>
                  <a:lnTo>
                    <a:pt x="7055" y="4240"/>
                  </a:lnTo>
                  <a:lnTo>
                    <a:pt x="6909" y="4167"/>
                  </a:lnTo>
                  <a:lnTo>
                    <a:pt x="6909" y="4167"/>
                  </a:lnTo>
                  <a:lnTo>
                    <a:pt x="6690" y="4094"/>
                  </a:lnTo>
                  <a:lnTo>
                    <a:pt x="6470" y="4094"/>
                  </a:lnTo>
                  <a:lnTo>
                    <a:pt x="6470" y="4094"/>
                  </a:lnTo>
                  <a:lnTo>
                    <a:pt x="6434" y="4094"/>
                  </a:lnTo>
                  <a:lnTo>
                    <a:pt x="6434" y="4094"/>
                  </a:lnTo>
                  <a:lnTo>
                    <a:pt x="6397" y="4094"/>
                  </a:lnTo>
                  <a:lnTo>
                    <a:pt x="6397" y="4094"/>
                  </a:lnTo>
                  <a:lnTo>
                    <a:pt x="6251" y="4094"/>
                  </a:lnTo>
                  <a:lnTo>
                    <a:pt x="6251" y="4094"/>
                  </a:lnTo>
                  <a:lnTo>
                    <a:pt x="5849" y="3582"/>
                  </a:lnTo>
                  <a:lnTo>
                    <a:pt x="5703" y="3326"/>
                  </a:lnTo>
                  <a:lnTo>
                    <a:pt x="5593" y="3070"/>
                  </a:lnTo>
                  <a:lnTo>
                    <a:pt x="5593" y="3070"/>
                  </a:lnTo>
                  <a:lnTo>
                    <a:pt x="5520" y="2741"/>
                  </a:lnTo>
                  <a:lnTo>
                    <a:pt x="5520" y="2412"/>
                  </a:lnTo>
                  <a:lnTo>
                    <a:pt x="5557" y="1718"/>
                  </a:lnTo>
                  <a:lnTo>
                    <a:pt x="5557" y="1718"/>
                  </a:lnTo>
                  <a:lnTo>
                    <a:pt x="5045" y="1681"/>
                  </a:lnTo>
                  <a:lnTo>
                    <a:pt x="5045" y="1681"/>
                  </a:lnTo>
                  <a:lnTo>
                    <a:pt x="4716" y="2120"/>
                  </a:lnTo>
                  <a:lnTo>
                    <a:pt x="4424" y="2486"/>
                  </a:lnTo>
                  <a:lnTo>
                    <a:pt x="4277" y="2632"/>
                  </a:lnTo>
                  <a:lnTo>
                    <a:pt x="4095" y="2778"/>
                  </a:lnTo>
                  <a:lnTo>
                    <a:pt x="3912" y="2888"/>
                  </a:lnTo>
                  <a:lnTo>
                    <a:pt x="3729" y="2961"/>
                  </a:lnTo>
                  <a:lnTo>
                    <a:pt x="3729" y="2961"/>
                  </a:lnTo>
                  <a:lnTo>
                    <a:pt x="3217" y="3838"/>
                  </a:lnTo>
                  <a:lnTo>
                    <a:pt x="3217" y="3838"/>
                  </a:lnTo>
                  <a:lnTo>
                    <a:pt x="2998" y="4240"/>
                  </a:lnTo>
                  <a:lnTo>
                    <a:pt x="2961" y="4423"/>
                  </a:lnTo>
                  <a:lnTo>
                    <a:pt x="2925" y="4606"/>
                  </a:lnTo>
                  <a:lnTo>
                    <a:pt x="2925" y="4788"/>
                  </a:lnTo>
                  <a:lnTo>
                    <a:pt x="2961" y="4971"/>
                  </a:lnTo>
                  <a:lnTo>
                    <a:pt x="3071" y="5154"/>
                  </a:lnTo>
                  <a:lnTo>
                    <a:pt x="3254" y="5337"/>
                  </a:lnTo>
                  <a:lnTo>
                    <a:pt x="3254" y="5337"/>
                  </a:lnTo>
                  <a:lnTo>
                    <a:pt x="3071" y="5483"/>
                  </a:lnTo>
                  <a:lnTo>
                    <a:pt x="2925" y="5629"/>
                  </a:lnTo>
                  <a:lnTo>
                    <a:pt x="2779" y="5812"/>
                  </a:lnTo>
                  <a:lnTo>
                    <a:pt x="2706" y="5995"/>
                  </a:lnTo>
                  <a:lnTo>
                    <a:pt x="2633" y="6177"/>
                  </a:lnTo>
                  <a:lnTo>
                    <a:pt x="2633" y="6360"/>
                  </a:lnTo>
                  <a:lnTo>
                    <a:pt x="2633" y="6543"/>
                  </a:lnTo>
                  <a:lnTo>
                    <a:pt x="2706" y="6726"/>
                  </a:lnTo>
                  <a:lnTo>
                    <a:pt x="2706" y="6726"/>
                  </a:lnTo>
                  <a:lnTo>
                    <a:pt x="2779" y="6835"/>
                  </a:lnTo>
                  <a:lnTo>
                    <a:pt x="2852" y="6908"/>
                  </a:lnTo>
                  <a:lnTo>
                    <a:pt x="3071" y="7055"/>
                  </a:lnTo>
                  <a:lnTo>
                    <a:pt x="3364" y="7164"/>
                  </a:lnTo>
                  <a:lnTo>
                    <a:pt x="3656" y="7201"/>
                  </a:lnTo>
                  <a:lnTo>
                    <a:pt x="3656" y="7201"/>
                  </a:lnTo>
                  <a:lnTo>
                    <a:pt x="3985" y="7164"/>
                  </a:lnTo>
                  <a:lnTo>
                    <a:pt x="3985" y="7164"/>
                  </a:lnTo>
                  <a:lnTo>
                    <a:pt x="4204" y="7091"/>
                  </a:lnTo>
                  <a:lnTo>
                    <a:pt x="4204" y="7091"/>
                  </a:lnTo>
                  <a:lnTo>
                    <a:pt x="4204" y="7091"/>
                  </a:lnTo>
                  <a:lnTo>
                    <a:pt x="4204" y="7091"/>
                  </a:lnTo>
                  <a:lnTo>
                    <a:pt x="4314" y="7128"/>
                  </a:lnTo>
                  <a:lnTo>
                    <a:pt x="4314" y="7128"/>
                  </a:lnTo>
                  <a:lnTo>
                    <a:pt x="4314" y="7712"/>
                  </a:lnTo>
                  <a:lnTo>
                    <a:pt x="4314" y="7712"/>
                  </a:lnTo>
                  <a:lnTo>
                    <a:pt x="3802" y="7895"/>
                  </a:lnTo>
                  <a:lnTo>
                    <a:pt x="3802" y="7895"/>
                  </a:lnTo>
                  <a:lnTo>
                    <a:pt x="3729" y="8590"/>
                  </a:lnTo>
                  <a:lnTo>
                    <a:pt x="3729" y="8590"/>
                  </a:lnTo>
                  <a:lnTo>
                    <a:pt x="3254" y="8772"/>
                  </a:lnTo>
                  <a:lnTo>
                    <a:pt x="3035" y="8882"/>
                  </a:lnTo>
                  <a:lnTo>
                    <a:pt x="2815" y="8919"/>
                  </a:lnTo>
                  <a:lnTo>
                    <a:pt x="2815" y="8919"/>
                  </a:lnTo>
                  <a:lnTo>
                    <a:pt x="2304" y="8992"/>
                  </a:lnTo>
                  <a:lnTo>
                    <a:pt x="1792" y="9028"/>
                  </a:lnTo>
                  <a:lnTo>
                    <a:pt x="1792" y="9028"/>
                  </a:lnTo>
                  <a:lnTo>
                    <a:pt x="1719" y="9028"/>
                  </a:lnTo>
                  <a:lnTo>
                    <a:pt x="1719" y="9028"/>
                  </a:lnTo>
                  <a:lnTo>
                    <a:pt x="1536" y="8992"/>
                  </a:lnTo>
                  <a:lnTo>
                    <a:pt x="1353" y="8955"/>
                  </a:lnTo>
                  <a:lnTo>
                    <a:pt x="1207" y="8809"/>
                  </a:lnTo>
                  <a:lnTo>
                    <a:pt x="1097" y="8590"/>
                  </a:lnTo>
                  <a:lnTo>
                    <a:pt x="1097" y="8590"/>
                  </a:lnTo>
                  <a:lnTo>
                    <a:pt x="988" y="8407"/>
                  </a:lnTo>
                  <a:lnTo>
                    <a:pt x="842" y="8261"/>
                  </a:lnTo>
                  <a:lnTo>
                    <a:pt x="659" y="8151"/>
                  </a:lnTo>
                  <a:lnTo>
                    <a:pt x="439" y="8115"/>
                  </a:lnTo>
                  <a:lnTo>
                    <a:pt x="439" y="8115"/>
                  </a:lnTo>
                  <a:lnTo>
                    <a:pt x="257" y="8115"/>
                  </a:lnTo>
                  <a:lnTo>
                    <a:pt x="37" y="8188"/>
                  </a:lnTo>
                  <a:lnTo>
                    <a:pt x="37" y="8188"/>
                  </a:lnTo>
                  <a:lnTo>
                    <a:pt x="1" y="8517"/>
                  </a:lnTo>
                  <a:lnTo>
                    <a:pt x="1" y="8809"/>
                  </a:lnTo>
                  <a:lnTo>
                    <a:pt x="37" y="8955"/>
                  </a:lnTo>
                  <a:lnTo>
                    <a:pt x="110" y="9101"/>
                  </a:lnTo>
                  <a:lnTo>
                    <a:pt x="220" y="9211"/>
                  </a:lnTo>
                  <a:lnTo>
                    <a:pt x="403" y="9357"/>
                  </a:lnTo>
                  <a:lnTo>
                    <a:pt x="403" y="9357"/>
                  </a:lnTo>
                  <a:lnTo>
                    <a:pt x="586" y="9467"/>
                  </a:lnTo>
                  <a:lnTo>
                    <a:pt x="732" y="9613"/>
                  </a:lnTo>
                  <a:lnTo>
                    <a:pt x="842" y="9723"/>
                  </a:lnTo>
                  <a:lnTo>
                    <a:pt x="878" y="9832"/>
                  </a:lnTo>
                  <a:lnTo>
                    <a:pt x="878" y="9979"/>
                  </a:lnTo>
                  <a:lnTo>
                    <a:pt x="842" y="10125"/>
                  </a:lnTo>
                  <a:lnTo>
                    <a:pt x="586" y="10490"/>
                  </a:lnTo>
                  <a:lnTo>
                    <a:pt x="586" y="10490"/>
                  </a:lnTo>
                  <a:lnTo>
                    <a:pt x="476" y="10600"/>
                  </a:lnTo>
                  <a:lnTo>
                    <a:pt x="403" y="10710"/>
                  </a:lnTo>
                  <a:lnTo>
                    <a:pt x="403" y="10710"/>
                  </a:lnTo>
                  <a:lnTo>
                    <a:pt x="330" y="10892"/>
                  </a:lnTo>
                  <a:lnTo>
                    <a:pt x="293" y="11075"/>
                  </a:lnTo>
                  <a:lnTo>
                    <a:pt x="257" y="11258"/>
                  </a:lnTo>
                  <a:lnTo>
                    <a:pt x="293" y="11441"/>
                  </a:lnTo>
                  <a:lnTo>
                    <a:pt x="330" y="11587"/>
                  </a:lnTo>
                  <a:lnTo>
                    <a:pt x="439" y="11733"/>
                  </a:lnTo>
                  <a:lnTo>
                    <a:pt x="549" y="11843"/>
                  </a:lnTo>
                  <a:lnTo>
                    <a:pt x="695" y="11916"/>
                  </a:lnTo>
                  <a:lnTo>
                    <a:pt x="695" y="11916"/>
                  </a:lnTo>
                  <a:lnTo>
                    <a:pt x="1134" y="12135"/>
                  </a:lnTo>
                  <a:lnTo>
                    <a:pt x="1536" y="12318"/>
                  </a:lnTo>
                  <a:lnTo>
                    <a:pt x="1975" y="12501"/>
                  </a:lnTo>
                  <a:lnTo>
                    <a:pt x="2230" y="12537"/>
                  </a:lnTo>
                  <a:lnTo>
                    <a:pt x="2450" y="12537"/>
                  </a:lnTo>
                  <a:lnTo>
                    <a:pt x="2450" y="12537"/>
                  </a:lnTo>
                  <a:lnTo>
                    <a:pt x="2669" y="12537"/>
                  </a:lnTo>
                  <a:lnTo>
                    <a:pt x="2669" y="12537"/>
                  </a:lnTo>
                  <a:lnTo>
                    <a:pt x="2706" y="12537"/>
                  </a:lnTo>
                  <a:lnTo>
                    <a:pt x="2706" y="12537"/>
                  </a:lnTo>
                  <a:lnTo>
                    <a:pt x="2815" y="12537"/>
                  </a:lnTo>
                  <a:lnTo>
                    <a:pt x="2888" y="12610"/>
                  </a:lnTo>
                  <a:lnTo>
                    <a:pt x="2998" y="12647"/>
                  </a:lnTo>
                  <a:lnTo>
                    <a:pt x="3071" y="12683"/>
                  </a:lnTo>
                  <a:lnTo>
                    <a:pt x="3071" y="12683"/>
                  </a:lnTo>
                  <a:lnTo>
                    <a:pt x="3619" y="12757"/>
                  </a:lnTo>
                  <a:lnTo>
                    <a:pt x="4168" y="12793"/>
                  </a:lnTo>
                  <a:lnTo>
                    <a:pt x="4168" y="12793"/>
                  </a:lnTo>
                  <a:lnTo>
                    <a:pt x="4314" y="12793"/>
                  </a:lnTo>
                  <a:lnTo>
                    <a:pt x="4314" y="12793"/>
                  </a:lnTo>
                  <a:lnTo>
                    <a:pt x="4460" y="12757"/>
                  </a:lnTo>
                  <a:lnTo>
                    <a:pt x="4606" y="12683"/>
                  </a:lnTo>
                  <a:lnTo>
                    <a:pt x="4753" y="12574"/>
                  </a:lnTo>
                  <a:lnTo>
                    <a:pt x="4862" y="12464"/>
                  </a:lnTo>
                  <a:lnTo>
                    <a:pt x="4935" y="12318"/>
                  </a:lnTo>
                  <a:lnTo>
                    <a:pt x="5008" y="12172"/>
                  </a:lnTo>
                  <a:lnTo>
                    <a:pt x="5045" y="11989"/>
                  </a:lnTo>
                  <a:lnTo>
                    <a:pt x="5045" y="11843"/>
                  </a:lnTo>
                  <a:lnTo>
                    <a:pt x="5045" y="11843"/>
                  </a:lnTo>
                  <a:lnTo>
                    <a:pt x="5045" y="11697"/>
                  </a:lnTo>
                  <a:lnTo>
                    <a:pt x="5008" y="11550"/>
                  </a:lnTo>
                  <a:lnTo>
                    <a:pt x="4935" y="11441"/>
                  </a:lnTo>
                  <a:lnTo>
                    <a:pt x="4826" y="11331"/>
                  </a:lnTo>
                  <a:lnTo>
                    <a:pt x="4716" y="11221"/>
                  </a:lnTo>
                  <a:lnTo>
                    <a:pt x="4606" y="11148"/>
                  </a:lnTo>
                  <a:lnTo>
                    <a:pt x="4460" y="11075"/>
                  </a:lnTo>
                  <a:lnTo>
                    <a:pt x="4314" y="11039"/>
                  </a:lnTo>
                  <a:lnTo>
                    <a:pt x="4314" y="11039"/>
                  </a:lnTo>
                  <a:lnTo>
                    <a:pt x="3583" y="11002"/>
                  </a:lnTo>
                  <a:lnTo>
                    <a:pt x="3583" y="11002"/>
                  </a:lnTo>
                  <a:lnTo>
                    <a:pt x="3181" y="11039"/>
                  </a:lnTo>
                  <a:lnTo>
                    <a:pt x="3181" y="11039"/>
                  </a:lnTo>
                  <a:lnTo>
                    <a:pt x="3035" y="11039"/>
                  </a:lnTo>
                  <a:lnTo>
                    <a:pt x="3035" y="11039"/>
                  </a:lnTo>
                  <a:lnTo>
                    <a:pt x="2742" y="11002"/>
                  </a:lnTo>
                  <a:lnTo>
                    <a:pt x="2450" y="10929"/>
                  </a:lnTo>
                  <a:lnTo>
                    <a:pt x="2230" y="10783"/>
                  </a:lnTo>
                  <a:lnTo>
                    <a:pt x="1975" y="10637"/>
                  </a:lnTo>
                  <a:lnTo>
                    <a:pt x="1975" y="10637"/>
                  </a:lnTo>
                  <a:lnTo>
                    <a:pt x="1828" y="10527"/>
                  </a:lnTo>
                  <a:lnTo>
                    <a:pt x="1755" y="10381"/>
                  </a:lnTo>
                  <a:lnTo>
                    <a:pt x="1755" y="10235"/>
                  </a:lnTo>
                  <a:lnTo>
                    <a:pt x="1792" y="10088"/>
                  </a:lnTo>
                  <a:lnTo>
                    <a:pt x="1792" y="10088"/>
                  </a:lnTo>
                  <a:lnTo>
                    <a:pt x="1865" y="9979"/>
                  </a:lnTo>
                  <a:lnTo>
                    <a:pt x="1975" y="9869"/>
                  </a:lnTo>
                  <a:lnTo>
                    <a:pt x="2084" y="9796"/>
                  </a:lnTo>
                  <a:lnTo>
                    <a:pt x="2194" y="9759"/>
                  </a:lnTo>
                  <a:lnTo>
                    <a:pt x="2194" y="9759"/>
                  </a:lnTo>
                  <a:lnTo>
                    <a:pt x="2377" y="9796"/>
                  </a:lnTo>
                  <a:lnTo>
                    <a:pt x="2377" y="9796"/>
                  </a:lnTo>
                  <a:lnTo>
                    <a:pt x="2669" y="9942"/>
                  </a:lnTo>
                  <a:lnTo>
                    <a:pt x="2998" y="10052"/>
                  </a:lnTo>
                  <a:lnTo>
                    <a:pt x="2998" y="10052"/>
                  </a:lnTo>
                  <a:lnTo>
                    <a:pt x="3364" y="10198"/>
                  </a:lnTo>
                  <a:lnTo>
                    <a:pt x="3583" y="10271"/>
                  </a:lnTo>
                  <a:lnTo>
                    <a:pt x="3766" y="10271"/>
                  </a:lnTo>
                  <a:lnTo>
                    <a:pt x="3766" y="10271"/>
                  </a:lnTo>
                  <a:lnTo>
                    <a:pt x="3839" y="10271"/>
                  </a:lnTo>
                  <a:lnTo>
                    <a:pt x="3839" y="10271"/>
                  </a:lnTo>
                  <a:lnTo>
                    <a:pt x="4095" y="10271"/>
                  </a:lnTo>
                  <a:lnTo>
                    <a:pt x="4095" y="10271"/>
                  </a:lnTo>
                  <a:lnTo>
                    <a:pt x="4387" y="10271"/>
                  </a:lnTo>
                  <a:lnTo>
                    <a:pt x="4679" y="10381"/>
                  </a:lnTo>
                  <a:lnTo>
                    <a:pt x="5228" y="10637"/>
                  </a:lnTo>
                  <a:lnTo>
                    <a:pt x="5228" y="10637"/>
                  </a:lnTo>
                  <a:lnTo>
                    <a:pt x="5484" y="10710"/>
                  </a:lnTo>
                  <a:lnTo>
                    <a:pt x="5739" y="10746"/>
                  </a:lnTo>
                  <a:lnTo>
                    <a:pt x="5739" y="10746"/>
                  </a:lnTo>
                  <a:lnTo>
                    <a:pt x="5922" y="10710"/>
                  </a:lnTo>
                  <a:lnTo>
                    <a:pt x="6105" y="10673"/>
                  </a:lnTo>
                  <a:lnTo>
                    <a:pt x="6251" y="10600"/>
                  </a:lnTo>
                  <a:lnTo>
                    <a:pt x="6434" y="10527"/>
                  </a:lnTo>
                  <a:lnTo>
                    <a:pt x="6434" y="10527"/>
                  </a:lnTo>
                  <a:lnTo>
                    <a:pt x="6544" y="10417"/>
                  </a:lnTo>
                  <a:lnTo>
                    <a:pt x="6617" y="10308"/>
                  </a:lnTo>
                  <a:lnTo>
                    <a:pt x="6653" y="10198"/>
                  </a:lnTo>
                  <a:lnTo>
                    <a:pt x="6653" y="10088"/>
                  </a:lnTo>
                  <a:lnTo>
                    <a:pt x="6580" y="9869"/>
                  </a:lnTo>
                  <a:lnTo>
                    <a:pt x="6434" y="9650"/>
                  </a:lnTo>
                  <a:lnTo>
                    <a:pt x="6434" y="9650"/>
                  </a:lnTo>
                  <a:lnTo>
                    <a:pt x="7530" y="8699"/>
                  </a:lnTo>
                  <a:lnTo>
                    <a:pt x="7530" y="8699"/>
                  </a:lnTo>
                  <a:lnTo>
                    <a:pt x="7640" y="8736"/>
                  </a:lnTo>
                  <a:lnTo>
                    <a:pt x="7640" y="8736"/>
                  </a:lnTo>
                  <a:lnTo>
                    <a:pt x="7932" y="8699"/>
                  </a:lnTo>
                  <a:lnTo>
                    <a:pt x="8188" y="8590"/>
                  </a:lnTo>
                  <a:lnTo>
                    <a:pt x="8444" y="8407"/>
                  </a:lnTo>
                  <a:lnTo>
                    <a:pt x="8664" y="8151"/>
                  </a:lnTo>
                  <a:lnTo>
                    <a:pt x="8919" y="7822"/>
                  </a:lnTo>
                  <a:lnTo>
                    <a:pt x="9139" y="7457"/>
                  </a:lnTo>
                  <a:lnTo>
                    <a:pt x="9358" y="7018"/>
                  </a:lnTo>
                  <a:lnTo>
                    <a:pt x="9577" y="6543"/>
                  </a:lnTo>
                  <a:lnTo>
                    <a:pt x="9577" y="6543"/>
                  </a:lnTo>
                  <a:lnTo>
                    <a:pt x="10016" y="6433"/>
                  </a:lnTo>
                  <a:lnTo>
                    <a:pt x="10235" y="6397"/>
                  </a:lnTo>
                  <a:lnTo>
                    <a:pt x="10491" y="6360"/>
                  </a:lnTo>
                  <a:lnTo>
                    <a:pt x="10491" y="6360"/>
                  </a:lnTo>
                  <a:lnTo>
                    <a:pt x="10674" y="6324"/>
                  </a:lnTo>
                  <a:lnTo>
                    <a:pt x="10893" y="6250"/>
                  </a:lnTo>
                  <a:lnTo>
                    <a:pt x="11039" y="6177"/>
                  </a:lnTo>
                  <a:lnTo>
                    <a:pt x="11222" y="6031"/>
                  </a:lnTo>
                  <a:lnTo>
                    <a:pt x="11222" y="6031"/>
                  </a:lnTo>
                  <a:lnTo>
                    <a:pt x="11661" y="5666"/>
                  </a:lnTo>
                  <a:lnTo>
                    <a:pt x="12099" y="5337"/>
                  </a:lnTo>
                  <a:lnTo>
                    <a:pt x="12611" y="5081"/>
                  </a:lnTo>
                  <a:lnTo>
                    <a:pt x="13123" y="4861"/>
                  </a:lnTo>
                  <a:lnTo>
                    <a:pt x="13123" y="4861"/>
                  </a:lnTo>
                  <a:lnTo>
                    <a:pt x="13525" y="4715"/>
                  </a:lnTo>
                  <a:lnTo>
                    <a:pt x="13708" y="4642"/>
                  </a:lnTo>
                  <a:lnTo>
                    <a:pt x="13890" y="4532"/>
                  </a:lnTo>
                  <a:lnTo>
                    <a:pt x="14037" y="4423"/>
                  </a:lnTo>
                  <a:lnTo>
                    <a:pt x="14146" y="4277"/>
                  </a:lnTo>
                  <a:lnTo>
                    <a:pt x="14219" y="4057"/>
                  </a:lnTo>
                  <a:lnTo>
                    <a:pt x="14219" y="3801"/>
                  </a:lnTo>
                  <a:lnTo>
                    <a:pt x="14219" y="3801"/>
                  </a:lnTo>
                  <a:lnTo>
                    <a:pt x="15389" y="3546"/>
                  </a:lnTo>
                  <a:lnTo>
                    <a:pt x="15389" y="3546"/>
                  </a:lnTo>
                  <a:lnTo>
                    <a:pt x="15206" y="4240"/>
                  </a:lnTo>
                  <a:lnTo>
                    <a:pt x="15206" y="4240"/>
                  </a:lnTo>
                  <a:lnTo>
                    <a:pt x="15170" y="4423"/>
                  </a:lnTo>
                  <a:lnTo>
                    <a:pt x="15060" y="4569"/>
                  </a:lnTo>
                  <a:lnTo>
                    <a:pt x="14914" y="4642"/>
                  </a:lnTo>
                  <a:lnTo>
                    <a:pt x="14768" y="4679"/>
                  </a:lnTo>
                  <a:lnTo>
                    <a:pt x="14768" y="4679"/>
                  </a:lnTo>
                  <a:lnTo>
                    <a:pt x="14658" y="4679"/>
                  </a:lnTo>
                  <a:lnTo>
                    <a:pt x="14658" y="4679"/>
                  </a:lnTo>
                  <a:lnTo>
                    <a:pt x="14475" y="4679"/>
                  </a:lnTo>
                  <a:lnTo>
                    <a:pt x="14475" y="4679"/>
                  </a:lnTo>
                  <a:lnTo>
                    <a:pt x="14219" y="4679"/>
                  </a:lnTo>
                  <a:lnTo>
                    <a:pt x="14000" y="4752"/>
                  </a:lnTo>
                  <a:lnTo>
                    <a:pt x="13817" y="4861"/>
                  </a:lnTo>
                  <a:lnTo>
                    <a:pt x="13635" y="5008"/>
                  </a:lnTo>
                  <a:lnTo>
                    <a:pt x="13232" y="5264"/>
                  </a:lnTo>
                  <a:lnTo>
                    <a:pt x="13050" y="5410"/>
                  </a:lnTo>
                  <a:lnTo>
                    <a:pt x="12867" y="5519"/>
                  </a:lnTo>
                  <a:lnTo>
                    <a:pt x="12867" y="5519"/>
                  </a:lnTo>
                  <a:lnTo>
                    <a:pt x="12757" y="5629"/>
                  </a:lnTo>
                  <a:lnTo>
                    <a:pt x="12684" y="5739"/>
                  </a:lnTo>
                  <a:lnTo>
                    <a:pt x="12611" y="5885"/>
                  </a:lnTo>
                  <a:lnTo>
                    <a:pt x="12575" y="6068"/>
                  </a:lnTo>
                  <a:lnTo>
                    <a:pt x="12575" y="6068"/>
                  </a:lnTo>
                  <a:lnTo>
                    <a:pt x="12575" y="6141"/>
                  </a:lnTo>
                  <a:lnTo>
                    <a:pt x="12611" y="6214"/>
                  </a:lnTo>
                  <a:lnTo>
                    <a:pt x="12648" y="6250"/>
                  </a:lnTo>
                  <a:lnTo>
                    <a:pt x="12721" y="6287"/>
                  </a:lnTo>
                  <a:lnTo>
                    <a:pt x="12867" y="6360"/>
                  </a:lnTo>
                  <a:lnTo>
                    <a:pt x="13013" y="6433"/>
                  </a:lnTo>
                  <a:lnTo>
                    <a:pt x="13013" y="6433"/>
                  </a:lnTo>
                  <a:lnTo>
                    <a:pt x="13123" y="6616"/>
                  </a:lnTo>
                  <a:lnTo>
                    <a:pt x="13123" y="6616"/>
                  </a:lnTo>
                  <a:lnTo>
                    <a:pt x="12465" y="7566"/>
                  </a:lnTo>
                  <a:lnTo>
                    <a:pt x="12465" y="7566"/>
                  </a:lnTo>
                  <a:lnTo>
                    <a:pt x="12392" y="7457"/>
                  </a:lnTo>
                  <a:lnTo>
                    <a:pt x="12392" y="7457"/>
                  </a:lnTo>
                  <a:lnTo>
                    <a:pt x="11149" y="7639"/>
                  </a:lnTo>
                  <a:lnTo>
                    <a:pt x="10528" y="7786"/>
                  </a:lnTo>
                  <a:lnTo>
                    <a:pt x="9943" y="7895"/>
                  </a:lnTo>
                  <a:lnTo>
                    <a:pt x="9943" y="7895"/>
                  </a:lnTo>
                  <a:lnTo>
                    <a:pt x="9724" y="7968"/>
                  </a:lnTo>
                  <a:lnTo>
                    <a:pt x="9541" y="8041"/>
                  </a:lnTo>
                  <a:lnTo>
                    <a:pt x="9431" y="8151"/>
                  </a:lnTo>
                  <a:lnTo>
                    <a:pt x="9358" y="8297"/>
                  </a:lnTo>
                  <a:lnTo>
                    <a:pt x="9358" y="8443"/>
                  </a:lnTo>
                  <a:lnTo>
                    <a:pt x="9358" y="8590"/>
                  </a:lnTo>
                  <a:lnTo>
                    <a:pt x="9431" y="8772"/>
                  </a:lnTo>
                  <a:lnTo>
                    <a:pt x="9541" y="8992"/>
                  </a:lnTo>
                  <a:lnTo>
                    <a:pt x="9541" y="8992"/>
                  </a:lnTo>
                  <a:lnTo>
                    <a:pt x="9724" y="9284"/>
                  </a:lnTo>
                  <a:lnTo>
                    <a:pt x="9797" y="9467"/>
                  </a:lnTo>
                  <a:lnTo>
                    <a:pt x="9870" y="9613"/>
                  </a:lnTo>
                  <a:lnTo>
                    <a:pt x="9870" y="9613"/>
                  </a:lnTo>
                  <a:lnTo>
                    <a:pt x="9870" y="9723"/>
                  </a:lnTo>
                  <a:lnTo>
                    <a:pt x="9833" y="9832"/>
                  </a:lnTo>
                  <a:lnTo>
                    <a:pt x="9797" y="9942"/>
                  </a:lnTo>
                  <a:lnTo>
                    <a:pt x="9724" y="10015"/>
                  </a:lnTo>
                  <a:lnTo>
                    <a:pt x="9724" y="10015"/>
                  </a:lnTo>
                  <a:lnTo>
                    <a:pt x="9541" y="10052"/>
                  </a:lnTo>
                  <a:lnTo>
                    <a:pt x="9431" y="10125"/>
                  </a:lnTo>
                  <a:lnTo>
                    <a:pt x="9358" y="10235"/>
                  </a:lnTo>
                  <a:lnTo>
                    <a:pt x="9285" y="10308"/>
                  </a:lnTo>
                  <a:lnTo>
                    <a:pt x="9285" y="10417"/>
                  </a:lnTo>
                  <a:lnTo>
                    <a:pt x="9321" y="10563"/>
                  </a:lnTo>
                  <a:lnTo>
                    <a:pt x="9431" y="10819"/>
                  </a:lnTo>
                  <a:lnTo>
                    <a:pt x="9431" y="10819"/>
                  </a:lnTo>
                  <a:lnTo>
                    <a:pt x="9468" y="10929"/>
                  </a:lnTo>
                  <a:lnTo>
                    <a:pt x="9468" y="11039"/>
                  </a:lnTo>
                  <a:lnTo>
                    <a:pt x="9431" y="11221"/>
                  </a:lnTo>
                  <a:lnTo>
                    <a:pt x="9431" y="11221"/>
                  </a:lnTo>
                  <a:lnTo>
                    <a:pt x="9468" y="11404"/>
                  </a:lnTo>
                  <a:lnTo>
                    <a:pt x="9504" y="11550"/>
                  </a:lnTo>
                  <a:lnTo>
                    <a:pt x="9541" y="11660"/>
                  </a:lnTo>
                  <a:lnTo>
                    <a:pt x="9650" y="11770"/>
                  </a:lnTo>
                  <a:lnTo>
                    <a:pt x="9724" y="11843"/>
                  </a:lnTo>
                  <a:lnTo>
                    <a:pt x="9870" y="11916"/>
                  </a:lnTo>
                  <a:lnTo>
                    <a:pt x="10016" y="11952"/>
                  </a:lnTo>
                  <a:lnTo>
                    <a:pt x="10162" y="11952"/>
                  </a:lnTo>
                  <a:lnTo>
                    <a:pt x="10162" y="11952"/>
                  </a:lnTo>
                  <a:lnTo>
                    <a:pt x="11076" y="11952"/>
                  </a:lnTo>
                  <a:lnTo>
                    <a:pt x="11076" y="11952"/>
                  </a:lnTo>
                  <a:lnTo>
                    <a:pt x="11368" y="11952"/>
                  </a:lnTo>
                  <a:lnTo>
                    <a:pt x="11368" y="11952"/>
                  </a:lnTo>
                  <a:lnTo>
                    <a:pt x="11405" y="11952"/>
                  </a:lnTo>
                  <a:lnTo>
                    <a:pt x="11405" y="11952"/>
                  </a:lnTo>
                  <a:lnTo>
                    <a:pt x="11588" y="11989"/>
                  </a:lnTo>
                  <a:lnTo>
                    <a:pt x="11770" y="12026"/>
                  </a:lnTo>
                  <a:lnTo>
                    <a:pt x="11953" y="12099"/>
                  </a:lnTo>
                  <a:lnTo>
                    <a:pt x="12099" y="12172"/>
                  </a:lnTo>
                  <a:lnTo>
                    <a:pt x="12684" y="12610"/>
                  </a:lnTo>
                  <a:lnTo>
                    <a:pt x="12684" y="12610"/>
                  </a:lnTo>
                  <a:lnTo>
                    <a:pt x="12794" y="12683"/>
                  </a:lnTo>
                  <a:lnTo>
                    <a:pt x="12867" y="12793"/>
                  </a:lnTo>
                  <a:lnTo>
                    <a:pt x="12940" y="12903"/>
                  </a:lnTo>
                  <a:lnTo>
                    <a:pt x="12977" y="13012"/>
                  </a:lnTo>
                  <a:lnTo>
                    <a:pt x="12977" y="13232"/>
                  </a:lnTo>
                  <a:lnTo>
                    <a:pt x="12903" y="13488"/>
                  </a:lnTo>
                  <a:lnTo>
                    <a:pt x="12903" y="13488"/>
                  </a:lnTo>
                  <a:lnTo>
                    <a:pt x="12903" y="13561"/>
                  </a:lnTo>
                  <a:lnTo>
                    <a:pt x="12903" y="13634"/>
                  </a:lnTo>
                  <a:lnTo>
                    <a:pt x="12903" y="13634"/>
                  </a:lnTo>
                  <a:lnTo>
                    <a:pt x="13013" y="13890"/>
                  </a:lnTo>
                  <a:lnTo>
                    <a:pt x="13086" y="14146"/>
                  </a:lnTo>
                  <a:lnTo>
                    <a:pt x="13123" y="14401"/>
                  </a:lnTo>
                  <a:lnTo>
                    <a:pt x="13159" y="14657"/>
                  </a:lnTo>
                  <a:lnTo>
                    <a:pt x="13159" y="15169"/>
                  </a:lnTo>
                  <a:lnTo>
                    <a:pt x="13196" y="15681"/>
                  </a:lnTo>
                  <a:lnTo>
                    <a:pt x="13196" y="15681"/>
                  </a:lnTo>
                  <a:lnTo>
                    <a:pt x="13232" y="16010"/>
                  </a:lnTo>
                  <a:lnTo>
                    <a:pt x="13196" y="16339"/>
                  </a:lnTo>
                  <a:lnTo>
                    <a:pt x="13123" y="16668"/>
                  </a:lnTo>
                  <a:lnTo>
                    <a:pt x="13013" y="16997"/>
                  </a:lnTo>
                  <a:lnTo>
                    <a:pt x="13013" y="16997"/>
                  </a:lnTo>
                  <a:lnTo>
                    <a:pt x="12867" y="17289"/>
                  </a:lnTo>
                  <a:lnTo>
                    <a:pt x="12794" y="17618"/>
                  </a:lnTo>
                  <a:lnTo>
                    <a:pt x="12757" y="17983"/>
                  </a:lnTo>
                  <a:lnTo>
                    <a:pt x="12794" y="18166"/>
                  </a:lnTo>
                  <a:lnTo>
                    <a:pt x="12830" y="18349"/>
                  </a:lnTo>
                  <a:lnTo>
                    <a:pt x="12830" y="18349"/>
                  </a:lnTo>
                  <a:lnTo>
                    <a:pt x="13635" y="18349"/>
                  </a:lnTo>
                  <a:lnTo>
                    <a:pt x="13635" y="18349"/>
                  </a:lnTo>
                  <a:lnTo>
                    <a:pt x="13671" y="18934"/>
                  </a:lnTo>
                  <a:lnTo>
                    <a:pt x="13671" y="18934"/>
                  </a:lnTo>
                  <a:lnTo>
                    <a:pt x="12940" y="18970"/>
                  </a:lnTo>
                  <a:lnTo>
                    <a:pt x="12940" y="18970"/>
                  </a:lnTo>
                  <a:lnTo>
                    <a:pt x="12721" y="19336"/>
                  </a:lnTo>
                  <a:lnTo>
                    <a:pt x="12611" y="19519"/>
                  </a:lnTo>
                  <a:lnTo>
                    <a:pt x="12538" y="19701"/>
                  </a:lnTo>
                  <a:lnTo>
                    <a:pt x="12538" y="19701"/>
                  </a:lnTo>
                  <a:lnTo>
                    <a:pt x="12538" y="19921"/>
                  </a:lnTo>
                  <a:lnTo>
                    <a:pt x="12538" y="20140"/>
                  </a:lnTo>
                  <a:lnTo>
                    <a:pt x="12611" y="20359"/>
                  </a:lnTo>
                  <a:lnTo>
                    <a:pt x="12684" y="20542"/>
                  </a:lnTo>
                  <a:lnTo>
                    <a:pt x="12684" y="20542"/>
                  </a:lnTo>
                  <a:lnTo>
                    <a:pt x="12721" y="20579"/>
                  </a:lnTo>
                  <a:lnTo>
                    <a:pt x="12794" y="20615"/>
                  </a:lnTo>
                  <a:lnTo>
                    <a:pt x="13013" y="20652"/>
                  </a:lnTo>
                  <a:lnTo>
                    <a:pt x="13013" y="20652"/>
                  </a:lnTo>
                  <a:lnTo>
                    <a:pt x="13159" y="20652"/>
                  </a:lnTo>
                  <a:lnTo>
                    <a:pt x="13269" y="20615"/>
                  </a:lnTo>
                  <a:lnTo>
                    <a:pt x="13269" y="20615"/>
                  </a:lnTo>
                  <a:lnTo>
                    <a:pt x="13379" y="20542"/>
                  </a:lnTo>
                  <a:lnTo>
                    <a:pt x="13488" y="20396"/>
                  </a:lnTo>
                  <a:lnTo>
                    <a:pt x="13671" y="20140"/>
                  </a:lnTo>
                  <a:lnTo>
                    <a:pt x="13671" y="20140"/>
                  </a:lnTo>
                  <a:lnTo>
                    <a:pt x="13854" y="20250"/>
                  </a:lnTo>
                  <a:lnTo>
                    <a:pt x="13927" y="20359"/>
                  </a:lnTo>
                  <a:lnTo>
                    <a:pt x="13963" y="20506"/>
                  </a:lnTo>
                  <a:lnTo>
                    <a:pt x="13890" y="20652"/>
                  </a:lnTo>
                  <a:lnTo>
                    <a:pt x="13890" y="20652"/>
                  </a:lnTo>
                  <a:lnTo>
                    <a:pt x="13635" y="21017"/>
                  </a:lnTo>
                  <a:lnTo>
                    <a:pt x="13488" y="21163"/>
                  </a:lnTo>
                  <a:lnTo>
                    <a:pt x="13306" y="21310"/>
                  </a:lnTo>
                  <a:lnTo>
                    <a:pt x="13306" y="21310"/>
                  </a:lnTo>
                  <a:lnTo>
                    <a:pt x="13013" y="21456"/>
                  </a:lnTo>
                  <a:lnTo>
                    <a:pt x="12794" y="21712"/>
                  </a:lnTo>
                  <a:lnTo>
                    <a:pt x="12794" y="21712"/>
                  </a:lnTo>
                  <a:lnTo>
                    <a:pt x="12538" y="22004"/>
                  </a:lnTo>
                  <a:lnTo>
                    <a:pt x="12355" y="22333"/>
                  </a:lnTo>
                  <a:lnTo>
                    <a:pt x="12282" y="22479"/>
                  </a:lnTo>
                  <a:lnTo>
                    <a:pt x="12246" y="22662"/>
                  </a:lnTo>
                  <a:lnTo>
                    <a:pt x="12209" y="22845"/>
                  </a:lnTo>
                  <a:lnTo>
                    <a:pt x="12246" y="23064"/>
                  </a:lnTo>
                  <a:lnTo>
                    <a:pt x="12246" y="23064"/>
                  </a:lnTo>
                  <a:lnTo>
                    <a:pt x="12209" y="23137"/>
                  </a:lnTo>
                  <a:lnTo>
                    <a:pt x="12172" y="23210"/>
                  </a:lnTo>
                  <a:lnTo>
                    <a:pt x="12099" y="23357"/>
                  </a:lnTo>
                  <a:lnTo>
                    <a:pt x="12099" y="23357"/>
                  </a:lnTo>
                  <a:lnTo>
                    <a:pt x="12063" y="23576"/>
                  </a:lnTo>
                  <a:lnTo>
                    <a:pt x="12026" y="23685"/>
                  </a:lnTo>
                  <a:lnTo>
                    <a:pt x="12026" y="23759"/>
                  </a:lnTo>
                  <a:lnTo>
                    <a:pt x="12026" y="23759"/>
                  </a:lnTo>
                  <a:lnTo>
                    <a:pt x="12136" y="24490"/>
                  </a:lnTo>
                  <a:lnTo>
                    <a:pt x="12209" y="24855"/>
                  </a:lnTo>
                  <a:lnTo>
                    <a:pt x="12319" y="25184"/>
                  </a:lnTo>
                  <a:lnTo>
                    <a:pt x="12319" y="25184"/>
                  </a:lnTo>
                  <a:lnTo>
                    <a:pt x="12465" y="25769"/>
                  </a:lnTo>
                  <a:lnTo>
                    <a:pt x="12611" y="26317"/>
                  </a:lnTo>
                  <a:lnTo>
                    <a:pt x="12867" y="27450"/>
                  </a:lnTo>
                  <a:lnTo>
                    <a:pt x="12867" y="27450"/>
                  </a:lnTo>
                  <a:lnTo>
                    <a:pt x="12977" y="27743"/>
                  </a:lnTo>
                  <a:lnTo>
                    <a:pt x="13050" y="27999"/>
                  </a:lnTo>
                  <a:lnTo>
                    <a:pt x="13159" y="28218"/>
                  </a:lnTo>
                  <a:lnTo>
                    <a:pt x="13306" y="28364"/>
                  </a:lnTo>
                  <a:lnTo>
                    <a:pt x="13488" y="28474"/>
                  </a:lnTo>
                  <a:lnTo>
                    <a:pt x="13708" y="28583"/>
                  </a:lnTo>
                  <a:lnTo>
                    <a:pt x="13963" y="28620"/>
                  </a:lnTo>
                  <a:lnTo>
                    <a:pt x="14292" y="28656"/>
                  </a:lnTo>
                  <a:lnTo>
                    <a:pt x="14292" y="28656"/>
                  </a:lnTo>
                  <a:lnTo>
                    <a:pt x="14439" y="28949"/>
                  </a:lnTo>
                  <a:lnTo>
                    <a:pt x="14621" y="29205"/>
                  </a:lnTo>
                  <a:lnTo>
                    <a:pt x="14731" y="29278"/>
                  </a:lnTo>
                  <a:lnTo>
                    <a:pt x="14841" y="29388"/>
                  </a:lnTo>
                  <a:lnTo>
                    <a:pt x="14987" y="29424"/>
                  </a:lnTo>
                  <a:lnTo>
                    <a:pt x="15133" y="29461"/>
                  </a:lnTo>
                  <a:lnTo>
                    <a:pt x="15133" y="29461"/>
                  </a:lnTo>
                  <a:lnTo>
                    <a:pt x="15279" y="29461"/>
                  </a:lnTo>
                  <a:lnTo>
                    <a:pt x="15462" y="29388"/>
                  </a:lnTo>
                  <a:lnTo>
                    <a:pt x="15462" y="29388"/>
                  </a:lnTo>
                  <a:lnTo>
                    <a:pt x="15754" y="28766"/>
                  </a:lnTo>
                  <a:lnTo>
                    <a:pt x="15754" y="28766"/>
                  </a:lnTo>
                  <a:lnTo>
                    <a:pt x="16303" y="27743"/>
                  </a:lnTo>
                  <a:lnTo>
                    <a:pt x="16851" y="26756"/>
                  </a:lnTo>
                  <a:lnTo>
                    <a:pt x="16851" y="26756"/>
                  </a:lnTo>
                  <a:lnTo>
                    <a:pt x="17070" y="26354"/>
                  </a:lnTo>
                  <a:lnTo>
                    <a:pt x="17180" y="26134"/>
                  </a:lnTo>
                  <a:lnTo>
                    <a:pt x="17253" y="25879"/>
                  </a:lnTo>
                  <a:lnTo>
                    <a:pt x="17253" y="25879"/>
                  </a:lnTo>
                  <a:lnTo>
                    <a:pt x="17290" y="25659"/>
                  </a:lnTo>
                  <a:lnTo>
                    <a:pt x="17399" y="25440"/>
                  </a:lnTo>
                  <a:lnTo>
                    <a:pt x="17509" y="25257"/>
                  </a:lnTo>
                  <a:lnTo>
                    <a:pt x="17619" y="25111"/>
                  </a:lnTo>
                  <a:lnTo>
                    <a:pt x="17801" y="25001"/>
                  </a:lnTo>
                  <a:lnTo>
                    <a:pt x="17984" y="24928"/>
                  </a:lnTo>
                  <a:lnTo>
                    <a:pt x="18203" y="24855"/>
                  </a:lnTo>
                  <a:lnTo>
                    <a:pt x="18459" y="24782"/>
                  </a:lnTo>
                  <a:lnTo>
                    <a:pt x="18459" y="24782"/>
                  </a:lnTo>
                  <a:lnTo>
                    <a:pt x="19081" y="24636"/>
                  </a:lnTo>
                  <a:lnTo>
                    <a:pt x="19373" y="24563"/>
                  </a:lnTo>
                  <a:lnTo>
                    <a:pt x="19629" y="24417"/>
                  </a:lnTo>
                  <a:lnTo>
                    <a:pt x="19921" y="24270"/>
                  </a:lnTo>
                  <a:lnTo>
                    <a:pt x="20177" y="24088"/>
                  </a:lnTo>
                  <a:lnTo>
                    <a:pt x="20397" y="23868"/>
                  </a:lnTo>
                  <a:lnTo>
                    <a:pt x="20616" y="23612"/>
                  </a:lnTo>
                  <a:lnTo>
                    <a:pt x="20616" y="23612"/>
                  </a:lnTo>
                  <a:lnTo>
                    <a:pt x="20799" y="23393"/>
                  </a:lnTo>
                  <a:lnTo>
                    <a:pt x="21054" y="23137"/>
                  </a:lnTo>
                  <a:lnTo>
                    <a:pt x="21310" y="22918"/>
                  </a:lnTo>
                  <a:lnTo>
                    <a:pt x="21566" y="22772"/>
                  </a:lnTo>
                  <a:lnTo>
                    <a:pt x="21566" y="22772"/>
                  </a:lnTo>
                  <a:lnTo>
                    <a:pt x="21895" y="22662"/>
                  </a:lnTo>
                  <a:lnTo>
                    <a:pt x="22224" y="22552"/>
                  </a:lnTo>
                  <a:lnTo>
                    <a:pt x="22919" y="22443"/>
                  </a:lnTo>
                  <a:lnTo>
                    <a:pt x="22919" y="22443"/>
                  </a:lnTo>
                  <a:lnTo>
                    <a:pt x="23394" y="22333"/>
                  </a:lnTo>
                  <a:lnTo>
                    <a:pt x="23869" y="22187"/>
                  </a:lnTo>
                  <a:lnTo>
                    <a:pt x="24271" y="21968"/>
                  </a:lnTo>
                  <a:lnTo>
                    <a:pt x="24673" y="21748"/>
                  </a:lnTo>
                  <a:lnTo>
                    <a:pt x="25002" y="21456"/>
                  </a:lnTo>
                  <a:lnTo>
                    <a:pt x="25368" y="21127"/>
                  </a:lnTo>
                  <a:lnTo>
                    <a:pt x="25660" y="20761"/>
                  </a:lnTo>
                  <a:lnTo>
                    <a:pt x="25989" y="20396"/>
                  </a:lnTo>
                  <a:lnTo>
                    <a:pt x="25989" y="20396"/>
                  </a:lnTo>
                  <a:lnTo>
                    <a:pt x="26025" y="20323"/>
                  </a:lnTo>
                  <a:lnTo>
                    <a:pt x="26025" y="20213"/>
                  </a:lnTo>
                  <a:lnTo>
                    <a:pt x="26025" y="20213"/>
                  </a:lnTo>
                  <a:lnTo>
                    <a:pt x="26062" y="19848"/>
                  </a:lnTo>
                  <a:lnTo>
                    <a:pt x="26025" y="19482"/>
                  </a:lnTo>
                  <a:lnTo>
                    <a:pt x="26025" y="19299"/>
                  </a:lnTo>
                  <a:lnTo>
                    <a:pt x="25952" y="19117"/>
                  </a:lnTo>
                  <a:lnTo>
                    <a:pt x="25879" y="18970"/>
                  </a:lnTo>
                  <a:lnTo>
                    <a:pt x="25733" y="18788"/>
                  </a:lnTo>
                  <a:lnTo>
                    <a:pt x="25733" y="18788"/>
                  </a:lnTo>
                  <a:lnTo>
                    <a:pt x="25916" y="18532"/>
                  </a:lnTo>
                  <a:lnTo>
                    <a:pt x="26062" y="18276"/>
                  </a:lnTo>
                  <a:lnTo>
                    <a:pt x="26099" y="18020"/>
                  </a:lnTo>
                  <a:lnTo>
                    <a:pt x="26099" y="17728"/>
                  </a:lnTo>
                  <a:lnTo>
                    <a:pt x="26099" y="17728"/>
                  </a:lnTo>
                  <a:lnTo>
                    <a:pt x="26099" y="17654"/>
                  </a:lnTo>
                  <a:lnTo>
                    <a:pt x="26135" y="17545"/>
                  </a:lnTo>
                  <a:lnTo>
                    <a:pt x="26281" y="17362"/>
                  </a:lnTo>
                  <a:lnTo>
                    <a:pt x="26281" y="17362"/>
                  </a:lnTo>
                  <a:lnTo>
                    <a:pt x="26537" y="17179"/>
                  </a:lnTo>
                  <a:lnTo>
                    <a:pt x="26866" y="17033"/>
                  </a:lnTo>
                  <a:lnTo>
                    <a:pt x="26866" y="17033"/>
                  </a:lnTo>
                  <a:lnTo>
                    <a:pt x="26903" y="16375"/>
                  </a:lnTo>
                  <a:lnTo>
                    <a:pt x="26903" y="16375"/>
                  </a:lnTo>
                  <a:lnTo>
                    <a:pt x="27122" y="16302"/>
                  </a:lnTo>
                  <a:lnTo>
                    <a:pt x="27305" y="16192"/>
                  </a:lnTo>
                  <a:lnTo>
                    <a:pt x="27378" y="16119"/>
                  </a:lnTo>
                  <a:lnTo>
                    <a:pt x="27414" y="16046"/>
                  </a:lnTo>
                  <a:lnTo>
                    <a:pt x="27414" y="15937"/>
                  </a:lnTo>
                  <a:lnTo>
                    <a:pt x="27341" y="15827"/>
                  </a:lnTo>
                  <a:lnTo>
                    <a:pt x="27341" y="15827"/>
                  </a:lnTo>
                  <a:lnTo>
                    <a:pt x="27268" y="15608"/>
                  </a:lnTo>
                  <a:lnTo>
                    <a:pt x="27232" y="15388"/>
                  </a:lnTo>
                  <a:lnTo>
                    <a:pt x="27232" y="15315"/>
                  </a:lnTo>
                  <a:lnTo>
                    <a:pt x="27268" y="15206"/>
                  </a:lnTo>
                  <a:lnTo>
                    <a:pt x="27341" y="15132"/>
                  </a:lnTo>
                  <a:lnTo>
                    <a:pt x="27451" y="15059"/>
                  </a:lnTo>
                  <a:lnTo>
                    <a:pt x="27451" y="15059"/>
                  </a:lnTo>
                  <a:lnTo>
                    <a:pt x="27487" y="14986"/>
                  </a:lnTo>
                  <a:lnTo>
                    <a:pt x="27487" y="14913"/>
                  </a:lnTo>
                  <a:lnTo>
                    <a:pt x="27487" y="14730"/>
                  </a:lnTo>
                  <a:lnTo>
                    <a:pt x="27487" y="14730"/>
                  </a:lnTo>
                  <a:lnTo>
                    <a:pt x="27451" y="14365"/>
                  </a:lnTo>
                  <a:lnTo>
                    <a:pt x="27341" y="14036"/>
                  </a:lnTo>
                  <a:lnTo>
                    <a:pt x="27268" y="13890"/>
                  </a:lnTo>
                  <a:lnTo>
                    <a:pt x="27159" y="13743"/>
                  </a:lnTo>
                  <a:lnTo>
                    <a:pt x="27049" y="13597"/>
                  </a:lnTo>
                  <a:lnTo>
                    <a:pt x="26903" y="13451"/>
                  </a:lnTo>
                  <a:lnTo>
                    <a:pt x="26903" y="13451"/>
                  </a:lnTo>
                  <a:lnTo>
                    <a:pt x="27085" y="13232"/>
                  </a:lnTo>
                  <a:lnTo>
                    <a:pt x="27159" y="13159"/>
                  </a:lnTo>
                  <a:lnTo>
                    <a:pt x="27232" y="13122"/>
                  </a:lnTo>
                  <a:lnTo>
                    <a:pt x="27232" y="13122"/>
                  </a:lnTo>
                  <a:lnTo>
                    <a:pt x="27232" y="13122"/>
                  </a:lnTo>
                  <a:lnTo>
                    <a:pt x="27232" y="13122"/>
                  </a:lnTo>
                  <a:lnTo>
                    <a:pt x="27414" y="13159"/>
                  </a:lnTo>
                  <a:lnTo>
                    <a:pt x="27597" y="13232"/>
                  </a:lnTo>
                  <a:lnTo>
                    <a:pt x="27999" y="13415"/>
                  </a:lnTo>
                  <a:lnTo>
                    <a:pt x="27999" y="13415"/>
                  </a:lnTo>
                  <a:lnTo>
                    <a:pt x="28072" y="13195"/>
                  </a:lnTo>
                  <a:lnTo>
                    <a:pt x="28145" y="12976"/>
                  </a:lnTo>
                  <a:lnTo>
                    <a:pt x="28109" y="12757"/>
                  </a:lnTo>
                  <a:lnTo>
                    <a:pt x="28109" y="12610"/>
                  </a:lnTo>
                  <a:lnTo>
                    <a:pt x="28036" y="12501"/>
                  </a:lnTo>
                  <a:lnTo>
                    <a:pt x="28036" y="12501"/>
                  </a:lnTo>
                  <a:lnTo>
                    <a:pt x="27816" y="12172"/>
                  </a:lnTo>
                  <a:lnTo>
                    <a:pt x="27780" y="11989"/>
                  </a:lnTo>
                  <a:lnTo>
                    <a:pt x="27743" y="11806"/>
                  </a:lnTo>
                  <a:lnTo>
                    <a:pt x="27743" y="11623"/>
                  </a:lnTo>
                  <a:lnTo>
                    <a:pt x="27780" y="11441"/>
                  </a:lnTo>
                  <a:lnTo>
                    <a:pt x="27816" y="11221"/>
                  </a:lnTo>
                  <a:lnTo>
                    <a:pt x="27926" y="11039"/>
                  </a:lnTo>
                  <a:lnTo>
                    <a:pt x="27926" y="11039"/>
                  </a:lnTo>
                  <a:lnTo>
                    <a:pt x="27999" y="10892"/>
                  </a:lnTo>
                  <a:lnTo>
                    <a:pt x="28036" y="10710"/>
                  </a:lnTo>
                  <a:lnTo>
                    <a:pt x="28072" y="10381"/>
                  </a:lnTo>
                  <a:lnTo>
                    <a:pt x="28072" y="10381"/>
                  </a:lnTo>
                  <a:lnTo>
                    <a:pt x="28145" y="10088"/>
                  </a:lnTo>
                  <a:lnTo>
                    <a:pt x="28145" y="9942"/>
                  </a:lnTo>
                  <a:lnTo>
                    <a:pt x="28219" y="9832"/>
                  </a:lnTo>
                  <a:lnTo>
                    <a:pt x="28219" y="9832"/>
                  </a:lnTo>
                  <a:lnTo>
                    <a:pt x="28584" y="9101"/>
                  </a:lnTo>
                  <a:lnTo>
                    <a:pt x="28803" y="8772"/>
                  </a:lnTo>
                  <a:lnTo>
                    <a:pt x="29059" y="8443"/>
                  </a:lnTo>
                  <a:lnTo>
                    <a:pt x="29059" y="8443"/>
                  </a:lnTo>
                  <a:lnTo>
                    <a:pt x="29279" y="8151"/>
                  </a:lnTo>
                  <a:lnTo>
                    <a:pt x="29498" y="7859"/>
                  </a:lnTo>
                  <a:lnTo>
                    <a:pt x="29754" y="7566"/>
                  </a:lnTo>
                  <a:lnTo>
                    <a:pt x="29900" y="7420"/>
                  </a:lnTo>
                  <a:lnTo>
                    <a:pt x="30046" y="7310"/>
                  </a:lnTo>
                  <a:lnTo>
                    <a:pt x="30046" y="7310"/>
                  </a:lnTo>
                  <a:lnTo>
                    <a:pt x="30302" y="7128"/>
                  </a:lnTo>
                  <a:lnTo>
                    <a:pt x="30521" y="6945"/>
                  </a:lnTo>
                  <a:lnTo>
                    <a:pt x="30960" y="6506"/>
                  </a:lnTo>
                  <a:lnTo>
                    <a:pt x="30960" y="6506"/>
                  </a:lnTo>
                  <a:lnTo>
                    <a:pt x="30814" y="6214"/>
                  </a:lnTo>
                  <a:lnTo>
                    <a:pt x="30814" y="6214"/>
                  </a:lnTo>
                  <a:lnTo>
                    <a:pt x="30594" y="5921"/>
                  </a:lnTo>
                  <a:lnTo>
                    <a:pt x="30338" y="5739"/>
                  </a:lnTo>
                  <a:lnTo>
                    <a:pt x="30083" y="5629"/>
                  </a:lnTo>
                  <a:lnTo>
                    <a:pt x="29790" y="5592"/>
                  </a:lnTo>
                  <a:lnTo>
                    <a:pt x="29790" y="5592"/>
                  </a:lnTo>
                  <a:lnTo>
                    <a:pt x="29498" y="5629"/>
                  </a:lnTo>
                  <a:lnTo>
                    <a:pt x="29205" y="5739"/>
                  </a:lnTo>
                  <a:lnTo>
                    <a:pt x="29205" y="5739"/>
                  </a:lnTo>
                  <a:lnTo>
                    <a:pt x="28840" y="5921"/>
                  </a:lnTo>
                  <a:lnTo>
                    <a:pt x="28438" y="6104"/>
                  </a:lnTo>
                  <a:lnTo>
                    <a:pt x="28036" y="6287"/>
                  </a:lnTo>
                  <a:lnTo>
                    <a:pt x="27853" y="6397"/>
                  </a:lnTo>
                  <a:lnTo>
                    <a:pt x="27670" y="6543"/>
                  </a:lnTo>
                  <a:lnTo>
                    <a:pt x="27670" y="6543"/>
                  </a:lnTo>
                  <a:lnTo>
                    <a:pt x="27597" y="6579"/>
                  </a:lnTo>
                  <a:lnTo>
                    <a:pt x="27597" y="6579"/>
                  </a:lnTo>
                  <a:lnTo>
                    <a:pt x="27341" y="6579"/>
                  </a:lnTo>
                  <a:lnTo>
                    <a:pt x="27341" y="6579"/>
                  </a:lnTo>
                  <a:lnTo>
                    <a:pt x="27634" y="6287"/>
                  </a:lnTo>
                  <a:lnTo>
                    <a:pt x="27890" y="5995"/>
                  </a:lnTo>
                  <a:lnTo>
                    <a:pt x="27963" y="5812"/>
                  </a:lnTo>
                  <a:lnTo>
                    <a:pt x="28036" y="5666"/>
                  </a:lnTo>
                  <a:lnTo>
                    <a:pt x="28036" y="5483"/>
                  </a:lnTo>
                  <a:lnTo>
                    <a:pt x="28036" y="5264"/>
                  </a:lnTo>
                  <a:lnTo>
                    <a:pt x="28036" y="5264"/>
                  </a:lnTo>
                  <a:lnTo>
                    <a:pt x="27853" y="5190"/>
                  </a:lnTo>
                  <a:lnTo>
                    <a:pt x="27743" y="5154"/>
                  </a:lnTo>
                  <a:lnTo>
                    <a:pt x="27743" y="5154"/>
                  </a:lnTo>
                  <a:lnTo>
                    <a:pt x="27597" y="5190"/>
                  </a:lnTo>
                  <a:lnTo>
                    <a:pt x="27487" y="5264"/>
                  </a:lnTo>
                  <a:lnTo>
                    <a:pt x="27305" y="5446"/>
                  </a:lnTo>
                  <a:lnTo>
                    <a:pt x="27085" y="5629"/>
                  </a:lnTo>
                  <a:lnTo>
                    <a:pt x="26976" y="5702"/>
                  </a:lnTo>
                  <a:lnTo>
                    <a:pt x="26830" y="5702"/>
                  </a:lnTo>
                  <a:lnTo>
                    <a:pt x="26830" y="5702"/>
                  </a:lnTo>
                  <a:lnTo>
                    <a:pt x="26720" y="5008"/>
                  </a:lnTo>
                  <a:lnTo>
                    <a:pt x="26720" y="5008"/>
                  </a:lnTo>
                  <a:lnTo>
                    <a:pt x="26939" y="4861"/>
                  </a:lnTo>
                  <a:lnTo>
                    <a:pt x="27159" y="4788"/>
                  </a:lnTo>
                  <a:lnTo>
                    <a:pt x="27707" y="4679"/>
                  </a:lnTo>
                  <a:lnTo>
                    <a:pt x="27963" y="4606"/>
                  </a:lnTo>
                  <a:lnTo>
                    <a:pt x="28182" y="4496"/>
                  </a:lnTo>
                  <a:lnTo>
                    <a:pt x="28438" y="4313"/>
                  </a:lnTo>
                  <a:lnTo>
                    <a:pt x="28511" y="4204"/>
                  </a:lnTo>
                  <a:lnTo>
                    <a:pt x="28621" y="4057"/>
                  </a:lnTo>
                  <a:lnTo>
                    <a:pt x="28621" y="4057"/>
                  </a:lnTo>
                  <a:lnTo>
                    <a:pt x="27816" y="3436"/>
                  </a:lnTo>
                  <a:lnTo>
                    <a:pt x="27816" y="3436"/>
                  </a:lnTo>
                  <a:lnTo>
                    <a:pt x="27597" y="3326"/>
                  </a:lnTo>
                  <a:lnTo>
                    <a:pt x="27487" y="3253"/>
                  </a:lnTo>
                  <a:lnTo>
                    <a:pt x="27451" y="3180"/>
                  </a:lnTo>
                  <a:lnTo>
                    <a:pt x="27451" y="3180"/>
                  </a:lnTo>
                  <a:lnTo>
                    <a:pt x="27414" y="3070"/>
                  </a:lnTo>
                  <a:lnTo>
                    <a:pt x="27341" y="2961"/>
                  </a:lnTo>
                  <a:lnTo>
                    <a:pt x="27268" y="2888"/>
                  </a:lnTo>
                  <a:lnTo>
                    <a:pt x="27195" y="2851"/>
                  </a:lnTo>
                  <a:lnTo>
                    <a:pt x="26976" y="2815"/>
                  </a:lnTo>
                  <a:lnTo>
                    <a:pt x="26793" y="2741"/>
                  </a:lnTo>
                  <a:lnTo>
                    <a:pt x="26793" y="2741"/>
                  </a:lnTo>
                  <a:lnTo>
                    <a:pt x="26866" y="2522"/>
                  </a:lnTo>
                  <a:lnTo>
                    <a:pt x="26903" y="2449"/>
                  </a:lnTo>
                  <a:lnTo>
                    <a:pt x="26903" y="2376"/>
                  </a:lnTo>
                  <a:lnTo>
                    <a:pt x="26903" y="2376"/>
                  </a:lnTo>
                  <a:lnTo>
                    <a:pt x="26756" y="2157"/>
                  </a:lnTo>
                  <a:lnTo>
                    <a:pt x="26647" y="2084"/>
                  </a:lnTo>
                  <a:lnTo>
                    <a:pt x="26574" y="2047"/>
                  </a:lnTo>
                  <a:lnTo>
                    <a:pt x="26574" y="2047"/>
                  </a:lnTo>
                  <a:lnTo>
                    <a:pt x="25550" y="1718"/>
                  </a:lnTo>
                  <a:lnTo>
                    <a:pt x="24527" y="1426"/>
                  </a:lnTo>
                  <a:lnTo>
                    <a:pt x="24527" y="1426"/>
                  </a:lnTo>
                  <a:lnTo>
                    <a:pt x="24381" y="1426"/>
                  </a:lnTo>
                  <a:lnTo>
                    <a:pt x="24381" y="1426"/>
                  </a:lnTo>
                  <a:lnTo>
                    <a:pt x="24125" y="1462"/>
                  </a:lnTo>
                  <a:lnTo>
                    <a:pt x="23905" y="1535"/>
                  </a:lnTo>
                  <a:lnTo>
                    <a:pt x="23905" y="1535"/>
                  </a:lnTo>
                  <a:lnTo>
                    <a:pt x="23284" y="1864"/>
                  </a:lnTo>
                  <a:lnTo>
                    <a:pt x="22736" y="2193"/>
                  </a:lnTo>
                  <a:lnTo>
                    <a:pt x="22736" y="2193"/>
                  </a:lnTo>
                  <a:lnTo>
                    <a:pt x="22370" y="2084"/>
                  </a:lnTo>
                  <a:lnTo>
                    <a:pt x="22188" y="2047"/>
                  </a:lnTo>
                  <a:lnTo>
                    <a:pt x="22078" y="2010"/>
                  </a:lnTo>
                  <a:lnTo>
                    <a:pt x="22078" y="2010"/>
                  </a:lnTo>
                  <a:lnTo>
                    <a:pt x="21968" y="2010"/>
                  </a:lnTo>
                  <a:lnTo>
                    <a:pt x="21968" y="2010"/>
                  </a:lnTo>
                  <a:lnTo>
                    <a:pt x="21785" y="2084"/>
                  </a:lnTo>
                  <a:lnTo>
                    <a:pt x="21566" y="2193"/>
                  </a:lnTo>
                  <a:lnTo>
                    <a:pt x="21201" y="2412"/>
                  </a:lnTo>
                  <a:lnTo>
                    <a:pt x="21201" y="2412"/>
                  </a:lnTo>
                  <a:lnTo>
                    <a:pt x="21128" y="3070"/>
                  </a:lnTo>
                  <a:lnTo>
                    <a:pt x="21128" y="3070"/>
                  </a:lnTo>
                  <a:lnTo>
                    <a:pt x="20579" y="3107"/>
                  </a:lnTo>
                  <a:lnTo>
                    <a:pt x="20579" y="3107"/>
                  </a:lnTo>
                  <a:lnTo>
                    <a:pt x="20506" y="3326"/>
                  </a:lnTo>
                  <a:lnTo>
                    <a:pt x="20470" y="3546"/>
                  </a:lnTo>
                  <a:lnTo>
                    <a:pt x="20506" y="3765"/>
                  </a:lnTo>
                  <a:lnTo>
                    <a:pt x="20543" y="3948"/>
                  </a:lnTo>
                  <a:lnTo>
                    <a:pt x="20652" y="4386"/>
                  </a:lnTo>
                  <a:lnTo>
                    <a:pt x="20689" y="4606"/>
                  </a:lnTo>
                  <a:lnTo>
                    <a:pt x="20652" y="4825"/>
                  </a:lnTo>
                  <a:lnTo>
                    <a:pt x="20652" y="4825"/>
                  </a:lnTo>
                  <a:lnTo>
                    <a:pt x="20470" y="4642"/>
                  </a:lnTo>
                  <a:lnTo>
                    <a:pt x="20323" y="4423"/>
                  </a:lnTo>
                  <a:lnTo>
                    <a:pt x="20104" y="3911"/>
                  </a:lnTo>
                  <a:lnTo>
                    <a:pt x="19994" y="3655"/>
                  </a:lnTo>
                  <a:lnTo>
                    <a:pt x="19848" y="3436"/>
                  </a:lnTo>
                  <a:lnTo>
                    <a:pt x="19629" y="3253"/>
                  </a:lnTo>
                  <a:lnTo>
                    <a:pt x="19483" y="3180"/>
                  </a:lnTo>
                  <a:lnTo>
                    <a:pt x="19337" y="3144"/>
                  </a:lnTo>
                  <a:lnTo>
                    <a:pt x="19337" y="3144"/>
                  </a:lnTo>
                  <a:lnTo>
                    <a:pt x="19227" y="3875"/>
                  </a:lnTo>
                  <a:lnTo>
                    <a:pt x="19227" y="3875"/>
                  </a:lnTo>
                  <a:lnTo>
                    <a:pt x="19190" y="4057"/>
                  </a:lnTo>
                  <a:lnTo>
                    <a:pt x="19117" y="4204"/>
                  </a:lnTo>
                  <a:lnTo>
                    <a:pt x="19008" y="4313"/>
                  </a:lnTo>
                  <a:lnTo>
                    <a:pt x="18825" y="4350"/>
                  </a:lnTo>
                  <a:lnTo>
                    <a:pt x="18825" y="4350"/>
                  </a:lnTo>
                  <a:lnTo>
                    <a:pt x="18752" y="4350"/>
                  </a:lnTo>
                  <a:lnTo>
                    <a:pt x="18752" y="4350"/>
                  </a:lnTo>
                  <a:lnTo>
                    <a:pt x="18679" y="4057"/>
                  </a:lnTo>
                  <a:lnTo>
                    <a:pt x="18679" y="4057"/>
                  </a:lnTo>
                  <a:lnTo>
                    <a:pt x="18642" y="3838"/>
                  </a:lnTo>
                  <a:lnTo>
                    <a:pt x="18569" y="3655"/>
                  </a:lnTo>
                  <a:lnTo>
                    <a:pt x="18496" y="3472"/>
                  </a:lnTo>
                  <a:lnTo>
                    <a:pt x="18386" y="3363"/>
                  </a:lnTo>
                  <a:lnTo>
                    <a:pt x="18277" y="3253"/>
                  </a:lnTo>
                  <a:lnTo>
                    <a:pt x="18130" y="3180"/>
                  </a:lnTo>
                  <a:lnTo>
                    <a:pt x="17984" y="3144"/>
                  </a:lnTo>
                  <a:lnTo>
                    <a:pt x="17801" y="3107"/>
                  </a:lnTo>
                  <a:lnTo>
                    <a:pt x="17801" y="3107"/>
                  </a:lnTo>
                  <a:lnTo>
                    <a:pt x="17509" y="3144"/>
                  </a:lnTo>
                  <a:lnTo>
                    <a:pt x="17509" y="3144"/>
                  </a:lnTo>
                  <a:lnTo>
                    <a:pt x="16668" y="3326"/>
                  </a:lnTo>
                  <a:lnTo>
                    <a:pt x="15718" y="3546"/>
                  </a:lnTo>
                  <a:lnTo>
                    <a:pt x="15718" y="3546"/>
                  </a:lnTo>
                  <a:lnTo>
                    <a:pt x="15864" y="3290"/>
                  </a:lnTo>
                  <a:lnTo>
                    <a:pt x="15974" y="3107"/>
                  </a:lnTo>
                  <a:lnTo>
                    <a:pt x="15974" y="3107"/>
                  </a:lnTo>
                  <a:lnTo>
                    <a:pt x="16120" y="2778"/>
                  </a:lnTo>
                  <a:lnTo>
                    <a:pt x="16193" y="2595"/>
                  </a:lnTo>
                  <a:lnTo>
                    <a:pt x="16193" y="2412"/>
                  </a:lnTo>
                  <a:lnTo>
                    <a:pt x="16193" y="2412"/>
                  </a:lnTo>
                  <a:lnTo>
                    <a:pt x="16157" y="2266"/>
                  </a:lnTo>
                  <a:lnTo>
                    <a:pt x="16120" y="2084"/>
                  </a:lnTo>
                  <a:lnTo>
                    <a:pt x="15937" y="1791"/>
                  </a:lnTo>
                  <a:lnTo>
                    <a:pt x="15937" y="1791"/>
                  </a:lnTo>
                  <a:lnTo>
                    <a:pt x="15864" y="1681"/>
                  </a:lnTo>
                  <a:lnTo>
                    <a:pt x="15754" y="1572"/>
                  </a:lnTo>
                  <a:lnTo>
                    <a:pt x="15535" y="1389"/>
                  </a:lnTo>
                  <a:lnTo>
                    <a:pt x="15535" y="1389"/>
                  </a:lnTo>
                  <a:lnTo>
                    <a:pt x="15352" y="1279"/>
                  </a:lnTo>
                  <a:lnTo>
                    <a:pt x="15206" y="1170"/>
                  </a:lnTo>
                  <a:lnTo>
                    <a:pt x="15206" y="1170"/>
                  </a:lnTo>
                  <a:lnTo>
                    <a:pt x="14877" y="914"/>
                  </a:lnTo>
                  <a:lnTo>
                    <a:pt x="14548" y="695"/>
                  </a:lnTo>
                  <a:lnTo>
                    <a:pt x="14219" y="548"/>
                  </a:lnTo>
                  <a:lnTo>
                    <a:pt x="13890" y="402"/>
                  </a:lnTo>
                  <a:lnTo>
                    <a:pt x="13159" y="183"/>
                  </a:lnTo>
                  <a:lnTo>
                    <a:pt x="12428" y="0"/>
                  </a:lnTo>
                  <a:lnTo>
                    <a:pt x="12428" y="0"/>
                  </a:lnTo>
                  <a:lnTo>
                    <a:pt x="12282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6135125" y="4783300"/>
              <a:ext cx="518125" cy="460575"/>
            </a:xfrm>
            <a:custGeom>
              <a:avLst/>
              <a:gdLst/>
              <a:ahLst/>
              <a:cxnLst/>
              <a:rect l="l" t="t" r="r" b="b"/>
              <a:pathLst>
                <a:path w="20725" h="18423" extrusionOk="0">
                  <a:moveTo>
                    <a:pt x="15900" y="0"/>
                  </a:moveTo>
                  <a:lnTo>
                    <a:pt x="15534" y="1462"/>
                  </a:lnTo>
                  <a:lnTo>
                    <a:pt x="15279" y="2449"/>
                  </a:lnTo>
                  <a:lnTo>
                    <a:pt x="15169" y="2925"/>
                  </a:lnTo>
                  <a:lnTo>
                    <a:pt x="15023" y="3436"/>
                  </a:lnTo>
                  <a:lnTo>
                    <a:pt x="14950" y="3582"/>
                  </a:lnTo>
                  <a:lnTo>
                    <a:pt x="14840" y="3692"/>
                  </a:lnTo>
                  <a:lnTo>
                    <a:pt x="14730" y="3765"/>
                  </a:lnTo>
                  <a:lnTo>
                    <a:pt x="14584" y="3802"/>
                  </a:lnTo>
                  <a:lnTo>
                    <a:pt x="14511" y="3765"/>
                  </a:lnTo>
                  <a:lnTo>
                    <a:pt x="14401" y="3729"/>
                  </a:lnTo>
                  <a:lnTo>
                    <a:pt x="14328" y="3692"/>
                  </a:lnTo>
                  <a:lnTo>
                    <a:pt x="14255" y="3619"/>
                  </a:lnTo>
                  <a:lnTo>
                    <a:pt x="14145" y="3473"/>
                  </a:lnTo>
                  <a:lnTo>
                    <a:pt x="14036" y="3363"/>
                  </a:lnTo>
                  <a:lnTo>
                    <a:pt x="13780" y="3217"/>
                  </a:lnTo>
                  <a:lnTo>
                    <a:pt x="13268" y="2925"/>
                  </a:lnTo>
                  <a:lnTo>
                    <a:pt x="12976" y="2778"/>
                  </a:lnTo>
                  <a:lnTo>
                    <a:pt x="12756" y="2559"/>
                  </a:lnTo>
                  <a:lnTo>
                    <a:pt x="12574" y="2376"/>
                  </a:lnTo>
                  <a:lnTo>
                    <a:pt x="12391" y="2120"/>
                  </a:lnTo>
                  <a:lnTo>
                    <a:pt x="13159" y="622"/>
                  </a:lnTo>
                  <a:lnTo>
                    <a:pt x="12318" y="549"/>
                  </a:lnTo>
                  <a:lnTo>
                    <a:pt x="11916" y="512"/>
                  </a:lnTo>
                  <a:lnTo>
                    <a:pt x="11733" y="476"/>
                  </a:lnTo>
                  <a:lnTo>
                    <a:pt x="11587" y="402"/>
                  </a:lnTo>
                  <a:lnTo>
                    <a:pt x="11294" y="293"/>
                  </a:lnTo>
                  <a:lnTo>
                    <a:pt x="11148" y="256"/>
                  </a:lnTo>
                  <a:lnTo>
                    <a:pt x="11039" y="220"/>
                  </a:lnTo>
                  <a:lnTo>
                    <a:pt x="10856" y="256"/>
                  </a:lnTo>
                  <a:lnTo>
                    <a:pt x="10710" y="293"/>
                  </a:lnTo>
                  <a:lnTo>
                    <a:pt x="10600" y="439"/>
                  </a:lnTo>
                  <a:lnTo>
                    <a:pt x="10454" y="585"/>
                  </a:lnTo>
                  <a:lnTo>
                    <a:pt x="9869" y="256"/>
                  </a:lnTo>
                  <a:lnTo>
                    <a:pt x="9905" y="439"/>
                  </a:lnTo>
                  <a:lnTo>
                    <a:pt x="9905" y="622"/>
                  </a:lnTo>
                  <a:lnTo>
                    <a:pt x="9832" y="768"/>
                  </a:lnTo>
                  <a:lnTo>
                    <a:pt x="9723" y="914"/>
                  </a:lnTo>
                  <a:lnTo>
                    <a:pt x="9503" y="1170"/>
                  </a:lnTo>
                  <a:lnTo>
                    <a:pt x="9284" y="1426"/>
                  </a:lnTo>
                  <a:lnTo>
                    <a:pt x="8882" y="2047"/>
                  </a:lnTo>
                  <a:lnTo>
                    <a:pt x="8517" y="2047"/>
                  </a:lnTo>
                  <a:lnTo>
                    <a:pt x="8443" y="2011"/>
                  </a:lnTo>
                  <a:lnTo>
                    <a:pt x="8334" y="1938"/>
                  </a:lnTo>
                  <a:lnTo>
                    <a:pt x="8224" y="1865"/>
                  </a:lnTo>
                  <a:lnTo>
                    <a:pt x="8114" y="1755"/>
                  </a:lnTo>
                  <a:lnTo>
                    <a:pt x="8005" y="1682"/>
                  </a:lnTo>
                  <a:lnTo>
                    <a:pt x="7895" y="1645"/>
                  </a:lnTo>
                  <a:lnTo>
                    <a:pt x="7603" y="1645"/>
                  </a:lnTo>
                  <a:lnTo>
                    <a:pt x="7420" y="1718"/>
                  </a:lnTo>
                  <a:lnTo>
                    <a:pt x="7091" y="1865"/>
                  </a:lnTo>
                  <a:lnTo>
                    <a:pt x="6872" y="2084"/>
                  </a:lnTo>
                  <a:lnTo>
                    <a:pt x="6652" y="2303"/>
                  </a:lnTo>
                  <a:lnTo>
                    <a:pt x="6433" y="2559"/>
                  </a:lnTo>
                  <a:lnTo>
                    <a:pt x="6287" y="2742"/>
                  </a:lnTo>
                  <a:lnTo>
                    <a:pt x="6104" y="2925"/>
                  </a:lnTo>
                  <a:lnTo>
                    <a:pt x="5921" y="3071"/>
                  </a:lnTo>
                  <a:lnTo>
                    <a:pt x="5739" y="3144"/>
                  </a:lnTo>
                  <a:lnTo>
                    <a:pt x="5556" y="3180"/>
                  </a:lnTo>
                  <a:lnTo>
                    <a:pt x="5446" y="3253"/>
                  </a:lnTo>
                  <a:lnTo>
                    <a:pt x="5337" y="3327"/>
                  </a:lnTo>
                  <a:lnTo>
                    <a:pt x="5263" y="3400"/>
                  </a:lnTo>
                  <a:lnTo>
                    <a:pt x="5117" y="3582"/>
                  </a:lnTo>
                  <a:lnTo>
                    <a:pt x="5008" y="3838"/>
                  </a:lnTo>
                  <a:lnTo>
                    <a:pt x="4825" y="4240"/>
                  </a:lnTo>
                  <a:lnTo>
                    <a:pt x="4715" y="4423"/>
                  </a:lnTo>
                  <a:lnTo>
                    <a:pt x="4569" y="4569"/>
                  </a:lnTo>
                  <a:lnTo>
                    <a:pt x="4423" y="4716"/>
                  </a:lnTo>
                  <a:lnTo>
                    <a:pt x="4203" y="4825"/>
                  </a:lnTo>
                  <a:lnTo>
                    <a:pt x="3984" y="4935"/>
                  </a:lnTo>
                  <a:lnTo>
                    <a:pt x="3765" y="5008"/>
                  </a:lnTo>
                  <a:lnTo>
                    <a:pt x="3034" y="5154"/>
                  </a:lnTo>
                  <a:lnTo>
                    <a:pt x="2339" y="5337"/>
                  </a:lnTo>
                  <a:lnTo>
                    <a:pt x="1645" y="5629"/>
                  </a:lnTo>
                  <a:lnTo>
                    <a:pt x="987" y="5922"/>
                  </a:lnTo>
                  <a:lnTo>
                    <a:pt x="731" y="6141"/>
                  </a:lnTo>
                  <a:lnTo>
                    <a:pt x="512" y="6324"/>
                  </a:lnTo>
                  <a:lnTo>
                    <a:pt x="439" y="6470"/>
                  </a:lnTo>
                  <a:lnTo>
                    <a:pt x="366" y="6616"/>
                  </a:lnTo>
                  <a:lnTo>
                    <a:pt x="329" y="6762"/>
                  </a:lnTo>
                  <a:lnTo>
                    <a:pt x="292" y="6945"/>
                  </a:lnTo>
                  <a:lnTo>
                    <a:pt x="219" y="7274"/>
                  </a:lnTo>
                  <a:lnTo>
                    <a:pt x="146" y="7603"/>
                  </a:lnTo>
                  <a:lnTo>
                    <a:pt x="110" y="7786"/>
                  </a:lnTo>
                  <a:lnTo>
                    <a:pt x="110" y="7932"/>
                  </a:lnTo>
                  <a:lnTo>
                    <a:pt x="110" y="8115"/>
                  </a:lnTo>
                  <a:lnTo>
                    <a:pt x="183" y="8298"/>
                  </a:lnTo>
                  <a:lnTo>
                    <a:pt x="183" y="8371"/>
                  </a:lnTo>
                  <a:lnTo>
                    <a:pt x="146" y="8444"/>
                  </a:lnTo>
                  <a:lnTo>
                    <a:pt x="73" y="8553"/>
                  </a:lnTo>
                  <a:lnTo>
                    <a:pt x="37" y="8700"/>
                  </a:lnTo>
                  <a:lnTo>
                    <a:pt x="0" y="8846"/>
                  </a:lnTo>
                  <a:lnTo>
                    <a:pt x="0" y="8992"/>
                  </a:lnTo>
                  <a:lnTo>
                    <a:pt x="37" y="9284"/>
                  </a:lnTo>
                  <a:lnTo>
                    <a:pt x="73" y="9577"/>
                  </a:lnTo>
                  <a:lnTo>
                    <a:pt x="219" y="10637"/>
                  </a:lnTo>
                  <a:lnTo>
                    <a:pt x="402" y="11733"/>
                  </a:lnTo>
                  <a:lnTo>
                    <a:pt x="439" y="12172"/>
                  </a:lnTo>
                  <a:lnTo>
                    <a:pt x="402" y="12574"/>
                  </a:lnTo>
                  <a:lnTo>
                    <a:pt x="366" y="12793"/>
                  </a:lnTo>
                  <a:lnTo>
                    <a:pt x="292" y="12976"/>
                  </a:lnTo>
                  <a:lnTo>
                    <a:pt x="219" y="13195"/>
                  </a:lnTo>
                  <a:lnTo>
                    <a:pt x="73" y="13378"/>
                  </a:lnTo>
                  <a:lnTo>
                    <a:pt x="0" y="13561"/>
                  </a:lnTo>
                  <a:lnTo>
                    <a:pt x="0" y="13744"/>
                  </a:lnTo>
                  <a:lnTo>
                    <a:pt x="37" y="13927"/>
                  </a:lnTo>
                  <a:lnTo>
                    <a:pt x="146" y="14073"/>
                  </a:lnTo>
                  <a:lnTo>
                    <a:pt x="329" y="14255"/>
                  </a:lnTo>
                  <a:lnTo>
                    <a:pt x="548" y="14365"/>
                  </a:lnTo>
                  <a:lnTo>
                    <a:pt x="768" y="14438"/>
                  </a:lnTo>
                  <a:lnTo>
                    <a:pt x="1023" y="14475"/>
                  </a:lnTo>
                  <a:lnTo>
                    <a:pt x="1170" y="14475"/>
                  </a:lnTo>
                  <a:lnTo>
                    <a:pt x="1352" y="14438"/>
                  </a:lnTo>
                  <a:lnTo>
                    <a:pt x="1755" y="14219"/>
                  </a:lnTo>
                  <a:lnTo>
                    <a:pt x="2157" y="14036"/>
                  </a:lnTo>
                  <a:lnTo>
                    <a:pt x="2668" y="13817"/>
                  </a:lnTo>
                  <a:lnTo>
                    <a:pt x="2924" y="13744"/>
                  </a:lnTo>
                  <a:lnTo>
                    <a:pt x="3180" y="13707"/>
                  </a:lnTo>
                  <a:lnTo>
                    <a:pt x="3436" y="13744"/>
                  </a:lnTo>
                  <a:lnTo>
                    <a:pt x="3619" y="13780"/>
                  </a:lnTo>
                  <a:lnTo>
                    <a:pt x="3838" y="13817"/>
                  </a:lnTo>
                  <a:lnTo>
                    <a:pt x="4130" y="13780"/>
                  </a:lnTo>
                  <a:lnTo>
                    <a:pt x="4386" y="13671"/>
                  </a:lnTo>
                  <a:lnTo>
                    <a:pt x="4642" y="13524"/>
                  </a:lnTo>
                  <a:lnTo>
                    <a:pt x="4898" y="13378"/>
                  </a:lnTo>
                  <a:lnTo>
                    <a:pt x="5227" y="13159"/>
                  </a:lnTo>
                  <a:lnTo>
                    <a:pt x="5519" y="12976"/>
                  </a:lnTo>
                  <a:lnTo>
                    <a:pt x="5848" y="12867"/>
                  </a:lnTo>
                  <a:lnTo>
                    <a:pt x="6031" y="12830"/>
                  </a:lnTo>
                  <a:lnTo>
                    <a:pt x="6397" y="12830"/>
                  </a:lnTo>
                  <a:lnTo>
                    <a:pt x="6652" y="12793"/>
                  </a:lnTo>
                  <a:lnTo>
                    <a:pt x="6908" y="12720"/>
                  </a:lnTo>
                  <a:lnTo>
                    <a:pt x="7310" y="12611"/>
                  </a:lnTo>
                  <a:lnTo>
                    <a:pt x="7493" y="12574"/>
                  </a:lnTo>
                  <a:lnTo>
                    <a:pt x="7712" y="12538"/>
                  </a:lnTo>
                  <a:lnTo>
                    <a:pt x="8261" y="12538"/>
                  </a:lnTo>
                  <a:lnTo>
                    <a:pt x="8553" y="12574"/>
                  </a:lnTo>
                  <a:lnTo>
                    <a:pt x="8882" y="12684"/>
                  </a:lnTo>
                  <a:lnTo>
                    <a:pt x="9174" y="12793"/>
                  </a:lnTo>
                  <a:lnTo>
                    <a:pt x="9467" y="12940"/>
                  </a:lnTo>
                  <a:lnTo>
                    <a:pt x="9723" y="13086"/>
                  </a:lnTo>
                  <a:lnTo>
                    <a:pt x="9832" y="13195"/>
                  </a:lnTo>
                  <a:lnTo>
                    <a:pt x="9905" y="13305"/>
                  </a:lnTo>
                  <a:lnTo>
                    <a:pt x="9979" y="13415"/>
                  </a:lnTo>
                  <a:lnTo>
                    <a:pt x="10015" y="13598"/>
                  </a:lnTo>
                  <a:lnTo>
                    <a:pt x="10198" y="14182"/>
                  </a:lnTo>
                  <a:lnTo>
                    <a:pt x="10417" y="14767"/>
                  </a:lnTo>
                  <a:lnTo>
                    <a:pt x="11477" y="13963"/>
                  </a:lnTo>
                  <a:lnTo>
                    <a:pt x="11477" y="13963"/>
                  </a:lnTo>
                  <a:lnTo>
                    <a:pt x="11331" y="14548"/>
                  </a:lnTo>
                  <a:lnTo>
                    <a:pt x="11112" y="15096"/>
                  </a:lnTo>
                  <a:lnTo>
                    <a:pt x="11587" y="15060"/>
                  </a:lnTo>
                  <a:lnTo>
                    <a:pt x="11843" y="15462"/>
                  </a:lnTo>
                  <a:lnTo>
                    <a:pt x="11989" y="15754"/>
                  </a:lnTo>
                  <a:lnTo>
                    <a:pt x="12025" y="16083"/>
                  </a:lnTo>
                  <a:lnTo>
                    <a:pt x="12099" y="16558"/>
                  </a:lnTo>
                  <a:lnTo>
                    <a:pt x="12135" y="16851"/>
                  </a:lnTo>
                  <a:lnTo>
                    <a:pt x="12245" y="17143"/>
                  </a:lnTo>
                  <a:lnTo>
                    <a:pt x="12318" y="17253"/>
                  </a:lnTo>
                  <a:lnTo>
                    <a:pt x="12428" y="17362"/>
                  </a:lnTo>
                  <a:lnTo>
                    <a:pt x="12574" y="17472"/>
                  </a:lnTo>
                  <a:lnTo>
                    <a:pt x="12720" y="17545"/>
                  </a:lnTo>
                  <a:lnTo>
                    <a:pt x="13049" y="17691"/>
                  </a:lnTo>
                  <a:lnTo>
                    <a:pt x="13341" y="17874"/>
                  </a:lnTo>
                  <a:lnTo>
                    <a:pt x="13561" y="18020"/>
                  </a:lnTo>
                  <a:lnTo>
                    <a:pt x="13670" y="18057"/>
                  </a:lnTo>
                  <a:lnTo>
                    <a:pt x="13890" y="18057"/>
                  </a:lnTo>
                  <a:lnTo>
                    <a:pt x="13999" y="18020"/>
                  </a:lnTo>
                  <a:lnTo>
                    <a:pt x="14219" y="17874"/>
                  </a:lnTo>
                  <a:lnTo>
                    <a:pt x="14365" y="17838"/>
                  </a:lnTo>
                  <a:lnTo>
                    <a:pt x="14474" y="17801"/>
                  </a:lnTo>
                  <a:lnTo>
                    <a:pt x="15096" y="18422"/>
                  </a:lnTo>
                  <a:lnTo>
                    <a:pt x="15571" y="18093"/>
                  </a:lnTo>
                  <a:lnTo>
                    <a:pt x="16083" y="17764"/>
                  </a:lnTo>
                  <a:lnTo>
                    <a:pt x="16339" y="17655"/>
                  </a:lnTo>
                  <a:lnTo>
                    <a:pt x="16594" y="17582"/>
                  </a:lnTo>
                  <a:lnTo>
                    <a:pt x="16887" y="17509"/>
                  </a:lnTo>
                  <a:lnTo>
                    <a:pt x="17179" y="17472"/>
                  </a:lnTo>
                  <a:lnTo>
                    <a:pt x="17252" y="17472"/>
                  </a:lnTo>
                  <a:lnTo>
                    <a:pt x="17362" y="17033"/>
                  </a:lnTo>
                  <a:lnTo>
                    <a:pt x="17508" y="16595"/>
                  </a:lnTo>
                  <a:lnTo>
                    <a:pt x="17691" y="16193"/>
                  </a:lnTo>
                  <a:lnTo>
                    <a:pt x="17874" y="15791"/>
                  </a:lnTo>
                  <a:lnTo>
                    <a:pt x="18349" y="15023"/>
                  </a:lnTo>
                  <a:lnTo>
                    <a:pt x="18861" y="14255"/>
                  </a:lnTo>
                  <a:lnTo>
                    <a:pt x="19190" y="13780"/>
                  </a:lnTo>
                  <a:lnTo>
                    <a:pt x="19555" y="13342"/>
                  </a:lnTo>
                  <a:lnTo>
                    <a:pt x="19701" y="13086"/>
                  </a:lnTo>
                  <a:lnTo>
                    <a:pt x="19847" y="12867"/>
                  </a:lnTo>
                  <a:lnTo>
                    <a:pt x="19994" y="12574"/>
                  </a:lnTo>
                  <a:lnTo>
                    <a:pt x="20103" y="12282"/>
                  </a:lnTo>
                  <a:lnTo>
                    <a:pt x="20286" y="11733"/>
                  </a:lnTo>
                  <a:lnTo>
                    <a:pt x="20469" y="11149"/>
                  </a:lnTo>
                  <a:lnTo>
                    <a:pt x="20542" y="10856"/>
                  </a:lnTo>
                  <a:lnTo>
                    <a:pt x="20578" y="10564"/>
                  </a:lnTo>
                  <a:lnTo>
                    <a:pt x="20578" y="10271"/>
                  </a:lnTo>
                  <a:lnTo>
                    <a:pt x="20542" y="9942"/>
                  </a:lnTo>
                  <a:lnTo>
                    <a:pt x="20542" y="9760"/>
                  </a:lnTo>
                  <a:lnTo>
                    <a:pt x="20578" y="9613"/>
                  </a:lnTo>
                  <a:lnTo>
                    <a:pt x="20652" y="9358"/>
                  </a:lnTo>
                  <a:lnTo>
                    <a:pt x="20725" y="9138"/>
                  </a:lnTo>
                  <a:lnTo>
                    <a:pt x="20725" y="8956"/>
                  </a:lnTo>
                  <a:lnTo>
                    <a:pt x="20688" y="8736"/>
                  </a:lnTo>
                  <a:lnTo>
                    <a:pt x="20652" y="8553"/>
                  </a:lnTo>
                  <a:lnTo>
                    <a:pt x="20542" y="8371"/>
                  </a:lnTo>
                  <a:lnTo>
                    <a:pt x="20396" y="8188"/>
                  </a:lnTo>
                  <a:lnTo>
                    <a:pt x="20213" y="8005"/>
                  </a:lnTo>
                  <a:lnTo>
                    <a:pt x="20067" y="7859"/>
                  </a:lnTo>
                  <a:lnTo>
                    <a:pt x="19957" y="7640"/>
                  </a:lnTo>
                  <a:lnTo>
                    <a:pt x="19738" y="7201"/>
                  </a:lnTo>
                  <a:lnTo>
                    <a:pt x="19665" y="6982"/>
                  </a:lnTo>
                  <a:lnTo>
                    <a:pt x="19519" y="6799"/>
                  </a:lnTo>
                  <a:lnTo>
                    <a:pt x="19372" y="6616"/>
                  </a:lnTo>
                  <a:lnTo>
                    <a:pt x="19153" y="6470"/>
                  </a:lnTo>
                  <a:lnTo>
                    <a:pt x="19116" y="6433"/>
                  </a:lnTo>
                  <a:lnTo>
                    <a:pt x="19116" y="6360"/>
                  </a:lnTo>
                  <a:lnTo>
                    <a:pt x="19080" y="6214"/>
                  </a:lnTo>
                  <a:lnTo>
                    <a:pt x="18970" y="5812"/>
                  </a:lnTo>
                  <a:lnTo>
                    <a:pt x="18824" y="5483"/>
                  </a:lnTo>
                  <a:lnTo>
                    <a:pt x="18568" y="5227"/>
                  </a:lnTo>
                  <a:lnTo>
                    <a:pt x="18239" y="4971"/>
                  </a:lnTo>
                  <a:lnTo>
                    <a:pt x="18130" y="4898"/>
                  </a:lnTo>
                  <a:lnTo>
                    <a:pt x="17983" y="4789"/>
                  </a:lnTo>
                  <a:lnTo>
                    <a:pt x="17801" y="4533"/>
                  </a:lnTo>
                  <a:lnTo>
                    <a:pt x="17691" y="4277"/>
                  </a:lnTo>
                  <a:lnTo>
                    <a:pt x="17618" y="3948"/>
                  </a:lnTo>
                  <a:lnTo>
                    <a:pt x="17472" y="3107"/>
                  </a:lnTo>
                  <a:lnTo>
                    <a:pt x="17289" y="2230"/>
                  </a:lnTo>
                  <a:lnTo>
                    <a:pt x="17252" y="2120"/>
                  </a:lnTo>
                  <a:lnTo>
                    <a:pt x="17179" y="2011"/>
                  </a:lnTo>
                  <a:lnTo>
                    <a:pt x="16960" y="1865"/>
                  </a:lnTo>
                  <a:lnTo>
                    <a:pt x="16814" y="1718"/>
                  </a:lnTo>
                  <a:lnTo>
                    <a:pt x="16704" y="1572"/>
                  </a:lnTo>
                  <a:lnTo>
                    <a:pt x="16631" y="1389"/>
                  </a:lnTo>
                  <a:lnTo>
                    <a:pt x="16521" y="987"/>
                  </a:lnTo>
                  <a:lnTo>
                    <a:pt x="16412" y="585"/>
                  </a:lnTo>
                  <a:lnTo>
                    <a:pt x="16339" y="439"/>
                  </a:lnTo>
                  <a:lnTo>
                    <a:pt x="16229" y="293"/>
                  </a:lnTo>
                  <a:lnTo>
                    <a:pt x="16046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135125" y="4783300"/>
              <a:ext cx="518125" cy="460575"/>
            </a:xfrm>
            <a:custGeom>
              <a:avLst/>
              <a:gdLst/>
              <a:ahLst/>
              <a:cxnLst/>
              <a:rect l="l" t="t" r="r" b="b"/>
              <a:pathLst>
                <a:path w="20725" h="18423" fill="none" extrusionOk="0">
                  <a:moveTo>
                    <a:pt x="16046" y="0"/>
                  </a:moveTo>
                  <a:lnTo>
                    <a:pt x="16046" y="0"/>
                  </a:lnTo>
                  <a:lnTo>
                    <a:pt x="15900" y="0"/>
                  </a:lnTo>
                  <a:lnTo>
                    <a:pt x="15900" y="0"/>
                  </a:lnTo>
                  <a:lnTo>
                    <a:pt x="15534" y="1462"/>
                  </a:lnTo>
                  <a:lnTo>
                    <a:pt x="15534" y="1462"/>
                  </a:lnTo>
                  <a:lnTo>
                    <a:pt x="15279" y="2449"/>
                  </a:lnTo>
                  <a:lnTo>
                    <a:pt x="15169" y="2925"/>
                  </a:lnTo>
                  <a:lnTo>
                    <a:pt x="15023" y="3436"/>
                  </a:lnTo>
                  <a:lnTo>
                    <a:pt x="15023" y="3436"/>
                  </a:lnTo>
                  <a:lnTo>
                    <a:pt x="14950" y="3582"/>
                  </a:lnTo>
                  <a:lnTo>
                    <a:pt x="14840" y="3692"/>
                  </a:lnTo>
                  <a:lnTo>
                    <a:pt x="14730" y="3765"/>
                  </a:lnTo>
                  <a:lnTo>
                    <a:pt x="14584" y="3802"/>
                  </a:lnTo>
                  <a:lnTo>
                    <a:pt x="14584" y="3802"/>
                  </a:lnTo>
                  <a:lnTo>
                    <a:pt x="14511" y="3765"/>
                  </a:lnTo>
                  <a:lnTo>
                    <a:pt x="14401" y="3729"/>
                  </a:lnTo>
                  <a:lnTo>
                    <a:pt x="14328" y="3692"/>
                  </a:lnTo>
                  <a:lnTo>
                    <a:pt x="14255" y="3619"/>
                  </a:lnTo>
                  <a:lnTo>
                    <a:pt x="14255" y="3619"/>
                  </a:lnTo>
                  <a:lnTo>
                    <a:pt x="14145" y="3473"/>
                  </a:lnTo>
                  <a:lnTo>
                    <a:pt x="14036" y="3363"/>
                  </a:lnTo>
                  <a:lnTo>
                    <a:pt x="13780" y="3217"/>
                  </a:lnTo>
                  <a:lnTo>
                    <a:pt x="13268" y="2925"/>
                  </a:lnTo>
                  <a:lnTo>
                    <a:pt x="13268" y="2925"/>
                  </a:lnTo>
                  <a:lnTo>
                    <a:pt x="12976" y="2778"/>
                  </a:lnTo>
                  <a:lnTo>
                    <a:pt x="12756" y="2559"/>
                  </a:lnTo>
                  <a:lnTo>
                    <a:pt x="12574" y="2376"/>
                  </a:lnTo>
                  <a:lnTo>
                    <a:pt x="12391" y="2120"/>
                  </a:lnTo>
                  <a:lnTo>
                    <a:pt x="12391" y="2120"/>
                  </a:lnTo>
                  <a:lnTo>
                    <a:pt x="13159" y="622"/>
                  </a:lnTo>
                  <a:lnTo>
                    <a:pt x="13159" y="622"/>
                  </a:lnTo>
                  <a:lnTo>
                    <a:pt x="12318" y="549"/>
                  </a:lnTo>
                  <a:lnTo>
                    <a:pt x="12318" y="549"/>
                  </a:lnTo>
                  <a:lnTo>
                    <a:pt x="11916" y="512"/>
                  </a:lnTo>
                  <a:lnTo>
                    <a:pt x="11733" y="476"/>
                  </a:lnTo>
                  <a:lnTo>
                    <a:pt x="11587" y="402"/>
                  </a:lnTo>
                  <a:lnTo>
                    <a:pt x="11587" y="402"/>
                  </a:lnTo>
                  <a:lnTo>
                    <a:pt x="11294" y="293"/>
                  </a:lnTo>
                  <a:lnTo>
                    <a:pt x="11148" y="256"/>
                  </a:lnTo>
                  <a:lnTo>
                    <a:pt x="11039" y="220"/>
                  </a:lnTo>
                  <a:lnTo>
                    <a:pt x="11039" y="220"/>
                  </a:lnTo>
                  <a:lnTo>
                    <a:pt x="10856" y="256"/>
                  </a:lnTo>
                  <a:lnTo>
                    <a:pt x="10710" y="293"/>
                  </a:lnTo>
                  <a:lnTo>
                    <a:pt x="10600" y="439"/>
                  </a:lnTo>
                  <a:lnTo>
                    <a:pt x="10454" y="585"/>
                  </a:lnTo>
                  <a:lnTo>
                    <a:pt x="10454" y="585"/>
                  </a:lnTo>
                  <a:lnTo>
                    <a:pt x="9869" y="256"/>
                  </a:lnTo>
                  <a:lnTo>
                    <a:pt x="9869" y="256"/>
                  </a:lnTo>
                  <a:lnTo>
                    <a:pt x="9905" y="439"/>
                  </a:lnTo>
                  <a:lnTo>
                    <a:pt x="9905" y="622"/>
                  </a:lnTo>
                  <a:lnTo>
                    <a:pt x="9832" y="768"/>
                  </a:lnTo>
                  <a:lnTo>
                    <a:pt x="9723" y="914"/>
                  </a:lnTo>
                  <a:lnTo>
                    <a:pt x="9723" y="914"/>
                  </a:lnTo>
                  <a:lnTo>
                    <a:pt x="9503" y="1170"/>
                  </a:lnTo>
                  <a:lnTo>
                    <a:pt x="9284" y="1426"/>
                  </a:lnTo>
                  <a:lnTo>
                    <a:pt x="8882" y="2047"/>
                  </a:lnTo>
                  <a:lnTo>
                    <a:pt x="8882" y="2047"/>
                  </a:lnTo>
                  <a:lnTo>
                    <a:pt x="8626" y="2047"/>
                  </a:lnTo>
                  <a:lnTo>
                    <a:pt x="8626" y="2047"/>
                  </a:lnTo>
                  <a:lnTo>
                    <a:pt x="8517" y="2047"/>
                  </a:lnTo>
                  <a:lnTo>
                    <a:pt x="8443" y="2011"/>
                  </a:lnTo>
                  <a:lnTo>
                    <a:pt x="8334" y="1938"/>
                  </a:lnTo>
                  <a:lnTo>
                    <a:pt x="8224" y="1865"/>
                  </a:lnTo>
                  <a:lnTo>
                    <a:pt x="8224" y="1865"/>
                  </a:lnTo>
                  <a:lnTo>
                    <a:pt x="8114" y="1755"/>
                  </a:lnTo>
                  <a:lnTo>
                    <a:pt x="8005" y="1682"/>
                  </a:lnTo>
                  <a:lnTo>
                    <a:pt x="7895" y="1645"/>
                  </a:lnTo>
                  <a:lnTo>
                    <a:pt x="7785" y="1645"/>
                  </a:lnTo>
                  <a:lnTo>
                    <a:pt x="7785" y="1645"/>
                  </a:lnTo>
                  <a:lnTo>
                    <a:pt x="7603" y="1645"/>
                  </a:lnTo>
                  <a:lnTo>
                    <a:pt x="7420" y="1718"/>
                  </a:lnTo>
                  <a:lnTo>
                    <a:pt x="7420" y="1718"/>
                  </a:lnTo>
                  <a:lnTo>
                    <a:pt x="7091" y="1865"/>
                  </a:lnTo>
                  <a:lnTo>
                    <a:pt x="6872" y="2084"/>
                  </a:lnTo>
                  <a:lnTo>
                    <a:pt x="6652" y="2303"/>
                  </a:lnTo>
                  <a:lnTo>
                    <a:pt x="6433" y="2559"/>
                  </a:lnTo>
                  <a:lnTo>
                    <a:pt x="6433" y="2559"/>
                  </a:lnTo>
                  <a:lnTo>
                    <a:pt x="6287" y="2742"/>
                  </a:lnTo>
                  <a:lnTo>
                    <a:pt x="6104" y="2925"/>
                  </a:lnTo>
                  <a:lnTo>
                    <a:pt x="5921" y="3071"/>
                  </a:lnTo>
                  <a:lnTo>
                    <a:pt x="5739" y="3144"/>
                  </a:lnTo>
                  <a:lnTo>
                    <a:pt x="5739" y="3144"/>
                  </a:lnTo>
                  <a:lnTo>
                    <a:pt x="5556" y="3180"/>
                  </a:lnTo>
                  <a:lnTo>
                    <a:pt x="5446" y="3253"/>
                  </a:lnTo>
                  <a:lnTo>
                    <a:pt x="5337" y="3327"/>
                  </a:lnTo>
                  <a:lnTo>
                    <a:pt x="5263" y="3400"/>
                  </a:lnTo>
                  <a:lnTo>
                    <a:pt x="5117" y="3582"/>
                  </a:lnTo>
                  <a:lnTo>
                    <a:pt x="5008" y="3838"/>
                  </a:lnTo>
                  <a:lnTo>
                    <a:pt x="5008" y="3838"/>
                  </a:lnTo>
                  <a:lnTo>
                    <a:pt x="4825" y="4240"/>
                  </a:lnTo>
                  <a:lnTo>
                    <a:pt x="4715" y="4423"/>
                  </a:lnTo>
                  <a:lnTo>
                    <a:pt x="4569" y="4569"/>
                  </a:lnTo>
                  <a:lnTo>
                    <a:pt x="4423" y="4716"/>
                  </a:lnTo>
                  <a:lnTo>
                    <a:pt x="4203" y="4825"/>
                  </a:lnTo>
                  <a:lnTo>
                    <a:pt x="3984" y="4935"/>
                  </a:lnTo>
                  <a:lnTo>
                    <a:pt x="3765" y="5008"/>
                  </a:lnTo>
                  <a:lnTo>
                    <a:pt x="3765" y="5008"/>
                  </a:lnTo>
                  <a:lnTo>
                    <a:pt x="3034" y="5154"/>
                  </a:lnTo>
                  <a:lnTo>
                    <a:pt x="2339" y="5337"/>
                  </a:lnTo>
                  <a:lnTo>
                    <a:pt x="1645" y="5629"/>
                  </a:lnTo>
                  <a:lnTo>
                    <a:pt x="987" y="5922"/>
                  </a:lnTo>
                  <a:lnTo>
                    <a:pt x="987" y="5922"/>
                  </a:lnTo>
                  <a:lnTo>
                    <a:pt x="731" y="6141"/>
                  </a:lnTo>
                  <a:lnTo>
                    <a:pt x="512" y="6324"/>
                  </a:lnTo>
                  <a:lnTo>
                    <a:pt x="439" y="6470"/>
                  </a:lnTo>
                  <a:lnTo>
                    <a:pt x="366" y="6616"/>
                  </a:lnTo>
                  <a:lnTo>
                    <a:pt x="329" y="6762"/>
                  </a:lnTo>
                  <a:lnTo>
                    <a:pt x="292" y="6945"/>
                  </a:lnTo>
                  <a:lnTo>
                    <a:pt x="292" y="6945"/>
                  </a:lnTo>
                  <a:lnTo>
                    <a:pt x="219" y="7274"/>
                  </a:lnTo>
                  <a:lnTo>
                    <a:pt x="146" y="7603"/>
                  </a:lnTo>
                  <a:lnTo>
                    <a:pt x="110" y="7786"/>
                  </a:lnTo>
                  <a:lnTo>
                    <a:pt x="110" y="7932"/>
                  </a:lnTo>
                  <a:lnTo>
                    <a:pt x="110" y="8115"/>
                  </a:lnTo>
                  <a:lnTo>
                    <a:pt x="183" y="8298"/>
                  </a:lnTo>
                  <a:lnTo>
                    <a:pt x="183" y="8298"/>
                  </a:lnTo>
                  <a:lnTo>
                    <a:pt x="183" y="8371"/>
                  </a:lnTo>
                  <a:lnTo>
                    <a:pt x="146" y="8444"/>
                  </a:lnTo>
                  <a:lnTo>
                    <a:pt x="146" y="8444"/>
                  </a:lnTo>
                  <a:lnTo>
                    <a:pt x="73" y="8553"/>
                  </a:lnTo>
                  <a:lnTo>
                    <a:pt x="37" y="8700"/>
                  </a:lnTo>
                  <a:lnTo>
                    <a:pt x="0" y="8846"/>
                  </a:lnTo>
                  <a:lnTo>
                    <a:pt x="0" y="8992"/>
                  </a:lnTo>
                  <a:lnTo>
                    <a:pt x="37" y="9284"/>
                  </a:lnTo>
                  <a:lnTo>
                    <a:pt x="73" y="9577"/>
                  </a:lnTo>
                  <a:lnTo>
                    <a:pt x="73" y="9577"/>
                  </a:lnTo>
                  <a:lnTo>
                    <a:pt x="219" y="10637"/>
                  </a:lnTo>
                  <a:lnTo>
                    <a:pt x="402" y="11733"/>
                  </a:lnTo>
                  <a:lnTo>
                    <a:pt x="402" y="11733"/>
                  </a:lnTo>
                  <a:lnTo>
                    <a:pt x="439" y="12172"/>
                  </a:lnTo>
                  <a:lnTo>
                    <a:pt x="402" y="12574"/>
                  </a:lnTo>
                  <a:lnTo>
                    <a:pt x="366" y="12793"/>
                  </a:lnTo>
                  <a:lnTo>
                    <a:pt x="292" y="12976"/>
                  </a:lnTo>
                  <a:lnTo>
                    <a:pt x="219" y="13195"/>
                  </a:lnTo>
                  <a:lnTo>
                    <a:pt x="73" y="13378"/>
                  </a:lnTo>
                  <a:lnTo>
                    <a:pt x="73" y="13378"/>
                  </a:lnTo>
                  <a:lnTo>
                    <a:pt x="0" y="13561"/>
                  </a:lnTo>
                  <a:lnTo>
                    <a:pt x="0" y="13744"/>
                  </a:lnTo>
                  <a:lnTo>
                    <a:pt x="37" y="13927"/>
                  </a:lnTo>
                  <a:lnTo>
                    <a:pt x="146" y="14073"/>
                  </a:lnTo>
                  <a:lnTo>
                    <a:pt x="146" y="14073"/>
                  </a:lnTo>
                  <a:lnTo>
                    <a:pt x="329" y="14255"/>
                  </a:lnTo>
                  <a:lnTo>
                    <a:pt x="548" y="14365"/>
                  </a:lnTo>
                  <a:lnTo>
                    <a:pt x="768" y="14438"/>
                  </a:lnTo>
                  <a:lnTo>
                    <a:pt x="1023" y="14475"/>
                  </a:lnTo>
                  <a:lnTo>
                    <a:pt x="1023" y="14475"/>
                  </a:lnTo>
                  <a:lnTo>
                    <a:pt x="1170" y="14475"/>
                  </a:lnTo>
                  <a:lnTo>
                    <a:pt x="1352" y="14438"/>
                  </a:lnTo>
                  <a:lnTo>
                    <a:pt x="1352" y="14438"/>
                  </a:lnTo>
                  <a:lnTo>
                    <a:pt x="1755" y="14219"/>
                  </a:lnTo>
                  <a:lnTo>
                    <a:pt x="2157" y="14036"/>
                  </a:lnTo>
                  <a:lnTo>
                    <a:pt x="2157" y="14036"/>
                  </a:lnTo>
                  <a:lnTo>
                    <a:pt x="2668" y="13817"/>
                  </a:lnTo>
                  <a:lnTo>
                    <a:pt x="2924" y="13744"/>
                  </a:lnTo>
                  <a:lnTo>
                    <a:pt x="3180" y="13707"/>
                  </a:lnTo>
                  <a:lnTo>
                    <a:pt x="3180" y="13707"/>
                  </a:lnTo>
                  <a:lnTo>
                    <a:pt x="3436" y="13744"/>
                  </a:lnTo>
                  <a:lnTo>
                    <a:pt x="3436" y="13744"/>
                  </a:lnTo>
                  <a:lnTo>
                    <a:pt x="3619" y="13780"/>
                  </a:lnTo>
                  <a:lnTo>
                    <a:pt x="3838" y="13817"/>
                  </a:lnTo>
                  <a:lnTo>
                    <a:pt x="3838" y="13817"/>
                  </a:lnTo>
                  <a:lnTo>
                    <a:pt x="4130" y="13780"/>
                  </a:lnTo>
                  <a:lnTo>
                    <a:pt x="4386" y="13671"/>
                  </a:lnTo>
                  <a:lnTo>
                    <a:pt x="4642" y="13524"/>
                  </a:lnTo>
                  <a:lnTo>
                    <a:pt x="4898" y="13378"/>
                  </a:lnTo>
                  <a:lnTo>
                    <a:pt x="4898" y="13378"/>
                  </a:lnTo>
                  <a:lnTo>
                    <a:pt x="5227" y="13159"/>
                  </a:lnTo>
                  <a:lnTo>
                    <a:pt x="5519" y="12976"/>
                  </a:lnTo>
                  <a:lnTo>
                    <a:pt x="5848" y="12867"/>
                  </a:lnTo>
                  <a:lnTo>
                    <a:pt x="6031" y="12830"/>
                  </a:lnTo>
                  <a:lnTo>
                    <a:pt x="6214" y="12830"/>
                  </a:lnTo>
                  <a:lnTo>
                    <a:pt x="6214" y="12830"/>
                  </a:lnTo>
                  <a:lnTo>
                    <a:pt x="6360" y="12830"/>
                  </a:lnTo>
                  <a:lnTo>
                    <a:pt x="6360" y="12830"/>
                  </a:lnTo>
                  <a:lnTo>
                    <a:pt x="6397" y="12830"/>
                  </a:lnTo>
                  <a:lnTo>
                    <a:pt x="6397" y="12830"/>
                  </a:lnTo>
                  <a:lnTo>
                    <a:pt x="6652" y="12793"/>
                  </a:lnTo>
                  <a:lnTo>
                    <a:pt x="6908" y="12720"/>
                  </a:lnTo>
                  <a:lnTo>
                    <a:pt x="6908" y="12720"/>
                  </a:lnTo>
                  <a:lnTo>
                    <a:pt x="7310" y="12611"/>
                  </a:lnTo>
                  <a:lnTo>
                    <a:pt x="7493" y="12574"/>
                  </a:lnTo>
                  <a:lnTo>
                    <a:pt x="7712" y="12538"/>
                  </a:lnTo>
                  <a:lnTo>
                    <a:pt x="7712" y="12538"/>
                  </a:lnTo>
                  <a:lnTo>
                    <a:pt x="7932" y="12538"/>
                  </a:lnTo>
                  <a:lnTo>
                    <a:pt x="7932" y="12538"/>
                  </a:lnTo>
                  <a:lnTo>
                    <a:pt x="8261" y="12538"/>
                  </a:lnTo>
                  <a:lnTo>
                    <a:pt x="8553" y="12574"/>
                  </a:lnTo>
                  <a:lnTo>
                    <a:pt x="8882" y="12684"/>
                  </a:lnTo>
                  <a:lnTo>
                    <a:pt x="9174" y="12793"/>
                  </a:lnTo>
                  <a:lnTo>
                    <a:pt x="9174" y="12793"/>
                  </a:lnTo>
                  <a:lnTo>
                    <a:pt x="9467" y="12940"/>
                  </a:lnTo>
                  <a:lnTo>
                    <a:pt x="9723" y="13086"/>
                  </a:lnTo>
                  <a:lnTo>
                    <a:pt x="9832" y="13195"/>
                  </a:lnTo>
                  <a:lnTo>
                    <a:pt x="9905" y="13305"/>
                  </a:lnTo>
                  <a:lnTo>
                    <a:pt x="9979" y="13415"/>
                  </a:lnTo>
                  <a:lnTo>
                    <a:pt x="10015" y="13598"/>
                  </a:lnTo>
                  <a:lnTo>
                    <a:pt x="10015" y="13598"/>
                  </a:lnTo>
                  <a:lnTo>
                    <a:pt x="10198" y="14182"/>
                  </a:lnTo>
                  <a:lnTo>
                    <a:pt x="10417" y="14767"/>
                  </a:lnTo>
                  <a:lnTo>
                    <a:pt x="10417" y="14767"/>
                  </a:lnTo>
                  <a:lnTo>
                    <a:pt x="11477" y="13963"/>
                  </a:lnTo>
                  <a:lnTo>
                    <a:pt x="11477" y="13963"/>
                  </a:lnTo>
                  <a:lnTo>
                    <a:pt x="11331" y="14548"/>
                  </a:lnTo>
                  <a:lnTo>
                    <a:pt x="11331" y="14548"/>
                  </a:lnTo>
                  <a:lnTo>
                    <a:pt x="11112" y="15096"/>
                  </a:lnTo>
                  <a:lnTo>
                    <a:pt x="11112" y="15096"/>
                  </a:lnTo>
                  <a:lnTo>
                    <a:pt x="11587" y="15060"/>
                  </a:lnTo>
                  <a:lnTo>
                    <a:pt x="11587" y="15060"/>
                  </a:lnTo>
                  <a:lnTo>
                    <a:pt x="11843" y="15462"/>
                  </a:lnTo>
                  <a:lnTo>
                    <a:pt x="11989" y="15754"/>
                  </a:lnTo>
                  <a:lnTo>
                    <a:pt x="12025" y="16083"/>
                  </a:lnTo>
                  <a:lnTo>
                    <a:pt x="12099" y="16558"/>
                  </a:lnTo>
                  <a:lnTo>
                    <a:pt x="12099" y="16558"/>
                  </a:lnTo>
                  <a:lnTo>
                    <a:pt x="12135" y="16851"/>
                  </a:lnTo>
                  <a:lnTo>
                    <a:pt x="12245" y="17143"/>
                  </a:lnTo>
                  <a:lnTo>
                    <a:pt x="12318" y="17253"/>
                  </a:lnTo>
                  <a:lnTo>
                    <a:pt x="12428" y="17362"/>
                  </a:lnTo>
                  <a:lnTo>
                    <a:pt x="12574" y="17472"/>
                  </a:lnTo>
                  <a:lnTo>
                    <a:pt x="12720" y="17545"/>
                  </a:lnTo>
                  <a:lnTo>
                    <a:pt x="12720" y="17545"/>
                  </a:lnTo>
                  <a:lnTo>
                    <a:pt x="13049" y="17691"/>
                  </a:lnTo>
                  <a:lnTo>
                    <a:pt x="13341" y="17874"/>
                  </a:lnTo>
                  <a:lnTo>
                    <a:pt x="13341" y="17874"/>
                  </a:lnTo>
                  <a:lnTo>
                    <a:pt x="13561" y="18020"/>
                  </a:lnTo>
                  <a:lnTo>
                    <a:pt x="13670" y="18057"/>
                  </a:lnTo>
                  <a:lnTo>
                    <a:pt x="13780" y="18057"/>
                  </a:lnTo>
                  <a:lnTo>
                    <a:pt x="13780" y="18057"/>
                  </a:lnTo>
                  <a:lnTo>
                    <a:pt x="13890" y="18057"/>
                  </a:lnTo>
                  <a:lnTo>
                    <a:pt x="13999" y="18020"/>
                  </a:lnTo>
                  <a:lnTo>
                    <a:pt x="14219" y="17874"/>
                  </a:lnTo>
                  <a:lnTo>
                    <a:pt x="14219" y="17874"/>
                  </a:lnTo>
                  <a:lnTo>
                    <a:pt x="14365" y="17838"/>
                  </a:lnTo>
                  <a:lnTo>
                    <a:pt x="14474" y="17801"/>
                  </a:lnTo>
                  <a:lnTo>
                    <a:pt x="14474" y="17801"/>
                  </a:lnTo>
                  <a:lnTo>
                    <a:pt x="15096" y="18422"/>
                  </a:lnTo>
                  <a:lnTo>
                    <a:pt x="15096" y="18422"/>
                  </a:lnTo>
                  <a:lnTo>
                    <a:pt x="15571" y="18093"/>
                  </a:lnTo>
                  <a:lnTo>
                    <a:pt x="16083" y="17764"/>
                  </a:lnTo>
                  <a:lnTo>
                    <a:pt x="16339" y="17655"/>
                  </a:lnTo>
                  <a:lnTo>
                    <a:pt x="16594" y="17582"/>
                  </a:lnTo>
                  <a:lnTo>
                    <a:pt x="16887" y="17509"/>
                  </a:lnTo>
                  <a:lnTo>
                    <a:pt x="17179" y="17472"/>
                  </a:lnTo>
                  <a:lnTo>
                    <a:pt x="17179" y="17472"/>
                  </a:lnTo>
                  <a:lnTo>
                    <a:pt x="17252" y="17472"/>
                  </a:lnTo>
                  <a:lnTo>
                    <a:pt x="17252" y="17472"/>
                  </a:lnTo>
                  <a:lnTo>
                    <a:pt x="17362" y="17033"/>
                  </a:lnTo>
                  <a:lnTo>
                    <a:pt x="17508" y="16595"/>
                  </a:lnTo>
                  <a:lnTo>
                    <a:pt x="17691" y="16193"/>
                  </a:lnTo>
                  <a:lnTo>
                    <a:pt x="17874" y="15791"/>
                  </a:lnTo>
                  <a:lnTo>
                    <a:pt x="18349" y="15023"/>
                  </a:lnTo>
                  <a:lnTo>
                    <a:pt x="18861" y="14255"/>
                  </a:lnTo>
                  <a:lnTo>
                    <a:pt x="18861" y="14255"/>
                  </a:lnTo>
                  <a:lnTo>
                    <a:pt x="19190" y="13780"/>
                  </a:lnTo>
                  <a:lnTo>
                    <a:pt x="19555" y="13342"/>
                  </a:lnTo>
                  <a:lnTo>
                    <a:pt x="19701" y="13086"/>
                  </a:lnTo>
                  <a:lnTo>
                    <a:pt x="19847" y="12867"/>
                  </a:lnTo>
                  <a:lnTo>
                    <a:pt x="19994" y="12574"/>
                  </a:lnTo>
                  <a:lnTo>
                    <a:pt x="20103" y="12282"/>
                  </a:lnTo>
                  <a:lnTo>
                    <a:pt x="20103" y="12282"/>
                  </a:lnTo>
                  <a:lnTo>
                    <a:pt x="20286" y="11733"/>
                  </a:lnTo>
                  <a:lnTo>
                    <a:pt x="20469" y="11149"/>
                  </a:lnTo>
                  <a:lnTo>
                    <a:pt x="20542" y="10856"/>
                  </a:lnTo>
                  <a:lnTo>
                    <a:pt x="20578" y="10564"/>
                  </a:lnTo>
                  <a:lnTo>
                    <a:pt x="20578" y="10271"/>
                  </a:lnTo>
                  <a:lnTo>
                    <a:pt x="20542" y="9942"/>
                  </a:lnTo>
                  <a:lnTo>
                    <a:pt x="20542" y="9942"/>
                  </a:lnTo>
                  <a:lnTo>
                    <a:pt x="20542" y="9760"/>
                  </a:lnTo>
                  <a:lnTo>
                    <a:pt x="20578" y="9613"/>
                  </a:lnTo>
                  <a:lnTo>
                    <a:pt x="20578" y="9613"/>
                  </a:lnTo>
                  <a:lnTo>
                    <a:pt x="20652" y="9358"/>
                  </a:lnTo>
                  <a:lnTo>
                    <a:pt x="20725" y="9138"/>
                  </a:lnTo>
                  <a:lnTo>
                    <a:pt x="20725" y="8956"/>
                  </a:lnTo>
                  <a:lnTo>
                    <a:pt x="20688" y="8736"/>
                  </a:lnTo>
                  <a:lnTo>
                    <a:pt x="20652" y="8553"/>
                  </a:lnTo>
                  <a:lnTo>
                    <a:pt x="20542" y="8371"/>
                  </a:lnTo>
                  <a:lnTo>
                    <a:pt x="20396" y="8188"/>
                  </a:lnTo>
                  <a:lnTo>
                    <a:pt x="20213" y="8005"/>
                  </a:lnTo>
                  <a:lnTo>
                    <a:pt x="20213" y="8005"/>
                  </a:lnTo>
                  <a:lnTo>
                    <a:pt x="20067" y="7859"/>
                  </a:lnTo>
                  <a:lnTo>
                    <a:pt x="19957" y="7640"/>
                  </a:lnTo>
                  <a:lnTo>
                    <a:pt x="19738" y="7201"/>
                  </a:lnTo>
                  <a:lnTo>
                    <a:pt x="19665" y="6982"/>
                  </a:lnTo>
                  <a:lnTo>
                    <a:pt x="19519" y="6799"/>
                  </a:lnTo>
                  <a:lnTo>
                    <a:pt x="19372" y="6616"/>
                  </a:lnTo>
                  <a:lnTo>
                    <a:pt x="19153" y="6470"/>
                  </a:lnTo>
                  <a:lnTo>
                    <a:pt x="19153" y="6470"/>
                  </a:lnTo>
                  <a:lnTo>
                    <a:pt x="19116" y="6433"/>
                  </a:lnTo>
                  <a:lnTo>
                    <a:pt x="19116" y="6360"/>
                  </a:lnTo>
                  <a:lnTo>
                    <a:pt x="19080" y="6214"/>
                  </a:lnTo>
                  <a:lnTo>
                    <a:pt x="19080" y="6214"/>
                  </a:lnTo>
                  <a:lnTo>
                    <a:pt x="18970" y="5812"/>
                  </a:lnTo>
                  <a:lnTo>
                    <a:pt x="18824" y="5483"/>
                  </a:lnTo>
                  <a:lnTo>
                    <a:pt x="18568" y="5227"/>
                  </a:lnTo>
                  <a:lnTo>
                    <a:pt x="18239" y="4971"/>
                  </a:lnTo>
                  <a:lnTo>
                    <a:pt x="18239" y="4971"/>
                  </a:lnTo>
                  <a:lnTo>
                    <a:pt x="18130" y="4898"/>
                  </a:lnTo>
                  <a:lnTo>
                    <a:pt x="17983" y="4789"/>
                  </a:lnTo>
                  <a:lnTo>
                    <a:pt x="17801" y="4533"/>
                  </a:lnTo>
                  <a:lnTo>
                    <a:pt x="17691" y="4277"/>
                  </a:lnTo>
                  <a:lnTo>
                    <a:pt x="17618" y="3948"/>
                  </a:lnTo>
                  <a:lnTo>
                    <a:pt x="17618" y="3948"/>
                  </a:lnTo>
                  <a:lnTo>
                    <a:pt x="17472" y="3107"/>
                  </a:lnTo>
                  <a:lnTo>
                    <a:pt x="17289" y="2230"/>
                  </a:lnTo>
                  <a:lnTo>
                    <a:pt x="17289" y="2230"/>
                  </a:lnTo>
                  <a:lnTo>
                    <a:pt x="17252" y="2120"/>
                  </a:lnTo>
                  <a:lnTo>
                    <a:pt x="17179" y="2011"/>
                  </a:lnTo>
                  <a:lnTo>
                    <a:pt x="17179" y="2011"/>
                  </a:lnTo>
                  <a:lnTo>
                    <a:pt x="16960" y="1865"/>
                  </a:lnTo>
                  <a:lnTo>
                    <a:pt x="16814" y="1718"/>
                  </a:lnTo>
                  <a:lnTo>
                    <a:pt x="16704" y="1572"/>
                  </a:lnTo>
                  <a:lnTo>
                    <a:pt x="16631" y="1389"/>
                  </a:lnTo>
                  <a:lnTo>
                    <a:pt x="16521" y="987"/>
                  </a:lnTo>
                  <a:lnTo>
                    <a:pt x="16412" y="585"/>
                  </a:lnTo>
                  <a:lnTo>
                    <a:pt x="16412" y="585"/>
                  </a:lnTo>
                  <a:lnTo>
                    <a:pt x="16339" y="439"/>
                  </a:lnTo>
                  <a:lnTo>
                    <a:pt x="16229" y="293"/>
                  </a:lnTo>
                  <a:lnTo>
                    <a:pt x="16046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445850" y="3202450"/>
              <a:ext cx="233950" cy="221150"/>
            </a:xfrm>
            <a:custGeom>
              <a:avLst/>
              <a:gdLst/>
              <a:ahLst/>
              <a:cxnLst/>
              <a:rect l="l" t="t" r="r" b="b"/>
              <a:pathLst>
                <a:path w="9358" h="8846" extrusionOk="0">
                  <a:moveTo>
                    <a:pt x="2559" y="0"/>
                  </a:moveTo>
                  <a:lnTo>
                    <a:pt x="2157" y="73"/>
                  </a:lnTo>
                  <a:lnTo>
                    <a:pt x="2011" y="439"/>
                  </a:lnTo>
                  <a:lnTo>
                    <a:pt x="1937" y="622"/>
                  </a:lnTo>
                  <a:lnTo>
                    <a:pt x="1864" y="768"/>
                  </a:lnTo>
                  <a:lnTo>
                    <a:pt x="1316" y="1389"/>
                  </a:lnTo>
                  <a:lnTo>
                    <a:pt x="1024" y="1682"/>
                  </a:lnTo>
                  <a:lnTo>
                    <a:pt x="695" y="1937"/>
                  </a:lnTo>
                  <a:lnTo>
                    <a:pt x="475" y="2084"/>
                  </a:lnTo>
                  <a:lnTo>
                    <a:pt x="293" y="2266"/>
                  </a:lnTo>
                  <a:lnTo>
                    <a:pt x="146" y="2449"/>
                  </a:lnTo>
                  <a:lnTo>
                    <a:pt x="73" y="2632"/>
                  </a:lnTo>
                  <a:lnTo>
                    <a:pt x="0" y="2851"/>
                  </a:lnTo>
                  <a:lnTo>
                    <a:pt x="0" y="3071"/>
                  </a:lnTo>
                  <a:lnTo>
                    <a:pt x="0" y="3326"/>
                  </a:lnTo>
                  <a:lnTo>
                    <a:pt x="73" y="3582"/>
                  </a:lnTo>
                  <a:lnTo>
                    <a:pt x="146" y="3765"/>
                  </a:lnTo>
                  <a:lnTo>
                    <a:pt x="512" y="3838"/>
                  </a:lnTo>
                  <a:lnTo>
                    <a:pt x="804" y="3875"/>
                  </a:lnTo>
                  <a:lnTo>
                    <a:pt x="1060" y="3838"/>
                  </a:lnTo>
                  <a:lnTo>
                    <a:pt x="1316" y="3728"/>
                  </a:lnTo>
                  <a:lnTo>
                    <a:pt x="1572" y="3582"/>
                  </a:lnTo>
                  <a:lnTo>
                    <a:pt x="1828" y="3363"/>
                  </a:lnTo>
                  <a:lnTo>
                    <a:pt x="2047" y="3144"/>
                  </a:lnTo>
                  <a:lnTo>
                    <a:pt x="2193" y="3071"/>
                  </a:lnTo>
                  <a:lnTo>
                    <a:pt x="2376" y="3034"/>
                  </a:lnTo>
                  <a:lnTo>
                    <a:pt x="2486" y="3034"/>
                  </a:lnTo>
                  <a:lnTo>
                    <a:pt x="2595" y="3071"/>
                  </a:lnTo>
                  <a:lnTo>
                    <a:pt x="2303" y="3363"/>
                  </a:lnTo>
                  <a:lnTo>
                    <a:pt x="2193" y="3509"/>
                  </a:lnTo>
                  <a:lnTo>
                    <a:pt x="2120" y="3655"/>
                  </a:lnTo>
                  <a:lnTo>
                    <a:pt x="2120" y="3838"/>
                  </a:lnTo>
                  <a:lnTo>
                    <a:pt x="2157" y="3984"/>
                  </a:lnTo>
                  <a:lnTo>
                    <a:pt x="2266" y="4313"/>
                  </a:lnTo>
                  <a:lnTo>
                    <a:pt x="2011" y="4569"/>
                  </a:lnTo>
                  <a:lnTo>
                    <a:pt x="1828" y="4825"/>
                  </a:lnTo>
                  <a:lnTo>
                    <a:pt x="1791" y="4935"/>
                  </a:lnTo>
                  <a:lnTo>
                    <a:pt x="1791" y="5044"/>
                  </a:lnTo>
                  <a:lnTo>
                    <a:pt x="1828" y="5117"/>
                  </a:lnTo>
                  <a:lnTo>
                    <a:pt x="1901" y="5227"/>
                  </a:lnTo>
                  <a:lnTo>
                    <a:pt x="2011" y="5300"/>
                  </a:lnTo>
                  <a:lnTo>
                    <a:pt x="2193" y="5373"/>
                  </a:lnTo>
                  <a:lnTo>
                    <a:pt x="2632" y="5519"/>
                  </a:lnTo>
                  <a:lnTo>
                    <a:pt x="3107" y="5593"/>
                  </a:lnTo>
                  <a:lnTo>
                    <a:pt x="3363" y="5629"/>
                  </a:lnTo>
                  <a:lnTo>
                    <a:pt x="3546" y="5739"/>
                  </a:lnTo>
                  <a:lnTo>
                    <a:pt x="3692" y="5922"/>
                  </a:lnTo>
                  <a:lnTo>
                    <a:pt x="3838" y="6177"/>
                  </a:lnTo>
                  <a:lnTo>
                    <a:pt x="3363" y="6177"/>
                  </a:lnTo>
                  <a:lnTo>
                    <a:pt x="3253" y="6104"/>
                  </a:lnTo>
                  <a:lnTo>
                    <a:pt x="3144" y="6031"/>
                  </a:lnTo>
                  <a:lnTo>
                    <a:pt x="2997" y="5958"/>
                  </a:lnTo>
                  <a:lnTo>
                    <a:pt x="2705" y="5922"/>
                  </a:lnTo>
                  <a:lnTo>
                    <a:pt x="2120" y="5885"/>
                  </a:lnTo>
                  <a:lnTo>
                    <a:pt x="1864" y="5885"/>
                  </a:lnTo>
                  <a:lnTo>
                    <a:pt x="1718" y="5958"/>
                  </a:lnTo>
                  <a:lnTo>
                    <a:pt x="1572" y="6068"/>
                  </a:lnTo>
                  <a:lnTo>
                    <a:pt x="1499" y="6251"/>
                  </a:lnTo>
                  <a:lnTo>
                    <a:pt x="1462" y="6470"/>
                  </a:lnTo>
                  <a:lnTo>
                    <a:pt x="1462" y="6689"/>
                  </a:lnTo>
                  <a:lnTo>
                    <a:pt x="1499" y="6799"/>
                  </a:lnTo>
                  <a:lnTo>
                    <a:pt x="1535" y="6872"/>
                  </a:lnTo>
                  <a:lnTo>
                    <a:pt x="1609" y="6982"/>
                  </a:lnTo>
                  <a:lnTo>
                    <a:pt x="1718" y="7055"/>
                  </a:lnTo>
                  <a:lnTo>
                    <a:pt x="2340" y="7457"/>
                  </a:lnTo>
                  <a:lnTo>
                    <a:pt x="2340" y="7786"/>
                  </a:lnTo>
                  <a:lnTo>
                    <a:pt x="2340" y="8115"/>
                  </a:lnTo>
                  <a:lnTo>
                    <a:pt x="2376" y="8224"/>
                  </a:lnTo>
                  <a:lnTo>
                    <a:pt x="2413" y="8297"/>
                  </a:lnTo>
                  <a:lnTo>
                    <a:pt x="2486" y="8371"/>
                  </a:lnTo>
                  <a:lnTo>
                    <a:pt x="2595" y="8407"/>
                  </a:lnTo>
                  <a:lnTo>
                    <a:pt x="2961" y="8444"/>
                  </a:lnTo>
                  <a:lnTo>
                    <a:pt x="3290" y="8480"/>
                  </a:lnTo>
                  <a:lnTo>
                    <a:pt x="3655" y="8517"/>
                  </a:lnTo>
                  <a:lnTo>
                    <a:pt x="3838" y="8517"/>
                  </a:lnTo>
                  <a:lnTo>
                    <a:pt x="4021" y="8480"/>
                  </a:lnTo>
                  <a:lnTo>
                    <a:pt x="4204" y="8407"/>
                  </a:lnTo>
                  <a:lnTo>
                    <a:pt x="4386" y="8297"/>
                  </a:lnTo>
                  <a:lnTo>
                    <a:pt x="4460" y="8261"/>
                  </a:lnTo>
                  <a:lnTo>
                    <a:pt x="4642" y="8261"/>
                  </a:lnTo>
                  <a:lnTo>
                    <a:pt x="4789" y="8224"/>
                  </a:lnTo>
                  <a:lnTo>
                    <a:pt x="5483" y="8078"/>
                  </a:lnTo>
                  <a:lnTo>
                    <a:pt x="5848" y="8590"/>
                  </a:lnTo>
                  <a:lnTo>
                    <a:pt x="6251" y="8736"/>
                  </a:lnTo>
                  <a:lnTo>
                    <a:pt x="6433" y="8773"/>
                  </a:lnTo>
                  <a:lnTo>
                    <a:pt x="6653" y="8809"/>
                  </a:lnTo>
                  <a:lnTo>
                    <a:pt x="6945" y="8846"/>
                  </a:lnTo>
                  <a:lnTo>
                    <a:pt x="7164" y="8809"/>
                  </a:lnTo>
                  <a:lnTo>
                    <a:pt x="7274" y="8773"/>
                  </a:lnTo>
                  <a:lnTo>
                    <a:pt x="7311" y="8699"/>
                  </a:lnTo>
                  <a:lnTo>
                    <a:pt x="7420" y="8480"/>
                  </a:lnTo>
                  <a:lnTo>
                    <a:pt x="7493" y="8115"/>
                  </a:lnTo>
                  <a:lnTo>
                    <a:pt x="7530" y="8078"/>
                  </a:lnTo>
                  <a:lnTo>
                    <a:pt x="7603" y="8005"/>
                  </a:lnTo>
                  <a:lnTo>
                    <a:pt x="8115" y="8078"/>
                  </a:lnTo>
                  <a:lnTo>
                    <a:pt x="8188" y="7968"/>
                  </a:lnTo>
                  <a:lnTo>
                    <a:pt x="8224" y="7822"/>
                  </a:lnTo>
                  <a:lnTo>
                    <a:pt x="8261" y="7713"/>
                  </a:lnTo>
                  <a:lnTo>
                    <a:pt x="8261" y="7603"/>
                  </a:lnTo>
                  <a:lnTo>
                    <a:pt x="8224" y="7347"/>
                  </a:lnTo>
                  <a:lnTo>
                    <a:pt x="8078" y="7128"/>
                  </a:lnTo>
                  <a:lnTo>
                    <a:pt x="7822" y="6726"/>
                  </a:lnTo>
                  <a:lnTo>
                    <a:pt x="7749" y="6506"/>
                  </a:lnTo>
                  <a:lnTo>
                    <a:pt x="7676" y="6287"/>
                  </a:lnTo>
                  <a:lnTo>
                    <a:pt x="7640" y="6068"/>
                  </a:lnTo>
                  <a:lnTo>
                    <a:pt x="7640" y="5848"/>
                  </a:lnTo>
                  <a:lnTo>
                    <a:pt x="7713" y="5629"/>
                  </a:lnTo>
                  <a:lnTo>
                    <a:pt x="7859" y="5373"/>
                  </a:lnTo>
                  <a:lnTo>
                    <a:pt x="7895" y="5264"/>
                  </a:lnTo>
                  <a:lnTo>
                    <a:pt x="7895" y="5154"/>
                  </a:lnTo>
                  <a:lnTo>
                    <a:pt x="7895" y="5044"/>
                  </a:lnTo>
                  <a:lnTo>
                    <a:pt x="7932" y="4971"/>
                  </a:lnTo>
                  <a:lnTo>
                    <a:pt x="8042" y="4533"/>
                  </a:lnTo>
                  <a:lnTo>
                    <a:pt x="8224" y="4131"/>
                  </a:lnTo>
                  <a:lnTo>
                    <a:pt x="8334" y="3948"/>
                  </a:lnTo>
                  <a:lnTo>
                    <a:pt x="8480" y="3765"/>
                  </a:lnTo>
                  <a:lnTo>
                    <a:pt x="8626" y="3619"/>
                  </a:lnTo>
                  <a:lnTo>
                    <a:pt x="8846" y="3509"/>
                  </a:lnTo>
                  <a:lnTo>
                    <a:pt x="8992" y="3400"/>
                  </a:lnTo>
                  <a:lnTo>
                    <a:pt x="9102" y="3217"/>
                  </a:lnTo>
                  <a:lnTo>
                    <a:pt x="9357" y="2815"/>
                  </a:lnTo>
                  <a:lnTo>
                    <a:pt x="9138" y="2705"/>
                  </a:lnTo>
                  <a:lnTo>
                    <a:pt x="8955" y="2595"/>
                  </a:lnTo>
                  <a:lnTo>
                    <a:pt x="8773" y="2486"/>
                  </a:lnTo>
                  <a:lnTo>
                    <a:pt x="8626" y="2449"/>
                  </a:lnTo>
                  <a:lnTo>
                    <a:pt x="8517" y="2486"/>
                  </a:lnTo>
                  <a:lnTo>
                    <a:pt x="8407" y="2595"/>
                  </a:lnTo>
                  <a:lnTo>
                    <a:pt x="8297" y="2705"/>
                  </a:lnTo>
                  <a:lnTo>
                    <a:pt x="8188" y="2778"/>
                  </a:lnTo>
                  <a:lnTo>
                    <a:pt x="7932" y="2888"/>
                  </a:lnTo>
                  <a:lnTo>
                    <a:pt x="7384" y="3034"/>
                  </a:lnTo>
                  <a:lnTo>
                    <a:pt x="6835" y="4277"/>
                  </a:lnTo>
                  <a:lnTo>
                    <a:pt x="6616" y="3253"/>
                  </a:lnTo>
                  <a:lnTo>
                    <a:pt x="5848" y="3765"/>
                  </a:lnTo>
                  <a:lnTo>
                    <a:pt x="5848" y="3509"/>
                  </a:lnTo>
                  <a:lnTo>
                    <a:pt x="5848" y="3290"/>
                  </a:lnTo>
                  <a:lnTo>
                    <a:pt x="5775" y="3144"/>
                  </a:lnTo>
                  <a:lnTo>
                    <a:pt x="5702" y="2997"/>
                  </a:lnTo>
                  <a:lnTo>
                    <a:pt x="5593" y="2924"/>
                  </a:lnTo>
                  <a:lnTo>
                    <a:pt x="5446" y="2815"/>
                  </a:lnTo>
                  <a:lnTo>
                    <a:pt x="5154" y="2705"/>
                  </a:lnTo>
                  <a:lnTo>
                    <a:pt x="5044" y="2303"/>
                  </a:lnTo>
                  <a:lnTo>
                    <a:pt x="5008" y="2120"/>
                  </a:lnTo>
                  <a:lnTo>
                    <a:pt x="5008" y="1901"/>
                  </a:lnTo>
                  <a:lnTo>
                    <a:pt x="5008" y="1426"/>
                  </a:lnTo>
                  <a:lnTo>
                    <a:pt x="4971" y="1170"/>
                  </a:lnTo>
                  <a:lnTo>
                    <a:pt x="4898" y="987"/>
                  </a:lnTo>
                  <a:lnTo>
                    <a:pt x="4752" y="804"/>
                  </a:lnTo>
                  <a:lnTo>
                    <a:pt x="4606" y="658"/>
                  </a:lnTo>
                  <a:lnTo>
                    <a:pt x="4386" y="548"/>
                  </a:lnTo>
                  <a:lnTo>
                    <a:pt x="4094" y="475"/>
                  </a:lnTo>
                  <a:lnTo>
                    <a:pt x="4057" y="402"/>
                  </a:lnTo>
                  <a:lnTo>
                    <a:pt x="3802" y="220"/>
                  </a:lnTo>
                  <a:lnTo>
                    <a:pt x="3509" y="73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592050" y="3417175"/>
              <a:ext cx="950" cy="25"/>
            </a:xfrm>
            <a:custGeom>
              <a:avLst/>
              <a:gdLst/>
              <a:ahLst/>
              <a:cxnLst/>
              <a:rect l="l" t="t" r="r" b="b"/>
              <a:pathLst>
                <a:path w="38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445850" y="3202450"/>
              <a:ext cx="233950" cy="221150"/>
            </a:xfrm>
            <a:custGeom>
              <a:avLst/>
              <a:gdLst/>
              <a:ahLst/>
              <a:cxnLst/>
              <a:rect l="l" t="t" r="r" b="b"/>
              <a:pathLst>
                <a:path w="9358" h="8846" fill="none" extrusionOk="0">
                  <a:moveTo>
                    <a:pt x="2961" y="0"/>
                  </a:moveTo>
                  <a:lnTo>
                    <a:pt x="2961" y="0"/>
                  </a:lnTo>
                  <a:lnTo>
                    <a:pt x="2559" y="0"/>
                  </a:lnTo>
                  <a:lnTo>
                    <a:pt x="2157" y="73"/>
                  </a:lnTo>
                  <a:lnTo>
                    <a:pt x="2157" y="73"/>
                  </a:lnTo>
                  <a:lnTo>
                    <a:pt x="2011" y="439"/>
                  </a:lnTo>
                  <a:lnTo>
                    <a:pt x="1937" y="622"/>
                  </a:lnTo>
                  <a:lnTo>
                    <a:pt x="1864" y="768"/>
                  </a:lnTo>
                  <a:lnTo>
                    <a:pt x="1864" y="768"/>
                  </a:lnTo>
                  <a:lnTo>
                    <a:pt x="1316" y="1389"/>
                  </a:lnTo>
                  <a:lnTo>
                    <a:pt x="1024" y="1682"/>
                  </a:lnTo>
                  <a:lnTo>
                    <a:pt x="695" y="1937"/>
                  </a:lnTo>
                  <a:lnTo>
                    <a:pt x="695" y="1937"/>
                  </a:lnTo>
                  <a:lnTo>
                    <a:pt x="475" y="2084"/>
                  </a:lnTo>
                  <a:lnTo>
                    <a:pt x="293" y="2266"/>
                  </a:lnTo>
                  <a:lnTo>
                    <a:pt x="146" y="2449"/>
                  </a:lnTo>
                  <a:lnTo>
                    <a:pt x="73" y="2632"/>
                  </a:lnTo>
                  <a:lnTo>
                    <a:pt x="0" y="2851"/>
                  </a:lnTo>
                  <a:lnTo>
                    <a:pt x="0" y="3071"/>
                  </a:lnTo>
                  <a:lnTo>
                    <a:pt x="0" y="3326"/>
                  </a:lnTo>
                  <a:lnTo>
                    <a:pt x="73" y="3582"/>
                  </a:lnTo>
                  <a:lnTo>
                    <a:pt x="73" y="3582"/>
                  </a:lnTo>
                  <a:lnTo>
                    <a:pt x="146" y="3765"/>
                  </a:lnTo>
                  <a:lnTo>
                    <a:pt x="146" y="3765"/>
                  </a:lnTo>
                  <a:lnTo>
                    <a:pt x="512" y="3838"/>
                  </a:lnTo>
                  <a:lnTo>
                    <a:pt x="804" y="3875"/>
                  </a:lnTo>
                  <a:lnTo>
                    <a:pt x="804" y="3875"/>
                  </a:lnTo>
                  <a:lnTo>
                    <a:pt x="1060" y="3838"/>
                  </a:lnTo>
                  <a:lnTo>
                    <a:pt x="1316" y="3728"/>
                  </a:lnTo>
                  <a:lnTo>
                    <a:pt x="1572" y="3582"/>
                  </a:lnTo>
                  <a:lnTo>
                    <a:pt x="1828" y="3363"/>
                  </a:lnTo>
                  <a:lnTo>
                    <a:pt x="1828" y="3363"/>
                  </a:lnTo>
                  <a:lnTo>
                    <a:pt x="2047" y="3144"/>
                  </a:lnTo>
                  <a:lnTo>
                    <a:pt x="2193" y="3071"/>
                  </a:lnTo>
                  <a:lnTo>
                    <a:pt x="2376" y="3034"/>
                  </a:lnTo>
                  <a:lnTo>
                    <a:pt x="2376" y="3034"/>
                  </a:lnTo>
                  <a:lnTo>
                    <a:pt x="2486" y="3034"/>
                  </a:lnTo>
                  <a:lnTo>
                    <a:pt x="2595" y="3071"/>
                  </a:lnTo>
                  <a:lnTo>
                    <a:pt x="2595" y="3071"/>
                  </a:lnTo>
                  <a:lnTo>
                    <a:pt x="2303" y="3363"/>
                  </a:lnTo>
                  <a:lnTo>
                    <a:pt x="2193" y="3509"/>
                  </a:lnTo>
                  <a:lnTo>
                    <a:pt x="2120" y="3655"/>
                  </a:lnTo>
                  <a:lnTo>
                    <a:pt x="2120" y="3655"/>
                  </a:lnTo>
                  <a:lnTo>
                    <a:pt x="2120" y="3838"/>
                  </a:lnTo>
                  <a:lnTo>
                    <a:pt x="2157" y="3984"/>
                  </a:lnTo>
                  <a:lnTo>
                    <a:pt x="2266" y="4313"/>
                  </a:lnTo>
                  <a:lnTo>
                    <a:pt x="2266" y="4313"/>
                  </a:lnTo>
                  <a:lnTo>
                    <a:pt x="2011" y="4569"/>
                  </a:lnTo>
                  <a:lnTo>
                    <a:pt x="2011" y="4569"/>
                  </a:lnTo>
                  <a:lnTo>
                    <a:pt x="1828" y="4825"/>
                  </a:lnTo>
                  <a:lnTo>
                    <a:pt x="1791" y="4935"/>
                  </a:lnTo>
                  <a:lnTo>
                    <a:pt x="1791" y="5044"/>
                  </a:lnTo>
                  <a:lnTo>
                    <a:pt x="1828" y="5117"/>
                  </a:lnTo>
                  <a:lnTo>
                    <a:pt x="1901" y="5227"/>
                  </a:lnTo>
                  <a:lnTo>
                    <a:pt x="2011" y="5300"/>
                  </a:lnTo>
                  <a:lnTo>
                    <a:pt x="2193" y="5373"/>
                  </a:lnTo>
                  <a:lnTo>
                    <a:pt x="2193" y="5373"/>
                  </a:lnTo>
                  <a:lnTo>
                    <a:pt x="2632" y="5519"/>
                  </a:lnTo>
                  <a:lnTo>
                    <a:pt x="3107" y="5593"/>
                  </a:lnTo>
                  <a:lnTo>
                    <a:pt x="3107" y="5593"/>
                  </a:lnTo>
                  <a:lnTo>
                    <a:pt x="3363" y="5629"/>
                  </a:lnTo>
                  <a:lnTo>
                    <a:pt x="3546" y="5739"/>
                  </a:lnTo>
                  <a:lnTo>
                    <a:pt x="3692" y="5922"/>
                  </a:lnTo>
                  <a:lnTo>
                    <a:pt x="3838" y="6177"/>
                  </a:lnTo>
                  <a:lnTo>
                    <a:pt x="3838" y="6177"/>
                  </a:lnTo>
                  <a:lnTo>
                    <a:pt x="3729" y="6177"/>
                  </a:lnTo>
                  <a:lnTo>
                    <a:pt x="3729" y="6177"/>
                  </a:lnTo>
                  <a:lnTo>
                    <a:pt x="3619" y="6177"/>
                  </a:lnTo>
                  <a:lnTo>
                    <a:pt x="3619" y="6177"/>
                  </a:lnTo>
                  <a:lnTo>
                    <a:pt x="3473" y="6177"/>
                  </a:lnTo>
                  <a:lnTo>
                    <a:pt x="3473" y="6177"/>
                  </a:lnTo>
                  <a:lnTo>
                    <a:pt x="3363" y="6177"/>
                  </a:lnTo>
                  <a:lnTo>
                    <a:pt x="3253" y="6104"/>
                  </a:lnTo>
                  <a:lnTo>
                    <a:pt x="3253" y="6104"/>
                  </a:lnTo>
                  <a:lnTo>
                    <a:pt x="3144" y="6031"/>
                  </a:lnTo>
                  <a:lnTo>
                    <a:pt x="2997" y="5958"/>
                  </a:lnTo>
                  <a:lnTo>
                    <a:pt x="2705" y="5922"/>
                  </a:lnTo>
                  <a:lnTo>
                    <a:pt x="2120" y="5885"/>
                  </a:lnTo>
                  <a:lnTo>
                    <a:pt x="2120" y="5885"/>
                  </a:lnTo>
                  <a:lnTo>
                    <a:pt x="2047" y="5885"/>
                  </a:lnTo>
                  <a:lnTo>
                    <a:pt x="2047" y="5885"/>
                  </a:lnTo>
                  <a:lnTo>
                    <a:pt x="1864" y="5885"/>
                  </a:lnTo>
                  <a:lnTo>
                    <a:pt x="1718" y="5958"/>
                  </a:lnTo>
                  <a:lnTo>
                    <a:pt x="1572" y="6068"/>
                  </a:lnTo>
                  <a:lnTo>
                    <a:pt x="1499" y="6251"/>
                  </a:lnTo>
                  <a:lnTo>
                    <a:pt x="1499" y="6251"/>
                  </a:lnTo>
                  <a:lnTo>
                    <a:pt x="1462" y="6470"/>
                  </a:lnTo>
                  <a:lnTo>
                    <a:pt x="1462" y="6689"/>
                  </a:lnTo>
                  <a:lnTo>
                    <a:pt x="1499" y="6799"/>
                  </a:lnTo>
                  <a:lnTo>
                    <a:pt x="1535" y="6872"/>
                  </a:lnTo>
                  <a:lnTo>
                    <a:pt x="1609" y="6982"/>
                  </a:lnTo>
                  <a:lnTo>
                    <a:pt x="1718" y="7055"/>
                  </a:lnTo>
                  <a:lnTo>
                    <a:pt x="1718" y="7055"/>
                  </a:lnTo>
                  <a:lnTo>
                    <a:pt x="2340" y="7457"/>
                  </a:lnTo>
                  <a:lnTo>
                    <a:pt x="2340" y="7457"/>
                  </a:lnTo>
                  <a:lnTo>
                    <a:pt x="2340" y="7786"/>
                  </a:lnTo>
                  <a:lnTo>
                    <a:pt x="2340" y="7786"/>
                  </a:lnTo>
                  <a:lnTo>
                    <a:pt x="2340" y="8115"/>
                  </a:lnTo>
                  <a:lnTo>
                    <a:pt x="2376" y="8224"/>
                  </a:lnTo>
                  <a:lnTo>
                    <a:pt x="2413" y="8297"/>
                  </a:lnTo>
                  <a:lnTo>
                    <a:pt x="2486" y="8371"/>
                  </a:lnTo>
                  <a:lnTo>
                    <a:pt x="2595" y="8407"/>
                  </a:lnTo>
                  <a:lnTo>
                    <a:pt x="2961" y="8444"/>
                  </a:lnTo>
                  <a:lnTo>
                    <a:pt x="2961" y="8444"/>
                  </a:lnTo>
                  <a:lnTo>
                    <a:pt x="3290" y="8480"/>
                  </a:lnTo>
                  <a:lnTo>
                    <a:pt x="3655" y="8517"/>
                  </a:lnTo>
                  <a:lnTo>
                    <a:pt x="3655" y="8517"/>
                  </a:lnTo>
                  <a:lnTo>
                    <a:pt x="3838" y="8517"/>
                  </a:lnTo>
                  <a:lnTo>
                    <a:pt x="4021" y="8480"/>
                  </a:lnTo>
                  <a:lnTo>
                    <a:pt x="4204" y="8407"/>
                  </a:lnTo>
                  <a:lnTo>
                    <a:pt x="4386" y="8297"/>
                  </a:lnTo>
                  <a:lnTo>
                    <a:pt x="4386" y="8297"/>
                  </a:lnTo>
                  <a:lnTo>
                    <a:pt x="4460" y="8261"/>
                  </a:lnTo>
                  <a:lnTo>
                    <a:pt x="4569" y="8261"/>
                  </a:lnTo>
                  <a:lnTo>
                    <a:pt x="4569" y="8261"/>
                  </a:lnTo>
                  <a:lnTo>
                    <a:pt x="4606" y="8261"/>
                  </a:lnTo>
                  <a:lnTo>
                    <a:pt x="4606" y="8261"/>
                  </a:lnTo>
                  <a:lnTo>
                    <a:pt x="4642" y="8261"/>
                  </a:lnTo>
                  <a:lnTo>
                    <a:pt x="4642" y="8261"/>
                  </a:lnTo>
                  <a:lnTo>
                    <a:pt x="4789" y="8224"/>
                  </a:lnTo>
                  <a:lnTo>
                    <a:pt x="4789" y="8224"/>
                  </a:lnTo>
                  <a:lnTo>
                    <a:pt x="5483" y="8078"/>
                  </a:lnTo>
                  <a:lnTo>
                    <a:pt x="5483" y="8078"/>
                  </a:lnTo>
                  <a:lnTo>
                    <a:pt x="5848" y="8590"/>
                  </a:lnTo>
                  <a:lnTo>
                    <a:pt x="5848" y="8590"/>
                  </a:lnTo>
                  <a:lnTo>
                    <a:pt x="6251" y="8736"/>
                  </a:lnTo>
                  <a:lnTo>
                    <a:pt x="6433" y="8773"/>
                  </a:lnTo>
                  <a:lnTo>
                    <a:pt x="6653" y="8809"/>
                  </a:lnTo>
                  <a:lnTo>
                    <a:pt x="6653" y="8809"/>
                  </a:lnTo>
                  <a:lnTo>
                    <a:pt x="6945" y="8846"/>
                  </a:lnTo>
                  <a:lnTo>
                    <a:pt x="6945" y="8846"/>
                  </a:lnTo>
                  <a:lnTo>
                    <a:pt x="7164" y="8809"/>
                  </a:lnTo>
                  <a:lnTo>
                    <a:pt x="7274" y="8773"/>
                  </a:lnTo>
                  <a:lnTo>
                    <a:pt x="7311" y="8699"/>
                  </a:lnTo>
                  <a:lnTo>
                    <a:pt x="7420" y="8480"/>
                  </a:lnTo>
                  <a:lnTo>
                    <a:pt x="7493" y="8115"/>
                  </a:lnTo>
                  <a:lnTo>
                    <a:pt x="7493" y="8115"/>
                  </a:lnTo>
                  <a:lnTo>
                    <a:pt x="7530" y="8078"/>
                  </a:lnTo>
                  <a:lnTo>
                    <a:pt x="7603" y="8005"/>
                  </a:lnTo>
                  <a:lnTo>
                    <a:pt x="7603" y="8005"/>
                  </a:lnTo>
                  <a:lnTo>
                    <a:pt x="8115" y="8078"/>
                  </a:lnTo>
                  <a:lnTo>
                    <a:pt x="8115" y="8078"/>
                  </a:lnTo>
                  <a:lnTo>
                    <a:pt x="8188" y="7968"/>
                  </a:lnTo>
                  <a:lnTo>
                    <a:pt x="8224" y="7822"/>
                  </a:lnTo>
                  <a:lnTo>
                    <a:pt x="8261" y="7713"/>
                  </a:lnTo>
                  <a:lnTo>
                    <a:pt x="8261" y="7603"/>
                  </a:lnTo>
                  <a:lnTo>
                    <a:pt x="8224" y="7347"/>
                  </a:lnTo>
                  <a:lnTo>
                    <a:pt x="8078" y="7128"/>
                  </a:lnTo>
                  <a:lnTo>
                    <a:pt x="8078" y="7128"/>
                  </a:lnTo>
                  <a:lnTo>
                    <a:pt x="7822" y="6726"/>
                  </a:lnTo>
                  <a:lnTo>
                    <a:pt x="7749" y="6506"/>
                  </a:lnTo>
                  <a:lnTo>
                    <a:pt x="7676" y="6287"/>
                  </a:lnTo>
                  <a:lnTo>
                    <a:pt x="7640" y="6068"/>
                  </a:lnTo>
                  <a:lnTo>
                    <a:pt x="7640" y="5848"/>
                  </a:lnTo>
                  <a:lnTo>
                    <a:pt x="7713" y="5629"/>
                  </a:lnTo>
                  <a:lnTo>
                    <a:pt x="7859" y="5373"/>
                  </a:lnTo>
                  <a:lnTo>
                    <a:pt x="7859" y="5373"/>
                  </a:lnTo>
                  <a:lnTo>
                    <a:pt x="7895" y="5264"/>
                  </a:lnTo>
                  <a:lnTo>
                    <a:pt x="7895" y="5154"/>
                  </a:lnTo>
                  <a:lnTo>
                    <a:pt x="7895" y="5044"/>
                  </a:lnTo>
                  <a:lnTo>
                    <a:pt x="7932" y="4971"/>
                  </a:lnTo>
                  <a:lnTo>
                    <a:pt x="7932" y="4971"/>
                  </a:lnTo>
                  <a:lnTo>
                    <a:pt x="8042" y="4533"/>
                  </a:lnTo>
                  <a:lnTo>
                    <a:pt x="8224" y="4131"/>
                  </a:lnTo>
                  <a:lnTo>
                    <a:pt x="8334" y="3948"/>
                  </a:lnTo>
                  <a:lnTo>
                    <a:pt x="8480" y="3765"/>
                  </a:lnTo>
                  <a:lnTo>
                    <a:pt x="8626" y="3619"/>
                  </a:lnTo>
                  <a:lnTo>
                    <a:pt x="8846" y="3509"/>
                  </a:lnTo>
                  <a:lnTo>
                    <a:pt x="8846" y="3509"/>
                  </a:lnTo>
                  <a:lnTo>
                    <a:pt x="8992" y="3400"/>
                  </a:lnTo>
                  <a:lnTo>
                    <a:pt x="9102" y="3217"/>
                  </a:lnTo>
                  <a:lnTo>
                    <a:pt x="9357" y="2815"/>
                  </a:lnTo>
                  <a:lnTo>
                    <a:pt x="9357" y="2815"/>
                  </a:lnTo>
                  <a:lnTo>
                    <a:pt x="9138" y="2705"/>
                  </a:lnTo>
                  <a:lnTo>
                    <a:pt x="8955" y="2595"/>
                  </a:lnTo>
                  <a:lnTo>
                    <a:pt x="8773" y="2486"/>
                  </a:lnTo>
                  <a:lnTo>
                    <a:pt x="8626" y="2449"/>
                  </a:lnTo>
                  <a:lnTo>
                    <a:pt x="8626" y="2449"/>
                  </a:lnTo>
                  <a:lnTo>
                    <a:pt x="8517" y="2486"/>
                  </a:lnTo>
                  <a:lnTo>
                    <a:pt x="8407" y="2595"/>
                  </a:lnTo>
                  <a:lnTo>
                    <a:pt x="8407" y="2595"/>
                  </a:lnTo>
                  <a:lnTo>
                    <a:pt x="8297" y="2705"/>
                  </a:lnTo>
                  <a:lnTo>
                    <a:pt x="8188" y="2778"/>
                  </a:lnTo>
                  <a:lnTo>
                    <a:pt x="7932" y="2888"/>
                  </a:lnTo>
                  <a:lnTo>
                    <a:pt x="7384" y="3034"/>
                  </a:lnTo>
                  <a:lnTo>
                    <a:pt x="7384" y="3034"/>
                  </a:lnTo>
                  <a:lnTo>
                    <a:pt x="6835" y="4277"/>
                  </a:lnTo>
                  <a:lnTo>
                    <a:pt x="6835" y="4277"/>
                  </a:lnTo>
                  <a:lnTo>
                    <a:pt x="6616" y="3253"/>
                  </a:lnTo>
                  <a:lnTo>
                    <a:pt x="6616" y="3253"/>
                  </a:lnTo>
                  <a:lnTo>
                    <a:pt x="5848" y="3765"/>
                  </a:lnTo>
                  <a:lnTo>
                    <a:pt x="5848" y="3765"/>
                  </a:lnTo>
                  <a:lnTo>
                    <a:pt x="5848" y="3509"/>
                  </a:lnTo>
                  <a:lnTo>
                    <a:pt x="5848" y="3290"/>
                  </a:lnTo>
                  <a:lnTo>
                    <a:pt x="5775" y="3144"/>
                  </a:lnTo>
                  <a:lnTo>
                    <a:pt x="5702" y="2997"/>
                  </a:lnTo>
                  <a:lnTo>
                    <a:pt x="5593" y="2924"/>
                  </a:lnTo>
                  <a:lnTo>
                    <a:pt x="5446" y="2815"/>
                  </a:lnTo>
                  <a:lnTo>
                    <a:pt x="5154" y="2705"/>
                  </a:lnTo>
                  <a:lnTo>
                    <a:pt x="5154" y="2705"/>
                  </a:lnTo>
                  <a:lnTo>
                    <a:pt x="5044" y="2303"/>
                  </a:lnTo>
                  <a:lnTo>
                    <a:pt x="5008" y="2120"/>
                  </a:lnTo>
                  <a:lnTo>
                    <a:pt x="5008" y="1901"/>
                  </a:lnTo>
                  <a:lnTo>
                    <a:pt x="5008" y="1901"/>
                  </a:lnTo>
                  <a:lnTo>
                    <a:pt x="5008" y="1426"/>
                  </a:lnTo>
                  <a:lnTo>
                    <a:pt x="4971" y="1170"/>
                  </a:lnTo>
                  <a:lnTo>
                    <a:pt x="4898" y="987"/>
                  </a:lnTo>
                  <a:lnTo>
                    <a:pt x="4752" y="804"/>
                  </a:lnTo>
                  <a:lnTo>
                    <a:pt x="4606" y="658"/>
                  </a:lnTo>
                  <a:lnTo>
                    <a:pt x="4386" y="548"/>
                  </a:lnTo>
                  <a:lnTo>
                    <a:pt x="4094" y="475"/>
                  </a:lnTo>
                  <a:lnTo>
                    <a:pt x="4094" y="475"/>
                  </a:lnTo>
                  <a:lnTo>
                    <a:pt x="4057" y="402"/>
                  </a:lnTo>
                  <a:lnTo>
                    <a:pt x="4057" y="402"/>
                  </a:lnTo>
                  <a:lnTo>
                    <a:pt x="3802" y="220"/>
                  </a:lnTo>
                  <a:lnTo>
                    <a:pt x="3509" y="73"/>
                  </a:lnTo>
                  <a:lnTo>
                    <a:pt x="3217" y="0"/>
                  </a:lnTo>
                  <a:lnTo>
                    <a:pt x="2961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390050" y="4638000"/>
              <a:ext cx="251325" cy="137100"/>
            </a:xfrm>
            <a:custGeom>
              <a:avLst/>
              <a:gdLst/>
              <a:ahLst/>
              <a:cxnLst/>
              <a:rect l="l" t="t" r="r" b="b"/>
              <a:pathLst>
                <a:path w="10053" h="5484" extrusionOk="0">
                  <a:moveTo>
                    <a:pt x="915" y="1"/>
                  </a:moveTo>
                  <a:lnTo>
                    <a:pt x="695" y="37"/>
                  </a:lnTo>
                  <a:lnTo>
                    <a:pt x="476" y="110"/>
                  </a:lnTo>
                  <a:lnTo>
                    <a:pt x="220" y="257"/>
                  </a:lnTo>
                  <a:lnTo>
                    <a:pt x="1" y="403"/>
                  </a:lnTo>
                  <a:lnTo>
                    <a:pt x="878" y="1243"/>
                  </a:lnTo>
                  <a:lnTo>
                    <a:pt x="805" y="1353"/>
                  </a:lnTo>
                  <a:lnTo>
                    <a:pt x="768" y="1463"/>
                  </a:lnTo>
                  <a:lnTo>
                    <a:pt x="768" y="1536"/>
                  </a:lnTo>
                  <a:lnTo>
                    <a:pt x="768" y="1646"/>
                  </a:lnTo>
                  <a:lnTo>
                    <a:pt x="915" y="1828"/>
                  </a:lnTo>
                  <a:lnTo>
                    <a:pt x="1097" y="1974"/>
                  </a:lnTo>
                  <a:lnTo>
                    <a:pt x="1646" y="1974"/>
                  </a:lnTo>
                  <a:lnTo>
                    <a:pt x="1755" y="2011"/>
                  </a:lnTo>
                  <a:lnTo>
                    <a:pt x="2523" y="2267"/>
                  </a:lnTo>
                  <a:lnTo>
                    <a:pt x="3291" y="2596"/>
                  </a:lnTo>
                  <a:lnTo>
                    <a:pt x="3473" y="2706"/>
                  </a:lnTo>
                  <a:lnTo>
                    <a:pt x="3619" y="2815"/>
                  </a:lnTo>
                  <a:lnTo>
                    <a:pt x="3693" y="2998"/>
                  </a:lnTo>
                  <a:lnTo>
                    <a:pt x="3766" y="3144"/>
                  </a:lnTo>
                  <a:lnTo>
                    <a:pt x="3802" y="3327"/>
                  </a:lnTo>
                  <a:lnTo>
                    <a:pt x="3802" y="3546"/>
                  </a:lnTo>
                  <a:lnTo>
                    <a:pt x="3766" y="3729"/>
                  </a:lnTo>
                  <a:lnTo>
                    <a:pt x="3656" y="3912"/>
                  </a:lnTo>
                  <a:lnTo>
                    <a:pt x="3619" y="4094"/>
                  </a:lnTo>
                  <a:lnTo>
                    <a:pt x="3583" y="4314"/>
                  </a:lnTo>
                  <a:lnTo>
                    <a:pt x="4314" y="4314"/>
                  </a:lnTo>
                  <a:lnTo>
                    <a:pt x="4460" y="4350"/>
                  </a:lnTo>
                  <a:lnTo>
                    <a:pt x="4679" y="4423"/>
                  </a:lnTo>
                  <a:lnTo>
                    <a:pt x="4862" y="4570"/>
                  </a:lnTo>
                  <a:lnTo>
                    <a:pt x="5045" y="4679"/>
                  </a:lnTo>
                  <a:lnTo>
                    <a:pt x="5228" y="4789"/>
                  </a:lnTo>
                  <a:lnTo>
                    <a:pt x="5520" y="4862"/>
                  </a:lnTo>
                  <a:lnTo>
                    <a:pt x="5813" y="4899"/>
                  </a:lnTo>
                  <a:lnTo>
                    <a:pt x="6105" y="4862"/>
                  </a:lnTo>
                  <a:lnTo>
                    <a:pt x="6215" y="4789"/>
                  </a:lnTo>
                  <a:lnTo>
                    <a:pt x="6324" y="4679"/>
                  </a:lnTo>
                  <a:lnTo>
                    <a:pt x="6544" y="4350"/>
                  </a:lnTo>
                  <a:lnTo>
                    <a:pt x="6653" y="4241"/>
                  </a:lnTo>
                  <a:lnTo>
                    <a:pt x="6799" y="4131"/>
                  </a:lnTo>
                  <a:lnTo>
                    <a:pt x="6946" y="4058"/>
                  </a:lnTo>
                  <a:lnTo>
                    <a:pt x="7092" y="4021"/>
                  </a:lnTo>
                  <a:lnTo>
                    <a:pt x="7275" y="4058"/>
                  </a:lnTo>
                  <a:lnTo>
                    <a:pt x="7457" y="4131"/>
                  </a:lnTo>
                  <a:lnTo>
                    <a:pt x="7786" y="4350"/>
                  </a:lnTo>
                  <a:lnTo>
                    <a:pt x="7933" y="4497"/>
                  </a:lnTo>
                  <a:lnTo>
                    <a:pt x="8079" y="4679"/>
                  </a:lnTo>
                  <a:lnTo>
                    <a:pt x="8225" y="4862"/>
                  </a:lnTo>
                  <a:lnTo>
                    <a:pt x="8371" y="5045"/>
                  </a:lnTo>
                  <a:lnTo>
                    <a:pt x="8554" y="5191"/>
                  </a:lnTo>
                  <a:lnTo>
                    <a:pt x="8737" y="5301"/>
                  </a:lnTo>
                  <a:lnTo>
                    <a:pt x="8919" y="5374"/>
                  </a:lnTo>
                  <a:lnTo>
                    <a:pt x="9139" y="5447"/>
                  </a:lnTo>
                  <a:lnTo>
                    <a:pt x="9358" y="5483"/>
                  </a:lnTo>
                  <a:lnTo>
                    <a:pt x="9577" y="5483"/>
                  </a:lnTo>
                  <a:lnTo>
                    <a:pt x="10053" y="5447"/>
                  </a:lnTo>
                  <a:lnTo>
                    <a:pt x="9979" y="5191"/>
                  </a:lnTo>
                  <a:lnTo>
                    <a:pt x="9979" y="5081"/>
                  </a:lnTo>
                  <a:lnTo>
                    <a:pt x="9906" y="5008"/>
                  </a:lnTo>
                  <a:lnTo>
                    <a:pt x="9760" y="4935"/>
                  </a:lnTo>
                  <a:lnTo>
                    <a:pt x="9614" y="4862"/>
                  </a:lnTo>
                  <a:lnTo>
                    <a:pt x="9358" y="4643"/>
                  </a:lnTo>
                  <a:lnTo>
                    <a:pt x="9139" y="4387"/>
                  </a:lnTo>
                  <a:lnTo>
                    <a:pt x="8883" y="4131"/>
                  </a:lnTo>
                  <a:lnTo>
                    <a:pt x="8700" y="3912"/>
                  </a:lnTo>
                  <a:lnTo>
                    <a:pt x="8664" y="3802"/>
                  </a:lnTo>
                  <a:lnTo>
                    <a:pt x="8627" y="3692"/>
                  </a:lnTo>
                  <a:lnTo>
                    <a:pt x="8627" y="3583"/>
                  </a:lnTo>
                  <a:lnTo>
                    <a:pt x="8627" y="3473"/>
                  </a:lnTo>
                  <a:lnTo>
                    <a:pt x="8773" y="3290"/>
                  </a:lnTo>
                  <a:lnTo>
                    <a:pt x="7421" y="2048"/>
                  </a:lnTo>
                  <a:lnTo>
                    <a:pt x="7311" y="2011"/>
                  </a:lnTo>
                  <a:lnTo>
                    <a:pt x="7238" y="1974"/>
                  </a:lnTo>
                  <a:lnTo>
                    <a:pt x="5703" y="1390"/>
                  </a:lnTo>
                  <a:lnTo>
                    <a:pt x="4935" y="1134"/>
                  </a:lnTo>
                  <a:lnTo>
                    <a:pt x="4204" y="805"/>
                  </a:lnTo>
                  <a:lnTo>
                    <a:pt x="3912" y="695"/>
                  </a:lnTo>
                  <a:lnTo>
                    <a:pt x="3656" y="659"/>
                  </a:lnTo>
                  <a:lnTo>
                    <a:pt x="3437" y="695"/>
                  </a:lnTo>
                  <a:lnTo>
                    <a:pt x="3254" y="768"/>
                  </a:lnTo>
                  <a:lnTo>
                    <a:pt x="3035" y="914"/>
                  </a:lnTo>
                  <a:lnTo>
                    <a:pt x="2852" y="1061"/>
                  </a:lnTo>
                  <a:lnTo>
                    <a:pt x="2742" y="1170"/>
                  </a:lnTo>
                  <a:lnTo>
                    <a:pt x="2450" y="1353"/>
                  </a:lnTo>
                  <a:lnTo>
                    <a:pt x="2304" y="1390"/>
                  </a:lnTo>
                  <a:lnTo>
                    <a:pt x="2194" y="1426"/>
                  </a:lnTo>
                  <a:lnTo>
                    <a:pt x="2084" y="1390"/>
                  </a:lnTo>
                  <a:lnTo>
                    <a:pt x="1975" y="1280"/>
                  </a:lnTo>
                  <a:lnTo>
                    <a:pt x="1902" y="1097"/>
                  </a:lnTo>
                  <a:lnTo>
                    <a:pt x="1828" y="805"/>
                  </a:lnTo>
                  <a:lnTo>
                    <a:pt x="1792" y="586"/>
                  </a:lnTo>
                  <a:lnTo>
                    <a:pt x="1682" y="403"/>
                  </a:lnTo>
                  <a:lnTo>
                    <a:pt x="1536" y="257"/>
                  </a:lnTo>
                  <a:lnTo>
                    <a:pt x="1353" y="110"/>
                  </a:lnTo>
                  <a:lnTo>
                    <a:pt x="1134" y="3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390050" y="4638000"/>
              <a:ext cx="251325" cy="137100"/>
            </a:xfrm>
            <a:custGeom>
              <a:avLst/>
              <a:gdLst/>
              <a:ahLst/>
              <a:cxnLst/>
              <a:rect l="l" t="t" r="r" b="b"/>
              <a:pathLst>
                <a:path w="10053" h="5484" fill="none" extrusionOk="0">
                  <a:moveTo>
                    <a:pt x="915" y="1"/>
                  </a:moveTo>
                  <a:lnTo>
                    <a:pt x="915" y="1"/>
                  </a:lnTo>
                  <a:lnTo>
                    <a:pt x="695" y="37"/>
                  </a:lnTo>
                  <a:lnTo>
                    <a:pt x="476" y="110"/>
                  </a:lnTo>
                  <a:lnTo>
                    <a:pt x="220" y="257"/>
                  </a:lnTo>
                  <a:lnTo>
                    <a:pt x="1" y="403"/>
                  </a:lnTo>
                  <a:lnTo>
                    <a:pt x="1" y="403"/>
                  </a:lnTo>
                  <a:lnTo>
                    <a:pt x="878" y="1243"/>
                  </a:lnTo>
                  <a:lnTo>
                    <a:pt x="878" y="1243"/>
                  </a:lnTo>
                  <a:lnTo>
                    <a:pt x="805" y="1353"/>
                  </a:lnTo>
                  <a:lnTo>
                    <a:pt x="768" y="1463"/>
                  </a:lnTo>
                  <a:lnTo>
                    <a:pt x="768" y="1536"/>
                  </a:lnTo>
                  <a:lnTo>
                    <a:pt x="768" y="1646"/>
                  </a:lnTo>
                  <a:lnTo>
                    <a:pt x="915" y="1828"/>
                  </a:lnTo>
                  <a:lnTo>
                    <a:pt x="1097" y="1974"/>
                  </a:lnTo>
                  <a:lnTo>
                    <a:pt x="1097" y="1974"/>
                  </a:lnTo>
                  <a:lnTo>
                    <a:pt x="1499" y="1974"/>
                  </a:lnTo>
                  <a:lnTo>
                    <a:pt x="1499" y="1974"/>
                  </a:lnTo>
                  <a:lnTo>
                    <a:pt x="1646" y="1974"/>
                  </a:lnTo>
                  <a:lnTo>
                    <a:pt x="1755" y="2011"/>
                  </a:lnTo>
                  <a:lnTo>
                    <a:pt x="1755" y="2011"/>
                  </a:lnTo>
                  <a:lnTo>
                    <a:pt x="2523" y="2267"/>
                  </a:lnTo>
                  <a:lnTo>
                    <a:pt x="3291" y="2596"/>
                  </a:lnTo>
                  <a:lnTo>
                    <a:pt x="3291" y="2596"/>
                  </a:lnTo>
                  <a:lnTo>
                    <a:pt x="3473" y="2706"/>
                  </a:lnTo>
                  <a:lnTo>
                    <a:pt x="3619" y="2815"/>
                  </a:lnTo>
                  <a:lnTo>
                    <a:pt x="3693" y="2998"/>
                  </a:lnTo>
                  <a:lnTo>
                    <a:pt x="3766" y="3144"/>
                  </a:lnTo>
                  <a:lnTo>
                    <a:pt x="3802" y="3327"/>
                  </a:lnTo>
                  <a:lnTo>
                    <a:pt x="3802" y="3546"/>
                  </a:lnTo>
                  <a:lnTo>
                    <a:pt x="3766" y="3729"/>
                  </a:lnTo>
                  <a:lnTo>
                    <a:pt x="3656" y="3912"/>
                  </a:lnTo>
                  <a:lnTo>
                    <a:pt x="3656" y="3912"/>
                  </a:lnTo>
                  <a:lnTo>
                    <a:pt x="3619" y="4094"/>
                  </a:lnTo>
                  <a:lnTo>
                    <a:pt x="3583" y="4314"/>
                  </a:lnTo>
                  <a:lnTo>
                    <a:pt x="3583" y="4314"/>
                  </a:lnTo>
                  <a:lnTo>
                    <a:pt x="4168" y="4314"/>
                  </a:lnTo>
                  <a:lnTo>
                    <a:pt x="4168" y="4314"/>
                  </a:lnTo>
                  <a:lnTo>
                    <a:pt x="4314" y="4314"/>
                  </a:lnTo>
                  <a:lnTo>
                    <a:pt x="4460" y="4350"/>
                  </a:lnTo>
                  <a:lnTo>
                    <a:pt x="4460" y="4350"/>
                  </a:lnTo>
                  <a:lnTo>
                    <a:pt x="4679" y="4423"/>
                  </a:lnTo>
                  <a:lnTo>
                    <a:pt x="4862" y="4570"/>
                  </a:lnTo>
                  <a:lnTo>
                    <a:pt x="5045" y="4679"/>
                  </a:lnTo>
                  <a:lnTo>
                    <a:pt x="5228" y="4789"/>
                  </a:lnTo>
                  <a:lnTo>
                    <a:pt x="5228" y="4789"/>
                  </a:lnTo>
                  <a:lnTo>
                    <a:pt x="5520" y="4862"/>
                  </a:lnTo>
                  <a:lnTo>
                    <a:pt x="5813" y="4899"/>
                  </a:lnTo>
                  <a:lnTo>
                    <a:pt x="5813" y="4899"/>
                  </a:lnTo>
                  <a:lnTo>
                    <a:pt x="6105" y="4862"/>
                  </a:lnTo>
                  <a:lnTo>
                    <a:pt x="6105" y="4862"/>
                  </a:lnTo>
                  <a:lnTo>
                    <a:pt x="6215" y="4789"/>
                  </a:lnTo>
                  <a:lnTo>
                    <a:pt x="6324" y="4679"/>
                  </a:lnTo>
                  <a:lnTo>
                    <a:pt x="6544" y="4350"/>
                  </a:lnTo>
                  <a:lnTo>
                    <a:pt x="6544" y="4350"/>
                  </a:lnTo>
                  <a:lnTo>
                    <a:pt x="6653" y="4241"/>
                  </a:lnTo>
                  <a:lnTo>
                    <a:pt x="6799" y="4131"/>
                  </a:lnTo>
                  <a:lnTo>
                    <a:pt x="6946" y="4058"/>
                  </a:lnTo>
                  <a:lnTo>
                    <a:pt x="7092" y="4021"/>
                  </a:lnTo>
                  <a:lnTo>
                    <a:pt x="7092" y="4021"/>
                  </a:lnTo>
                  <a:lnTo>
                    <a:pt x="7275" y="4058"/>
                  </a:lnTo>
                  <a:lnTo>
                    <a:pt x="7457" y="4131"/>
                  </a:lnTo>
                  <a:lnTo>
                    <a:pt x="7457" y="4131"/>
                  </a:lnTo>
                  <a:lnTo>
                    <a:pt x="7786" y="4350"/>
                  </a:lnTo>
                  <a:lnTo>
                    <a:pt x="7933" y="4497"/>
                  </a:lnTo>
                  <a:lnTo>
                    <a:pt x="8079" y="4679"/>
                  </a:lnTo>
                  <a:lnTo>
                    <a:pt x="8079" y="4679"/>
                  </a:lnTo>
                  <a:lnTo>
                    <a:pt x="8225" y="4862"/>
                  </a:lnTo>
                  <a:lnTo>
                    <a:pt x="8371" y="5045"/>
                  </a:lnTo>
                  <a:lnTo>
                    <a:pt x="8554" y="5191"/>
                  </a:lnTo>
                  <a:lnTo>
                    <a:pt x="8737" y="5301"/>
                  </a:lnTo>
                  <a:lnTo>
                    <a:pt x="8919" y="5374"/>
                  </a:lnTo>
                  <a:lnTo>
                    <a:pt x="9139" y="5447"/>
                  </a:lnTo>
                  <a:lnTo>
                    <a:pt x="9358" y="5483"/>
                  </a:lnTo>
                  <a:lnTo>
                    <a:pt x="9577" y="5483"/>
                  </a:lnTo>
                  <a:lnTo>
                    <a:pt x="9577" y="5483"/>
                  </a:lnTo>
                  <a:lnTo>
                    <a:pt x="10053" y="5447"/>
                  </a:lnTo>
                  <a:lnTo>
                    <a:pt x="10053" y="5447"/>
                  </a:lnTo>
                  <a:lnTo>
                    <a:pt x="9979" y="5191"/>
                  </a:lnTo>
                  <a:lnTo>
                    <a:pt x="9979" y="5081"/>
                  </a:lnTo>
                  <a:lnTo>
                    <a:pt x="9906" y="5008"/>
                  </a:lnTo>
                  <a:lnTo>
                    <a:pt x="9906" y="5008"/>
                  </a:lnTo>
                  <a:lnTo>
                    <a:pt x="9760" y="4935"/>
                  </a:lnTo>
                  <a:lnTo>
                    <a:pt x="9614" y="4862"/>
                  </a:lnTo>
                  <a:lnTo>
                    <a:pt x="9358" y="4643"/>
                  </a:lnTo>
                  <a:lnTo>
                    <a:pt x="9139" y="4387"/>
                  </a:lnTo>
                  <a:lnTo>
                    <a:pt x="8883" y="4131"/>
                  </a:lnTo>
                  <a:lnTo>
                    <a:pt x="8883" y="4131"/>
                  </a:lnTo>
                  <a:lnTo>
                    <a:pt x="8700" y="3912"/>
                  </a:lnTo>
                  <a:lnTo>
                    <a:pt x="8664" y="3802"/>
                  </a:lnTo>
                  <a:lnTo>
                    <a:pt x="8627" y="3692"/>
                  </a:lnTo>
                  <a:lnTo>
                    <a:pt x="8627" y="3583"/>
                  </a:lnTo>
                  <a:lnTo>
                    <a:pt x="8627" y="3473"/>
                  </a:lnTo>
                  <a:lnTo>
                    <a:pt x="8773" y="3290"/>
                  </a:lnTo>
                  <a:lnTo>
                    <a:pt x="8773" y="3290"/>
                  </a:lnTo>
                  <a:lnTo>
                    <a:pt x="7421" y="2048"/>
                  </a:lnTo>
                  <a:lnTo>
                    <a:pt x="7421" y="2048"/>
                  </a:lnTo>
                  <a:lnTo>
                    <a:pt x="7311" y="2011"/>
                  </a:lnTo>
                  <a:lnTo>
                    <a:pt x="7238" y="1974"/>
                  </a:lnTo>
                  <a:lnTo>
                    <a:pt x="7238" y="1974"/>
                  </a:lnTo>
                  <a:lnTo>
                    <a:pt x="5703" y="1390"/>
                  </a:lnTo>
                  <a:lnTo>
                    <a:pt x="4935" y="1134"/>
                  </a:lnTo>
                  <a:lnTo>
                    <a:pt x="4204" y="805"/>
                  </a:lnTo>
                  <a:lnTo>
                    <a:pt x="4204" y="805"/>
                  </a:lnTo>
                  <a:lnTo>
                    <a:pt x="3912" y="695"/>
                  </a:lnTo>
                  <a:lnTo>
                    <a:pt x="3656" y="659"/>
                  </a:lnTo>
                  <a:lnTo>
                    <a:pt x="3656" y="659"/>
                  </a:lnTo>
                  <a:lnTo>
                    <a:pt x="3437" y="695"/>
                  </a:lnTo>
                  <a:lnTo>
                    <a:pt x="3254" y="768"/>
                  </a:lnTo>
                  <a:lnTo>
                    <a:pt x="3035" y="914"/>
                  </a:lnTo>
                  <a:lnTo>
                    <a:pt x="2852" y="1061"/>
                  </a:lnTo>
                  <a:lnTo>
                    <a:pt x="2852" y="1061"/>
                  </a:lnTo>
                  <a:lnTo>
                    <a:pt x="2742" y="1170"/>
                  </a:lnTo>
                  <a:lnTo>
                    <a:pt x="2742" y="1170"/>
                  </a:lnTo>
                  <a:lnTo>
                    <a:pt x="2450" y="1353"/>
                  </a:lnTo>
                  <a:lnTo>
                    <a:pt x="2304" y="1390"/>
                  </a:lnTo>
                  <a:lnTo>
                    <a:pt x="2194" y="1426"/>
                  </a:lnTo>
                  <a:lnTo>
                    <a:pt x="2194" y="1426"/>
                  </a:lnTo>
                  <a:lnTo>
                    <a:pt x="2084" y="1390"/>
                  </a:lnTo>
                  <a:lnTo>
                    <a:pt x="1975" y="1280"/>
                  </a:lnTo>
                  <a:lnTo>
                    <a:pt x="1902" y="1097"/>
                  </a:lnTo>
                  <a:lnTo>
                    <a:pt x="1828" y="805"/>
                  </a:lnTo>
                  <a:lnTo>
                    <a:pt x="1828" y="805"/>
                  </a:lnTo>
                  <a:lnTo>
                    <a:pt x="1792" y="586"/>
                  </a:lnTo>
                  <a:lnTo>
                    <a:pt x="1682" y="403"/>
                  </a:lnTo>
                  <a:lnTo>
                    <a:pt x="1536" y="257"/>
                  </a:lnTo>
                  <a:lnTo>
                    <a:pt x="1353" y="110"/>
                  </a:lnTo>
                  <a:lnTo>
                    <a:pt x="1353" y="110"/>
                  </a:lnTo>
                  <a:lnTo>
                    <a:pt x="1134" y="37"/>
                  </a:lnTo>
                  <a:lnTo>
                    <a:pt x="915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326100" y="3896000"/>
              <a:ext cx="147150" cy="279650"/>
            </a:xfrm>
            <a:custGeom>
              <a:avLst/>
              <a:gdLst/>
              <a:ahLst/>
              <a:cxnLst/>
              <a:rect l="l" t="t" r="r" b="b"/>
              <a:pathLst>
                <a:path w="5886" h="11186" extrusionOk="0">
                  <a:moveTo>
                    <a:pt x="3546" y="1"/>
                  </a:moveTo>
                  <a:lnTo>
                    <a:pt x="3582" y="366"/>
                  </a:lnTo>
                  <a:lnTo>
                    <a:pt x="3582" y="513"/>
                  </a:lnTo>
                  <a:lnTo>
                    <a:pt x="3619" y="659"/>
                  </a:lnTo>
                  <a:lnTo>
                    <a:pt x="3729" y="1024"/>
                  </a:lnTo>
                  <a:lnTo>
                    <a:pt x="3765" y="1207"/>
                  </a:lnTo>
                  <a:lnTo>
                    <a:pt x="3765" y="1390"/>
                  </a:lnTo>
                  <a:lnTo>
                    <a:pt x="3729" y="1573"/>
                  </a:lnTo>
                  <a:lnTo>
                    <a:pt x="3655" y="1719"/>
                  </a:lnTo>
                  <a:lnTo>
                    <a:pt x="3582" y="1902"/>
                  </a:lnTo>
                  <a:lnTo>
                    <a:pt x="3436" y="2084"/>
                  </a:lnTo>
                  <a:lnTo>
                    <a:pt x="3363" y="2194"/>
                  </a:lnTo>
                  <a:lnTo>
                    <a:pt x="3326" y="2304"/>
                  </a:lnTo>
                  <a:lnTo>
                    <a:pt x="3217" y="2596"/>
                  </a:lnTo>
                  <a:lnTo>
                    <a:pt x="3838" y="3400"/>
                  </a:lnTo>
                  <a:lnTo>
                    <a:pt x="3838" y="4095"/>
                  </a:lnTo>
                  <a:lnTo>
                    <a:pt x="3875" y="4460"/>
                  </a:lnTo>
                  <a:lnTo>
                    <a:pt x="3948" y="4753"/>
                  </a:lnTo>
                  <a:lnTo>
                    <a:pt x="3984" y="5045"/>
                  </a:lnTo>
                  <a:lnTo>
                    <a:pt x="4021" y="5264"/>
                  </a:lnTo>
                  <a:lnTo>
                    <a:pt x="3984" y="5520"/>
                  </a:lnTo>
                  <a:lnTo>
                    <a:pt x="3911" y="5739"/>
                  </a:lnTo>
                  <a:lnTo>
                    <a:pt x="3765" y="6178"/>
                  </a:lnTo>
                  <a:lnTo>
                    <a:pt x="3546" y="6617"/>
                  </a:lnTo>
                  <a:lnTo>
                    <a:pt x="3473" y="6726"/>
                  </a:lnTo>
                  <a:lnTo>
                    <a:pt x="3363" y="6763"/>
                  </a:lnTo>
                  <a:lnTo>
                    <a:pt x="3071" y="6763"/>
                  </a:lnTo>
                  <a:lnTo>
                    <a:pt x="2961" y="6799"/>
                  </a:lnTo>
                  <a:lnTo>
                    <a:pt x="2888" y="6873"/>
                  </a:lnTo>
                  <a:lnTo>
                    <a:pt x="2815" y="6946"/>
                  </a:lnTo>
                  <a:lnTo>
                    <a:pt x="2705" y="7128"/>
                  </a:lnTo>
                  <a:lnTo>
                    <a:pt x="2669" y="7384"/>
                  </a:lnTo>
                  <a:lnTo>
                    <a:pt x="2595" y="7604"/>
                  </a:lnTo>
                  <a:lnTo>
                    <a:pt x="2449" y="7786"/>
                  </a:lnTo>
                  <a:lnTo>
                    <a:pt x="2266" y="7859"/>
                  </a:lnTo>
                  <a:lnTo>
                    <a:pt x="2047" y="7933"/>
                  </a:lnTo>
                  <a:lnTo>
                    <a:pt x="1645" y="7933"/>
                  </a:lnTo>
                  <a:lnTo>
                    <a:pt x="1426" y="7969"/>
                  </a:lnTo>
                  <a:lnTo>
                    <a:pt x="1316" y="8079"/>
                  </a:lnTo>
                  <a:lnTo>
                    <a:pt x="951" y="8444"/>
                  </a:lnTo>
                  <a:lnTo>
                    <a:pt x="658" y="8810"/>
                  </a:lnTo>
                  <a:lnTo>
                    <a:pt x="329" y="9212"/>
                  </a:lnTo>
                  <a:lnTo>
                    <a:pt x="73" y="9614"/>
                  </a:lnTo>
                  <a:lnTo>
                    <a:pt x="0" y="9760"/>
                  </a:lnTo>
                  <a:lnTo>
                    <a:pt x="0" y="9906"/>
                  </a:lnTo>
                  <a:lnTo>
                    <a:pt x="0" y="10016"/>
                  </a:lnTo>
                  <a:lnTo>
                    <a:pt x="73" y="10162"/>
                  </a:lnTo>
                  <a:lnTo>
                    <a:pt x="220" y="10418"/>
                  </a:lnTo>
                  <a:lnTo>
                    <a:pt x="256" y="10528"/>
                  </a:lnTo>
                  <a:lnTo>
                    <a:pt x="329" y="10674"/>
                  </a:lnTo>
                  <a:lnTo>
                    <a:pt x="329" y="10747"/>
                  </a:lnTo>
                  <a:lnTo>
                    <a:pt x="366" y="10893"/>
                  </a:lnTo>
                  <a:lnTo>
                    <a:pt x="439" y="11039"/>
                  </a:lnTo>
                  <a:lnTo>
                    <a:pt x="512" y="11149"/>
                  </a:lnTo>
                  <a:lnTo>
                    <a:pt x="658" y="11186"/>
                  </a:lnTo>
                  <a:lnTo>
                    <a:pt x="768" y="11149"/>
                  </a:lnTo>
                  <a:lnTo>
                    <a:pt x="878" y="11076"/>
                  </a:lnTo>
                  <a:lnTo>
                    <a:pt x="987" y="10930"/>
                  </a:lnTo>
                  <a:lnTo>
                    <a:pt x="1097" y="10784"/>
                  </a:lnTo>
                  <a:lnTo>
                    <a:pt x="1133" y="10637"/>
                  </a:lnTo>
                  <a:lnTo>
                    <a:pt x="1170" y="10455"/>
                  </a:lnTo>
                  <a:lnTo>
                    <a:pt x="1206" y="10235"/>
                  </a:lnTo>
                  <a:lnTo>
                    <a:pt x="1243" y="9906"/>
                  </a:lnTo>
                  <a:lnTo>
                    <a:pt x="1864" y="9650"/>
                  </a:lnTo>
                  <a:lnTo>
                    <a:pt x="2011" y="9541"/>
                  </a:lnTo>
                  <a:lnTo>
                    <a:pt x="2193" y="9431"/>
                  </a:lnTo>
                  <a:lnTo>
                    <a:pt x="2376" y="9321"/>
                  </a:lnTo>
                  <a:lnTo>
                    <a:pt x="2449" y="9285"/>
                  </a:lnTo>
                  <a:lnTo>
                    <a:pt x="2705" y="9285"/>
                  </a:lnTo>
                  <a:lnTo>
                    <a:pt x="2851" y="9358"/>
                  </a:lnTo>
                  <a:lnTo>
                    <a:pt x="2924" y="9358"/>
                  </a:lnTo>
                  <a:lnTo>
                    <a:pt x="3034" y="9285"/>
                  </a:lnTo>
                  <a:lnTo>
                    <a:pt x="3217" y="9102"/>
                  </a:lnTo>
                  <a:lnTo>
                    <a:pt x="3509" y="8810"/>
                  </a:lnTo>
                  <a:lnTo>
                    <a:pt x="3655" y="8700"/>
                  </a:lnTo>
                  <a:lnTo>
                    <a:pt x="3838" y="8590"/>
                  </a:lnTo>
                  <a:lnTo>
                    <a:pt x="4094" y="8444"/>
                  </a:lnTo>
                  <a:lnTo>
                    <a:pt x="4350" y="8371"/>
                  </a:lnTo>
                  <a:lnTo>
                    <a:pt x="4935" y="8152"/>
                  </a:lnTo>
                  <a:lnTo>
                    <a:pt x="5117" y="8079"/>
                  </a:lnTo>
                  <a:lnTo>
                    <a:pt x="5227" y="7933"/>
                  </a:lnTo>
                  <a:lnTo>
                    <a:pt x="5264" y="7750"/>
                  </a:lnTo>
                  <a:lnTo>
                    <a:pt x="5227" y="7567"/>
                  </a:lnTo>
                  <a:lnTo>
                    <a:pt x="5081" y="7019"/>
                  </a:lnTo>
                  <a:lnTo>
                    <a:pt x="5008" y="6726"/>
                  </a:lnTo>
                  <a:lnTo>
                    <a:pt x="4971" y="6470"/>
                  </a:lnTo>
                  <a:lnTo>
                    <a:pt x="4971" y="6215"/>
                  </a:lnTo>
                  <a:lnTo>
                    <a:pt x="5008" y="5922"/>
                  </a:lnTo>
                  <a:lnTo>
                    <a:pt x="5081" y="5666"/>
                  </a:lnTo>
                  <a:lnTo>
                    <a:pt x="5154" y="5374"/>
                  </a:lnTo>
                  <a:lnTo>
                    <a:pt x="5191" y="5301"/>
                  </a:lnTo>
                  <a:lnTo>
                    <a:pt x="5191" y="5191"/>
                  </a:lnTo>
                  <a:lnTo>
                    <a:pt x="5117" y="4972"/>
                  </a:lnTo>
                  <a:lnTo>
                    <a:pt x="4898" y="4387"/>
                  </a:lnTo>
                  <a:lnTo>
                    <a:pt x="4752" y="4131"/>
                  </a:lnTo>
                  <a:lnTo>
                    <a:pt x="4606" y="3839"/>
                  </a:lnTo>
                  <a:lnTo>
                    <a:pt x="4423" y="3546"/>
                  </a:lnTo>
                  <a:lnTo>
                    <a:pt x="4240" y="3217"/>
                  </a:lnTo>
                  <a:lnTo>
                    <a:pt x="4057" y="2852"/>
                  </a:lnTo>
                  <a:lnTo>
                    <a:pt x="4021" y="2669"/>
                  </a:lnTo>
                  <a:lnTo>
                    <a:pt x="3984" y="2450"/>
                  </a:lnTo>
                  <a:lnTo>
                    <a:pt x="4277" y="2450"/>
                  </a:lnTo>
                  <a:lnTo>
                    <a:pt x="4386" y="2486"/>
                  </a:lnTo>
                  <a:lnTo>
                    <a:pt x="4533" y="2523"/>
                  </a:lnTo>
                  <a:lnTo>
                    <a:pt x="4752" y="2596"/>
                  </a:lnTo>
                  <a:lnTo>
                    <a:pt x="4898" y="2633"/>
                  </a:lnTo>
                  <a:lnTo>
                    <a:pt x="5008" y="2596"/>
                  </a:lnTo>
                  <a:lnTo>
                    <a:pt x="5081" y="2523"/>
                  </a:lnTo>
                  <a:lnTo>
                    <a:pt x="5264" y="2267"/>
                  </a:lnTo>
                  <a:lnTo>
                    <a:pt x="5373" y="2157"/>
                  </a:lnTo>
                  <a:lnTo>
                    <a:pt x="5483" y="2084"/>
                  </a:lnTo>
                  <a:lnTo>
                    <a:pt x="5629" y="1975"/>
                  </a:lnTo>
                  <a:lnTo>
                    <a:pt x="5739" y="1865"/>
                  </a:lnTo>
                  <a:lnTo>
                    <a:pt x="5812" y="1755"/>
                  </a:lnTo>
                  <a:lnTo>
                    <a:pt x="5885" y="1609"/>
                  </a:lnTo>
                  <a:lnTo>
                    <a:pt x="5885" y="1463"/>
                  </a:lnTo>
                  <a:lnTo>
                    <a:pt x="5885" y="1317"/>
                  </a:lnTo>
                  <a:lnTo>
                    <a:pt x="5812" y="1024"/>
                  </a:lnTo>
                  <a:lnTo>
                    <a:pt x="5556" y="951"/>
                  </a:lnTo>
                  <a:lnTo>
                    <a:pt x="5520" y="951"/>
                  </a:lnTo>
                  <a:lnTo>
                    <a:pt x="5264" y="988"/>
                  </a:lnTo>
                  <a:lnTo>
                    <a:pt x="5008" y="951"/>
                  </a:lnTo>
                  <a:lnTo>
                    <a:pt x="4752" y="878"/>
                  </a:lnTo>
                  <a:lnTo>
                    <a:pt x="4533" y="732"/>
                  </a:lnTo>
                  <a:lnTo>
                    <a:pt x="4313" y="513"/>
                  </a:lnTo>
                  <a:lnTo>
                    <a:pt x="4167" y="403"/>
                  </a:lnTo>
                  <a:lnTo>
                    <a:pt x="4021" y="257"/>
                  </a:lnTo>
                  <a:lnTo>
                    <a:pt x="3546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326100" y="3896000"/>
              <a:ext cx="147150" cy="279650"/>
            </a:xfrm>
            <a:custGeom>
              <a:avLst/>
              <a:gdLst/>
              <a:ahLst/>
              <a:cxnLst/>
              <a:rect l="l" t="t" r="r" b="b"/>
              <a:pathLst>
                <a:path w="5886" h="11186" fill="none" extrusionOk="0">
                  <a:moveTo>
                    <a:pt x="3546" y="1"/>
                  </a:moveTo>
                  <a:lnTo>
                    <a:pt x="3546" y="1"/>
                  </a:lnTo>
                  <a:lnTo>
                    <a:pt x="3582" y="366"/>
                  </a:lnTo>
                  <a:lnTo>
                    <a:pt x="3582" y="513"/>
                  </a:lnTo>
                  <a:lnTo>
                    <a:pt x="3619" y="659"/>
                  </a:lnTo>
                  <a:lnTo>
                    <a:pt x="3619" y="659"/>
                  </a:lnTo>
                  <a:lnTo>
                    <a:pt x="3729" y="1024"/>
                  </a:lnTo>
                  <a:lnTo>
                    <a:pt x="3765" y="1207"/>
                  </a:lnTo>
                  <a:lnTo>
                    <a:pt x="3765" y="1390"/>
                  </a:lnTo>
                  <a:lnTo>
                    <a:pt x="3729" y="1573"/>
                  </a:lnTo>
                  <a:lnTo>
                    <a:pt x="3655" y="1719"/>
                  </a:lnTo>
                  <a:lnTo>
                    <a:pt x="3582" y="1902"/>
                  </a:lnTo>
                  <a:lnTo>
                    <a:pt x="3436" y="2084"/>
                  </a:lnTo>
                  <a:lnTo>
                    <a:pt x="3436" y="2084"/>
                  </a:lnTo>
                  <a:lnTo>
                    <a:pt x="3363" y="2194"/>
                  </a:lnTo>
                  <a:lnTo>
                    <a:pt x="3326" y="2304"/>
                  </a:lnTo>
                  <a:lnTo>
                    <a:pt x="3217" y="2596"/>
                  </a:lnTo>
                  <a:lnTo>
                    <a:pt x="3217" y="2596"/>
                  </a:lnTo>
                  <a:lnTo>
                    <a:pt x="3838" y="3400"/>
                  </a:lnTo>
                  <a:lnTo>
                    <a:pt x="3838" y="3400"/>
                  </a:lnTo>
                  <a:lnTo>
                    <a:pt x="3838" y="4095"/>
                  </a:lnTo>
                  <a:lnTo>
                    <a:pt x="3875" y="4460"/>
                  </a:lnTo>
                  <a:lnTo>
                    <a:pt x="3948" y="4753"/>
                  </a:lnTo>
                  <a:lnTo>
                    <a:pt x="3948" y="4753"/>
                  </a:lnTo>
                  <a:lnTo>
                    <a:pt x="3984" y="5045"/>
                  </a:lnTo>
                  <a:lnTo>
                    <a:pt x="4021" y="5264"/>
                  </a:lnTo>
                  <a:lnTo>
                    <a:pt x="3984" y="5520"/>
                  </a:lnTo>
                  <a:lnTo>
                    <a:pt x="3911" y="5739"/>
                  </a:lnTo>
                  <a:lnTo>
                    <a:pt x="3765" y="6178"/>
                  </a:lnTo>
                  <a:lnTo>
                    <a:pt x="3546" y="6617"/>
                  </a:lnTo>
                  <a:lnTo>
                    <a:pt x="3546" y="6617"/>
                  </a:lnTo>
                  <a:lnTo>
                    <a:pt x="3473" y="6726"/>
                  </a:lnTo>
                  <a:lnTo>
                    <a:pt x="3363" y="6763"/>
                  </a:lnTo>
                  <a:lnTo>
                    <a:pt x="3363" y="6763"/>
                  </a:lnTo>
                  <a:lnTo>
                    <a:pt x="3326" y="6763"/>
                  </a:lnTo>
                  <a:lnTo>
                    <a:pt x="3326" y="6763"/>
                  </a:lnTo>
                  <a:lnTo>
                    <a:pt x="3217" y="6763"/>
                  </a:lnTo>
                  <a:lnTo>
                    <a:pt x="3217" y="6763"/>
                  </a:lnTo>
                  <a:lnTo>
                    <a:pt x="3071" y="6763"/>
                  </a:lnTo>
                  <a:lnTo>
                    <a:pt x="2961" y="6799"/>
                  </a:lnTo>
                  <a:lnTo>
                    <a:pt x="2888" y="6873"/>
                  </a:lnTo>
                  <a:lnTo>
                    <a:pt x="2815" y="6946"/>
                  </a:lnTo>
                  <a:lnTo>
                    <a:pt x="2705" y="7128"/>
                  </a:lnTo>
                  <a:lnTo>
                    <a:pt x="2669" y="7384"/>
                  </a:lnTo>
                  <a:lnTo>
                    <a:pt x="2669" y="7384"/>
                  </a:lnTo>
                  <a:lnTo>
                    <a:pt x="2595" y="7604"/>
                  </a:lnTo>
                  <a:lnTo>
                    <a:pt x="2449" y="7786"/>
                  </a:lnTo>
                  <a:lnTo>
                    <a:pt x="2266" y="7859"/>
                  </a:lnTo>
                  <a:lnTo>
                    <a:pt x="2047" y="7933"/>
                  </a:lnTo>
                  <a:lnTo>
                    <a:pt x="2047" y="7933"/>
                  </a:lnTo>
                  <a:lnTo>
                    <a:pt x="1645" y="7933"/>
                  </a:lnTo>
                  <a:lnTo>
                    <a:pt x="1426" y="7969"/>
                  </a:lnTo>
                  <a:lnTo>
                    <a:pt x="1316" y="8079"/>
                  </a:lnTo>
                  <a:lnTo>
                    <a:pt x="1316" y="8079"/>
                  </a:lnTo>
                  <a:lnTo>
                    <a:pt x="951" y="8444"/>
                  </a:lnTo>
                  <a:lnTo>
                    <a:pt x="658" y="8810"/>
                  </a:lnTo>
                  <a:lnTo>
                    <a:pt x="329" y="9212"/>
                  </a:lnTo>
                  <a:lnTo>
                    <a:pt x="73" y="9614"/>
                  </a:lnTo>
                  <a:lnTo>
                    <a:pt x="73" y="9614"/>
                  </a:lnTo>
                  <a:lnTo>
                    <a:pt x="0" y="9760"/>
                  </a:lnTo>
                  <a:lnTo>
                    <a:pt x="0" y="9906"/>
                  </a:lnTo>
                  <a:lnTo>
                    <a:pt x="0" y="10016"/>
                  </a:lnTo>
                  <a:lnTo>
                    <a:pt x="73" y="10162"/>
                  </a:lnTo>
                  <a:lnTo>
                    <a:pt x="220" y="10418"/>
                  </a:lnTo>
                  <a:lnTo>
                    <a:pt x="256" y="10528"/>
                  </a:lnTo>
                  <a:lnTo>
                    <a:pt x="329" y="10674"/>
                  </a:lnTo>
                  <a:lnTo>
                    <a:pt x="329" y="10674"/>
                  </a:lnTo>
                  <a:lnTo>
                    <a:pt x="329" y="10747"/>
                  </a:lnTo>
                  <a:lnTo>
                    <a:pt x="329" y="10747"/>
                  </a:lnTo>
                  <a:lnTo>
                    <a:pt x="366" y="10893"/>
                  </a:lnTo>
                  <a:lnTo>
                    <a:pt x="439" y="11039"/>
                  </a:lnTo>
                  <a:lnTo>
                    <a:pt x="512" y="11149"/>
                  </a:lnTo>
                  <a:lnTo>
                    <a:pt x="658" y="11186"/>
                  </a:lnTo>
                  <a:lnTo>
                    <a:pt x="658" y="11186"/>
                  </a:lnTo>
                  <a:lnTo>
                    <a:pt x="768" y="11149"/>
                  </a:lnTo>
                  <a:lnTo>
                    <a:pt x="768" y="11149"/>
                  </a:lnTo>
                  <a:lnTo>
                    <a:pt x="878" y="11076"/>
                  </a:lnTo>
                  <a:lnTo>
                    <a:pt x="987" y="10930"/>
                  </a:lnTo>
                  <a:lnTo>
                    <a:pt x="1097" y="10784"/>
                  </a:lnTo>
                  <a:lnTo>
                    <a:pt x="1133" y="10637"/>
                  </a:lnTo>
                  <a:lnTo>
                    <a:pt x="1133" y="10637"/>
                  </a:lnTo>
                  <a:lnTo>
                    <a:pt x="1170" y="10455"/>
                  </a:lnTo>
                  <a:lnTo>
                    <a:pt x="1206" y="10235"/>
                  </a:lnTo>
                  <a:lnTo>
                    <a:pt x="1243" y="9906"/>
                  </a:lnTo>
                  <a:lnTo>
                    <a:pt x="1243" y="9906"/>
                  </a:lnTo>
                  <a:lnTo>
                    <a:pt x="1864" y="9650"/>
                  </a:lnTo>
                  <a:lnTo>
                    <a:pt x="1864" y="9650"/>
                  </a:lnTo>
                  <a:lnTo>
                    <a:pt x="2011" y="9541"/>
                  </a:lnTo>
                  <a:lnTo>
                    <a:pt x="2193" y="9431"/>
                  </a:lnTo>
                  <a:lnTo>
                    <a:pt x="2376" y="9321"/>
                  </a:lnTo>
                  <a:lnTo>
                    <a:pt x="2449" y="9285"/>
                  </a:lnTo>
                  <a:lnTo>
                    <a:pt x="2559" y="9285"/>
                  </a:lnTo>
                  <a:lnTo>
                    <a:pt x="2559" y="9285"/>
                  </a:lnTo>
                  <a:lnTo>
                    <a:pt x="2705" y="9285"/>
                  </a:lnTo>
                  <a:lnTo>
                    <a:pt x="2851" y="9358"/>
                  </a:lnTo>
                  <a:lnTo>
                    <a:pt x="2851" y="9358"/>
                  </a:lnTo>
                  <a:lnTo>
                    <a:pt x="2851" y="9358"/>
                  </a:lnTo>
                  <a:lnTo>
                    <a:pt x="2851" y="9358"/>
                  </a:lnTo>
                  <a:lnTo>
                    <a:pt x="2924" y="9358"/>
                  </a:lnTo>
                  <a:lnTo>
                    <a:pt x="3034" y="9285"/>
                  </a:lnTo>
                  <a:lnTo>
                    <a:pt x="3217" y="9102"/>
                  </a:lnTo>
                  <a:lnTo>
                    <a:pt x="3217" y="9102"/>
                  </a:lnTo>
                  <a:lnTo>
                    <a:pt x="3509" y="8810"/>
                  </a:lnTo>
                  <a:lnTo>
                    <a:pt x="3655" y="8700"/>
                  </a:lnTo>
                  <a:lnTo>
                    <a:pt x="3838" y="8590"/>
                  </a:lnTo>
                  <a:lnTo>
                    <a:pt x="3838" y="8590"/>
                  </a:lnTo>
                  <a:lnTo>
                    <a:pt x="4094" y="8444"/>
                  </a:lnTo>
                  <a:lnTo>
                    <a:pt x="4350" y="8371"/>
                  </a:lnTo>
                  <a:lnTo>
                    <a:pt x="4935" y="8152"/>
                  </a:lnTo>
                  <a:lnTo>
                    <a:pt x="4935" y="8152"/>
                  </a:lnTo>
                  <a:lnTo>
                    <a:pt x="5117" y="8079"/>
                  </a:lnTo>
                  <a:lnTo>
                    <a:pt x="5227" y="7933"/>
                  </a:lnTo>
                  <a:lnTo>
                    <a:pt x="5264" y="7750"/>
                  </a:lnTo>
                  <a:lnTo>
                    <a:pt x="5227" y="7567"/>
                  </a:lnTo>
                  <a:lnTo>
                    <a:pt x="5227" y="7567"/>
                  </a:lnTo>
                  <a:lnTo>
                    <a:pt x="5081" y="7019"/>
                  </a:lnTo>
                  <a:lnTo>
                    <a:pt x="5008" y="6726"/>
                  </a:lnTo>
                  <a:lnTo>
                    <a:pt x="4971" y="6470"/>
                  </a:lnTo>
                  <a:lnTo>
                    <a:pt x="4971" y="6215"/>
                  </a:lnTo>
                  <a:lnTo>
                    <a:pt x="5008" y="5922"/>
                  </a:lnTo>
                  <a:lnTo>
                    <a:pt x="5081" y="5666"/>
                  </a:lnTo>
                  <a:lnTo>
                    <a:pt x="5154" y="5374"/>
                  </a:lnTo>
                  <a:lnTo>
                    <a:pt x="5154" y="5374"/>
                  </a:lnTo>
                  <a:lnTo>
                    <a:pt x="5191" y="5301"/>
                  </a:lnTo>
                  <a:lnTo>
                    <a:pt x="5191" y="5191"/>
                  </a:lnTo>
                  <a:lnTo>
                    <a:pt x="5117" y="4972"/>
                  </a:lnTo>
                  <a:lnTo>
                    <a:pt x="5117" y="4972"/>
                  </a:lnTo>
                  <a:lnTo>
                    <a:pt x="4898" y="4387"/>
                  </a:lnTo>
                  <a:lnTo>
                    <a:pt x="4752" y="4131"/>
                  </a:lnTo>
                  <a:lnTo>
                    <a:pt x="4606" y="3839"/>
                  </a:lnTo>
                  <a:lnTo>
                    <a:pt x="4606" y="3839"/>
                  </a:lnTo>
                  <a:lnTo>
                    <a:pt x="4423" y="3546"/>
                  </a:lnTo>
                  <a:lnTo>
                    <a:pt x="4240" y="3217"/>
                  </a:lnTo>
                  <a:lnTo>
                    <a:pt x="4057" y="2852"/>
                  </a:lnTo>
                  <a:lnTo>
                    <a:pt x="4021" y="2669"/>
                  </a:lnTo>
                  <a:lnTo>
                    <a:pt x="3984" y="2450"/>
                  </a:lnTo>
                  <a:lnTo>
                    <a:pt x="3984" y="2450"/>
                  </a:lnTo>
                  <a:lnTo>
                    <a:pt x="4277" y="2450"/>
                  </a:lnTo>
                  <a:lnTo>
                    <a:pt x="4386" y="2486"/>
                  </a:lnTo>
                  <a:lnTo>
                    <a:pt x="4533" y="2523"/>
                  </a:lnTo>
                  <a:lnTo>
                    <a:pt x="4533" y="2523"/>
                  </a:lnTo>
                  <a:lnTo>
                    <a:pt x="4752" y="2596"/>
                  </a:lnTo>
                  <a:lnTo>
                    <a:pt x="4898" y="2633"/>
                  </a:lnTo>
                  <a:lnTo>
                    <a:pt x="4898" y="2633"/>
                  </a:lnTo>
                  <a:lnTo>
                    <a:pt x="5008" y="2596"/>
                  </a:lnTo>
                  <a:lnTo>
                    <a:pt x="5081" y="2523"/>
                  </a:lnTo>
                  <a:lnTo>
                    <a:pt x="5264" y="2267"/>
                  </a:lnTo>
                  <a:lnTo>
                    <a:pt x="5264" y="2267"/>
                  </a:lnTo>
                  <a:lnTo>
                    <a:pt x="5373" y="2157"/>
                  </a:lnTo>
                  <a:lnTo>
                    <a:pt x="5483" y="2084"/>
                  </a:lnTo>
                  <a:lnTo>
                    <a:pt x="5483" y="2084"/>
                  </a:lnTo>
                  <a:lnTo>
                    <a:pt x="5629" y="1975"/>
                  </a:lnTo>
                  <a:lnTo>
                    <a:pt x="5739" y="1865"/>
                  </a:lnTo>
                  <a:lnTo>
                    <a:pt x="5812" y="1755"/>
                  </a:lnTo>
                  <a:lnTo>
                    <a:pt x="5885" y="1609"/>
                  </a:lnTo>
                  <a:lnTo>
                    <a:pt x="5885" y="1463"/>
                  </a:lnTo>
                  <a:lnTo>
                    <a:pt x="5885" y="1317"/>
                  </a:lnTo>
                  <a:lnTo>
                    <a:pt x="5812" y="1024"/>
                  </a:lnTo>
                  <a:lnTo>
                    <a:pt x="5812" y="1024"/>
                  </a:lnTo>
                  <a:lnTo>
                    <a:pt x="5556" y="951"/>
                  </a:lnTo>
                  <a:lnTo>
                    <a:pt x="5556" y="951"/>
                  </a:lnTo>
                  <a:lnTo>
                    <a:pt x="5520" y="951"/>
                  </a:lnTo>
                  <a:lnTo>
                    <a:pt x="5520" y="951"/>
                  </a:lnTo>
                  <a:lnTo>
                    <a:pt x="5264" y="988"/>
                  </a:lnTo>
                  <a:lnTo>
                    <a:pt x="5264" y="988"/>
                  </a:lnTo>
                  <a:lnTo>
                    <a:pt x="5008" y="951"/>
                  </a:lnTo>
                  <a:lnTo>
                    <a:pt x="4752" y="878"/>
                  </a:lnTo>
                  <a:lnTo>
                    <a:pt x="4533" y="732"/>
                  </a:lnTo>
                  <a:lnTo>
                    <a:pt x="4313" y="513"/>
                  </a:lnTo>
                  <a:lnTo>
                    <a:pt x="4313" y="513"/>
                  </a:lnTo>
                  <a:lnTo>
                    <a:pt x="4167" y="403"/>
                  </a:lnTo>
                  <a:lnTo>
                    <a:pt x="4021" y="257"/>
                  </a:lnTo>
                  <a:lnTo>
                    <a:pt x="3546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104950" y="4540225"/>
              <a:ext cx="125225" cy="147150"/>
            </a:xfrm>
            <a:custGeom>
              <a:avLst/>
              <a:gdLst/>
              <a:ahLst/>
              <a:cxnLst/>
              <a:rect l="l" t="t" r="r" b="b"/>
              <a:pathLst>
                <a:path w="5009" h="5886" extrusionOk="0">
                  <a:moveTo>
                    <a:pt x="4022" y="1"/>
                  </a:moveTo>
                  <a:lnTo>
                    <a:pt x="3875" y="74"/>
                  </a:lnTo>
                  <a:lnTo>
                    <a:pt x="3802" y="183"/>
                  </a:lnTo>
                  <a:lnTo>
                    <a:pt x="3619" y="439"/>
                  </a:lnTo>
                  <a:lnTo>
                    <a:pt x="3400" y="659"/>
                  </a:lnTo>
                  <a:lnTo>
                    <a:pt x="2888" y="1061"/>
                  </a:lnTo>
                  <a:lnTo>
                    <a:pt x="2669" y="1243"/>
                  </a:lnTo>
                  <a:lnTo>
                    <a:pt x="2413" y="1463"/>
                  </a:lnTo>
                  <a:lnTo>
                    <a:pt x="2194" y="1682"/>
                  </a:lnTo>
                  <a:lnTo>
                    <a:pt x="2048" y="1974"/>
                  </a:lnTo>
                  <a:lnTo>
                    <a:pt x="1975" y="2011"/>
                  </a:lnTo>
                  <a:lnTo>
                    <a:pt x="1865" y="2084"/>
                  </a:lnTo>
                  <a:lnTo>
                    <a:pt x="1536" y="2340"/>
                  </a:lnTo>
                  <a:lnTo>
                    <a:pt x="1170" y="2596"/>
                  </a:lnTo>
                  <a:lnTo>
                    <a:pt x="1024" y="2742"/>
                  </a:lnTo>
                  <a:lnTo>
                    <a:pt x="915" y="2815"/>
                  </a:lnTo>
                  <a:lnTo>
                    <a:pt x="805" y="2852"/>
                  </a:lnTo>
                  <a:lnTo>
                    <a:pt x="659" y="2815"/>
                  </a:lnTo>
                  <a:lnTo>
                    <a:pt x="439" y="2779"/>
                  </a:lnTo>
                  <a:lnTo>
                    <a:pt x="257" y="2815"/>
                  </a:lnTo>
                  <a:lnTo>
                    <a:pt x="111" y="2925"/>
                  </a:lnTo>
                  <a:lnTo>
                    <a:pt x="37" y="3108"/>
                  </a:lnTo>
                  <a:lnTo>
                    <a:pt x="1" y="3327"/>
                  </a:lnTo>
                  <a:lnTo>
                    <a:pt x="1" y="3729"/>
                  </a:lnTo>
                  <a:lnTo>
                    <a:pt x="37" y="3912"/>
                  </a:lnTo>
                  <a:lnTo>
                    <a:pt x="111" y="4094"/>
                  </a:lnTo>
                  <a:lnTo>
                    <a:pt x="293" y="4533"/>
                  </a:lnTo>
                  <a:lnTo>
                    <a:pt x="476" y="4935"/>
                  </a:lnTo>
                  <a:lnTo>
                    <a:pt x="622" y="5154"/>
                  </a:lnTo>
                  <a:lnTo>
                    <a:pt x="768" y="5301"/>
                  </a:lnTo>
                  <a:lnTo>
                    <a:pt x="988" y="5447"/>
                  </a:lnTo>
                  <a:lnTo>
                    <a:pt x="1244" y="5520"/>
                  </a:lnTo>
                  <a:lnTo>
                    <a:pt x="1573" y="5557"/>
                  </a:lnTo>
                  <a:lnTo>
                    <a:pt x="1902" y="5593"/>
                  </a:lnTo>
                  <a:lnTo>
                    <a:pt x="2267" y="5630"/>
                  </a:lnTo>
                  <a:lnTo>
                    <a:pt x="2450" y="5666"/>
                  </a:lnTo>
                  <a:lnTo>
                    <a:pt x="2596" y="5739"/>
                  </a:lnTo>
                  <a:lnTo>
                    <a:pt x="2706" y="5812"/>
                  </a:lnTo>
                  <a:lnTo>
                    <a:pt x="2852" y="5849"/>
                  </a:lnTo>
                  <a:lnTo>
                    <a:pt x="3108" y="5885"/>
                  </a:lnTo>
                  <a:lnTo>
                    <a:pt x="3364" y="5885"/>
                  </a:lnTo>
                  <a:lnTo>
                    <a:pt x="3619" y="5849"/>
                  </a:lnTo>
                  <a:lnTo>
                    <a:pt x="3839" y="5081"/>
                  </a:lnTo>
                  <a:lnTo>
                    <a:pt x="3948" y="4752"/>
                  </a:lnTo>
                  <a:lnTo>
                    <a:pt x="4095" y="4387"/>
                  </a:lnTo>
                  <a:lnTo>
                    <a:pt x="4241" y="4058"/>
                  </a:lnTo>
                  <a:lnTo>
                    <a:pt x="4424" y="3729"/>
                  </a:lnTo>
                  <a:lnTo>
                    <a:pt x="4643" y="3437"/>
                  </a:lnTo>
                  <a:lnTo>
                    <a:pt x="4935" y="3181"/>
                  </a:lnTo>
                  <a:lnTo>
                    <a:pt x="4679" y="2632"/>
                  </a:lnTo>
                  <a:lnTo>
                    <a:pt x="4570" y="2413"/>
                  </a:lnTo>
                  <a:lnTo>
                    <a:pt x="4497" y="2157"/>
                  </a:lnTo>
                  <a:lnTo>
                    <a:pt x="4460" y="1974"/>
                  </a:lnTo>
                  <a:lnTo>
                    <a:pt x="4460" y="1865"/>
                  </a:lnTo>
                  <a:lnTo>
                    <a:pt x="4497" y="1719"/>
                  </a:lnTo>
                  <a:lnTo>
                    <a:pt x="4570" y="1609"/>
                  </a:lnTo>
                  <a:lnTo>
                    <a:pt x="4753" y="1390"/>
                  </a:lnTo>
                  <a:lnTo>
                    <a:pt x="4935" y="1170"/>
                  </a:lnTo>
                  <a:lnTo>
                    <a:pt x="5008" y="1097"/>
                  </a:lnTo>
                  <a:lnTo>
                    <a:pt x="5008" y="988"/>
                  </a:lnTo>
                  <a:lnTo>
                    <a:pt x="5008" y="841"/>
                  </a:lnTo>
                  <a:lnTo>
                    <a:pt x="5008" y="805"/>
                  </a:lnTo>
                  <a:lnTo>
                    <a:pt x="4972" y="732"/>
                  </a:lnTo>
                  <a:lnTo>
                    <a:pt x="4022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104950" y="4540225"/>
              <a:ext cx="125225" cy="147150"/>
            </a:xfrm>
            <a:custGeom>
              <a:avLst/>
              <a:gdLst/>
              <a:ahLst/>
              <a:cxnLst/>
              <a:rect l="l" t="t" r="r" b="b"/>
              <a:pathLst>
                <a:path w="5009" h="5886" fill="none" extrusionOk="0">
                  <a:moveTo>
                    <a:pt x="4022" y="1"/>
                  </a:moveTo>
                  <a:lnTo>
                    <a:pt x="4022" y="1"/>
                  </a:lnTo>
                  <a:lnTo>
                    <a:pt x="3875" y="74"/>
                  </a:lnTo>
                  <a:lnTo>
                    <a:pt x="3802" y="183"/>
                  </a:lnTo>
                  <a:lnTo>
                    <a:pt x="3802" y="183"/>
                  </a:lnTo>
                  <a:lnTo>
                    <a:pt x="3619" y="439"/>
                  </a:lnTo>
                  <a:lnTo>
                    <a:pt x="3400" y="659"/>
                  </a:lnTo>
                  <a:lnTo>
                    <a:pt x="2888" y="1061"/>
                  </a:lnTo>
                  <a:lnTo>
                    <a:pt x="2669" y="1243"/>
                  </a:lnTo>
                  <a:lnTo>
                    <a:pt x="2413" y="1463"/>
                  </a:lnTo>
                  <a:lnTo>
                    <a:pt x="2194" y="1682"/>
                  </a:lnTo>
                  <a:lnTo>
                    <a:pt x="2048" y="1974"/>
                  </a:lnTo>
                  <a:lnTo>
                    <a:pt x="2048" y="1974"/>
                  </a:lnTo>
                  <a:lnTo>
                    <a:pt x="1975" y="2011"/>
                  </a:lnTo>
                  <a:lnTo>
                    <a:pt x="1865" y="2084"/>
                  </a:lnTo>
                  <a:lnTo>
                    <a:pt x="1865" y="2084"/>
                  </a:lnTo>
                  <a:lnTo>
                    <a:pt x="1536" y="2340"/>
                  </a:lnTo>
                  <a:lnTo>
                    <a:pt x="1170" y="2596"/>
                  </a:lnTo>
                  <a:lnTo>
                    <a:pt x="1170" y="2596"/>
                  </a:lnTo>
                  <a:lnTo>
                    <a:pt x="1024" y="2742"/>
                  </a:lnTo>
                  <a:lnTo>
                    <a:pt x="915" y="2815"/>
                  </a:lnTo>
                  <a:lnTo>
                    <a:pt x="805" y="2852"/>
                  </a:lnTo>
                  <a:lnTo>
                    <a:pt x="805" y="2852"/>
                  </a:lnTo>
                  <a:lnTo>
                    <a:pt x="659" y="2815"/>
                  </a:lnTo>
                  <a:lnTo>
                    <a:pt x="659" y="2815"/>
                  </a:lnTo>
                  <a:lnTo>
                    <a:pt x="439" y="2779"/>
                  </a:lnTo>
                  <a:lnTo>
                    <a:pt x="439" y="2779"/>
                  </a:lnTo>
                  <a:lnTo>
                    <a:pt x="257" y="2815"/>
                  </a:lnTo>
                  <a:lnTo>
                    <a:pt x="111" y="2925"/>
                  </a:lnTo>
                  <a:lnTo>
                    <a:pt x="37" y="3108"/>
                  </a:lnTo>
                  <a:lnTo>
                    <a:pt x="1" y="3327"/>
                  </a:lnTo>
                  <a:lnTo>
                    <a:pt x="1" y="3327"/>
                  </a:lnTo>
                  <a:lnTo>
                    <a:pt x="1" y="3729"/>
                  </a:lnTo>
                  <a:lnTo>
                    <a:pt x="37" y="3912"/>
                  </a:lnTo>
                  <a:lnTo>
                    <a:pt x="111" y="4094"/>
                  </a:lnTo>
                  <a:lnTo>
                    <a:pt x="111" y="4094"/>
                  </a:lnTo>
                  <a:lnTo>
                    <a:pt x="293" y="4533"/>
                  </a:lnTo>
                  <a:lnTo>
                    <a:pt x="476" y="4935"/>
                  </a:lnTo>
                  <a:lnTo>
                    <a:pt x="622" y="5154"/>
                  </a:lnTo>
                  <a:lnTo>
                    <a:pt x="768" y="5301"/>
                  </a:lnTo>
                  <a:lnTo>
                    <a:pt x="988" y="5447"/>
                  </a:lnTo>
                  <a:lnTo>
                    <a:pt x="1244" y="5520"/>
                  </a:lnTo>
                  <a:lnTo>
                    <a:pt x="1244" y="5520"/>
                  </a:lnTo>
                  <a:lnTo>
                    <a:pt x="1573" y="5557"/>
                  </a:lnTo>
                  <a:lnTo>
                    <a:pt x="1902" y="5593"/>
                  </a:lnTo>
                  <a:lnTo>
                    <a:pt x="1902" y="5593"/>
                  </a:lnTo>
                  <a:lnTo>
                    <a:pt x="2267" y="5630"/>
                  </a:lnTo>
                  <a:lnTo>
                    <a:pt x="2450" y="5666"/>
                  </a:lnTo>
                  <a:lnTo>
                    <a:pt x="2596" y="5739"/>
                  </a:lnTo>
                  <a:lnTo>
                    <a:pt x="2596" y="5739"/>
                  </a:lnTo>
                  <a:lnTo>
                    <a:pt x="2706" y="5812"/>
                  </a:lnTo>
                  <a:lnTo>
                    <a:pt x="2852" y="5849"/>
                  </a:lnTo>
                  <a:lnTo>
                    <a:pt x="3108" y="5885"/>
                  </a:lnTo>
                  <a:lnTo>
                    <a:pt x="3108" y="5885"/>
                  </a:lnTo>
                  <a:lnTo>
                    <a:pt x="3364" y="5885"/>
                  </a:lnTo>
                  <a:lnTo>
                    <a:pt x="3619" y="5849"/>
                  </a:lnTo>
                  <a:lnTo>
                    <a:pt x="3619" y="5849"/>
                  </a:lnTo>
                  <a:lnTo>
                    <a:pt x="3839" y="5081"/>
                  </a:lnTo>
                  <a:lnTo>
                    <a:pt x="3948" y="4752"/>
                  </a:lnTo>
                  <a:lnTo>
                    <a:pt x="4095" y="4387"/>
                  </a:lnTo>
                  <a:lnTo>
                    <a:pt x="4241" y="4058"/>
                  </a:lnTo>
                  <a:lnTo>
                    <a:pt x="4424" y="3729"/>
                  </a:lnTo>
                  <a:lnTo>
                    <a:pt x="4643" y="3437"/>
                  </a:lnTo>
                  <a:lnTo>
                    <a:pt x="4935" y="3181"/>
                  </a:lnTo>
                  <a:lnTo>
                    <a:pt x="4935" y="3181"/>
                  </a:lnTo>
                  <a:lnTo>
                    <a:pt x="4679" y="2632"/>
                  </a:lnTo>
                  <a:lnTo>
                    <a:pt x="4570" y="2413"/>
                  </a:lnTo>
                  <a:lnTo>
                    <a:pt x="4497" y="2157"/>
                  </a:lnTo>
                  <a:lnTo>
                    <a:pt x="4497" y="2157"/>
                  </a:lnTo>
                  <a:lnTo>
                    <a:pt x="4460" y="1974"/>
                  </a:lnTo>
                  <a:lnTo>
                    <a:pt x="4460" y="1865"/>
                  </a:lnTo>
                  <a:lnTo>
                    <a:pt x="4497" y="1719"/>
                  </a:lnTo>
                  <a:lnTo>
                    <a:pt x="4570" y="1609"/>
                  </a:lnTo>
                  <a:lnTo>
                    <a:pt x="4753" y="1390"/>
                  </a:lnTo>
                  <a:lnTo>
                    <a:pt x="4935" y="1170"/>
                  </a:lnTo>
                  <a:lnTo>
                    <a:pt x="4935" y="1170"/>
                  </a:lnTo>
                  <a:lnTo>
                    <a:pt x="5008" y="1097"/>
                  </a:lnTo>
                  <a:lnTo>
                    <a:pt x="5008" y="988"/>
                  </a:lnTo>
                  <a:lnTo>
                    <a:pt x="5008" y="988"/>
                  </a:lnTo>
                  <a:lnTo>
                    <a:pt x="5008" y="841"/>
                  </a:lnTo>
                  <a:lnTo>
                    <a:pt x="5008" y="805"/>
                  </a:lnTo>
                  <a:lnTo>
                    <a:pt x="4972" y="732"/>
                  </a:lnTo>
                  <a:lnTo>
                    <a:pt x="4972" y="732"/>
                  </a:lnTo>
                  <a:lnTo>
                    <a:pt x="4022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4762600" y="3175950"/>
              <a:ext cx="136175" cy="142575"/>
            </a:xfrm>
            <a:custGeom>
              <a:avLst/>
              <a:gdLst/>
              <a:ahLst/>
              <a:cxnLst/>
              <a:rect l="l" t="t" r="r" b="b"/>
              <a:pathLst>
                <a:path w="5447" h="5703" extrusionOk="0">
                  <a:moveTo>
                    <a:pt x="1609" y="3144"/>
                  </a:moveTo>
                  <a:lnTo>
                    <a:pt x="1719" y="3290"/>
                  </a:lnTo>
                  <a:lnTo>
                    <a:pt x="1536" y="3363"/>
                  </a:lnTo>
                  <a:lnTo>
                    <a:pt x="1499" y="3326"/>
                  </a:lnTo>
                  <a:lnTo>
                    <a:pt x="1463" y="3253"/>
                  </a:lnTo>
                  <a:lnTo>
                    <a:pt x="1609" y="3144"/>
                  </a:lnTo>
                  <a:close/>
                  <a:moveTo>
                    <a:pt x="2888" y="0"/>
                  </a:moveTo>
                  <a:lnTo>
                    <a:pt x="2633" y="183"/>
                  </a:lnTo>
                  <a:lnTo>
                    <a:pt x="2559" y="256"/>
                  </a:lnTo>
                  <a:lnTo>
                    <a:pt x="2486" y="366"/>
                  </a:lnTo>
                  <a:lnTo>
                    <a:pt x="2377" y="548"/>
                  </a:lnTo>
                  <a:lnTo>
                    <a:pt x="2230" y="695"/>
                  </a:lnTo>
                  <a:lnTo>
                    <a:pt x="2048" y="768"/>
                  </a:lnTo>
                  <a:lnTo>
                    <a:pt x="1828" y="841"/>
                  </a:lnTo>
                  <a:lnTo>
                    <a:pt x="1499" y="1024"/>
                  </a:lnTo>
                  <a:lnTo>
                    <a:pt x="1317" y="1060"/>
                  </a:lnTo>
                  <a:lnTo>
                    <a:pt x="1134" y="1097"/>
                  </a:lnTo>
                  <a:lnTo>
                    <a:pt x="549" y="1097"/>
                  </a:lnTo>
                  <a:lnTo>
                    <a:pt x="403" y="1133"/>
                  </a:lnTo>
                  <a:lnTo>
                    <a:pt x="293" y="1170"/>
                  </a:lnTo>
                  <a:lnTo>
                    <a:pt x="184" y="1280"/>
                  </a:lnTo>
                  <a:lnTo>
                    <a:pt x="74" y="1353"/>
                  </a:lnTo>
                  <a:lnTo>
                    <a:pt x="37" y="1462"/>
                  </a:lnTo>
                  <a:lnTo>
                    <a:pt x="1" y="1572"/>
                  </a:lnTo>
                  <a:lnTo>
                    <a:pt x="1" y="1718"/>
                  </a:lnTo>
                  <a:lnTo>
                    <a:pt x="37" y="1828"/>
                  </a:lnTo>
                  <a:lnTo>
                    <a:pt x="147" y="2084"/>
                  </a:lnTo>
                  <a:lnTo>
                    <a:pt x="220" y="2303"/>
                  </a:lnTo>
                  <a:lnTo>
                    <a:pt x="220" y="2559"/>
                  </a:lnTo>
                  <a:lnTo>
                    <a:pt x="220" y="2815"/>
                  </a:lnTo>
                  <a:lnTo>
                    <a:pt x="220" y="2924"/>
                  </a:lnTo>
                  <a:lnTo>
                    <a:pt x="293" y="2997"/>
                  </a:lnTo>
                  <a:lnTo>
                    <a:pt x="366" y="3071"/>
                  </a:lnTo>
                  <a:lnTo>
                    <a:pt x="439" y="3144"/>
                  </a:lnTo>
                  <a:lnTo>
                    <a:pt x="695" y="3180"/>
                  </a:lnTo>
                  <a:lnTo>
                    <a:pt x="878" y="3290"/>
                  </a:lnTo>
                  <a:lnTo>
                    <a:pt x="1024" y="3400"/>
                  </a:lnTo>
                  <a:lnTo>
                    <a:pt x="1097" y="3546"/>
                  </a:lnTo>
                  <a:lnTo>
                    <a:pt x="1207" y="3728"/>
                  </a:lnTo>
                  <a:lnTo>
                    <a:pt x="1244" y="3911"/>
                  </a:lnTo>
                  <a:lnTo>
                    <a:pt x="1390" y="4277"/>
                  </a:lnTo>
                  <a:lnTo>
                    <a:pt x="1573" y="4715"/>
                  </a:lnTo>
                  <a:lnTo>
                    <a:pt x="1792" y="5081"/>
                  </a:lnTo>
                  <a:lnTo>
                    <a:pt x="1938" y="5264"/>
                  </a:lnTo>
                  <a:lnTo>
                    <a:pt x="2121" y="5410"/>
                  </a:lnTo>
                  <a:lnTo>
                    <a:pt x="2340" y="5556"/>
                  </a:lnTo>
                  <a:lnTo>
                    <a:pt x="2559" y="5702"/>
                  </a:lnTo>
                  <a:lnTo>
                    <a:pt x="3290" y="2888"/>
                  </a:lnTo>
                  <a:lnTo>
                    <a:pt x="3437" y="3034"/>
                  </a:lnTo>
                  <a:lnTo>
                    <a:pt x="3583" y="3217"/>
                  </a:lnTo>
                  <a:lnTo>
                    <a:pt x="3656" y="3363"/>
                  </a:lnTo>
                  <a:lnTo>
                    <a:pt x="3729" y="3546"/>
                  </a:lnTo>
                  <a:lnTo>
                    <a:pt x="3802" y="3911"/>
                  </a:lnTo>
                  <a:lnTo>
                    <a:pt x="3839" y="4240"/>
                  </a:lnTo>
                  <a:lnTo>
                    <a:pt x="4497" y="4533"/>
                  </a:lnTo>
                  <a:lnTo>
                    <a:pt x="4826" y="4204"/>
                  </a:lnTo>
                  <a:lnTo>
                    <a:pt x="4899" y="4094"/>
                  </a:lnTo>
                  <a:lnTo>
                    <a:pt x="4935" y="4021"/>
                  </a:lnTo>
                  <a:lnTo>
                    <a:pt x="4935" y="3911"/>
                  </a:lnTo>
                  <a:lnTo>
                    <a:pt x="4862" y="3765"/>
                  </a:lnTo>
                  <a:lnTo>
                    <a:pt x="4606" y="3436"/>
                  </a:lnTo>
                  <a:lnTo>
                    <a:pt x="4350" y="3107"/>
                  </a:lnTo>
                  <a:lnTo>
                    <a:pt x="4058" y="2742"/>
                  </a:lnTo>
                  <a:lnTo>
                    <a:pt x="3693" y="2340"/>
                  </a:lnTo>
                  <a:lnTo>
                    <a:pt x="3473" y="2157"/>
                  </a:lnTo>
                  <a:lnTo>
                    <a:pt x="3254" y="2011"/>
                  </a:lnTo>
                  <a:lnTo>
                    <a:pt x="3108" y="1937"/>
                  </a:lnTo>
                  <a:lnTo>
                    <a:pt x="2998" y="1828"/>
                  </a:lnTo>
                  <a:lnTo>
                    <a:pt x="2925" y="1755"/>
                  </a:lnTo>
                  <a:lnTo>
                    <a:pt x="2852" y="1645"/>
                  </a:lnTo>
                  <a:lnTo>
                    <a:pt x="2742" y="1426"/>
                  </a:lnTo>
                  <a:lnTo>
                    <a:pt x="2706" y="1133"/>
                  </a:lnTo>
                  <a:lnTo>
                    <a:pt x="2852" y="1316"/>
                  </a:lnTo>
                  <a:lnTo>
                    <a:pt x="2998" y="1426"/>
                  </a:lnTo>
                  <a:lnTo>
                    <a:pt x="3181" y="1535"/>
                  </a:lnTo>
                  <a:lnTo>
                    <a:pt x="3364" y="1608"/>
                  </a:lnTo>
                  <a:lnTo>
                    <a:pt x="3766" y="1718"/>
                  </a:lnTo>
                  <a:lnTo>
                    <a:pt x="4131" y="1864"/>
                  </a:lnTo>
                  <a:lnTo>
                    <a:pt x="4241" y="1901"/>
                  </a:lnTo>
                  <a:lnTo>
                    <a:pt x="4350" y="1901"/>
                  </a:lnTo>
                  <a:lnTo>
                    <a:pt x="4460" y="1864"/>
                  </a:lnTo>
                  <a:lnTo>
                    <a:pt x="4679" y="1791"/>
                  </a:lnTo>
                  <a:lnTo>
                    <a:pt x="4899" y="1682"/>
                  </a:lnTo>
                  <a:lnTo>
                    <a:pt x="5081" y="1499"/>
                  </a:lnTo>
                  <a:lnTo>
                    <a:pt x="5228" y="1316"/>
                  </a:lnTo>
                  <a:lnTo>
                    <a:pt x="5337" y="1097"/>
                  </a:lnTo>
                  <a:lnTo>
                    <a:pt x="5410" y="841"/>
                  </a:lnTo>
                  <a:lnTo>
                    <a:pt x="5447" y="585"/>
                  </a:lnTo>
                  <a:lnTo>
                    <a:pt x="5447" y="329"/>
                  </a:lnTo>
                  <a:lnTo>
                    <a:pt x="4168" y="37"/>
                  </a:lnTo>
                  <a:lnTo>
                    <a:pt x="3948" y="0"/>
                  </a:lnTo>
                  <a:lnTo>
                    <a:pt x="3912" y="37"/>
                  </a:lnTo>
                  <a:lnTo>
                    <a:pt x="3802" y="110"/>
                  </a:lnTo>
                  <a:lnTo>
                    <a:pt x="3693" y="183"/>
                  </a:lnTo>
                  <a:lnTo>
                    <a:pt x="3619" y="220"/>
                  </a:lnTo>
                  <a:lnTo>
                    <a:pt x="3510" y="220"/>
                  </a:lnTo>
                  <a:lnTo>
                    <a:pt x="3364" y="183"/>
                  </a:lnTo>
                  <a:lnTo>
                    <a:pt x="3181" y="146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799150" y="3254525"/>
              <a:ext cx="6425" cy="5500"/>
            </a:xfrm>
            <a:custGeom>
              <a:avLst/>
              <a:gdLst/>
              <a:ahLst/>
              <a:cxnLst/>
              <a:rect l="l" t="t" r="r" b="b"/>
              <a:pathLst>
                <a:path w="257" h="220" fill="none" extrusionOk="0">
                  <a:moveTo>
                    <a:pt x="74" y="220"/>
                  </a:moveTo>
                  <a:lnTo>
                    <a:pt x="74" y="220"/>
                  </a:lnTo>
                  <a:lnTo>
                    <a:pt x="37" y="183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762600" y="3175950"/>
              <a:ext cx="136175" cy="142575"/>
            </a:xfrm>
            <a:custGeom>
              <a:avLst/>
              <a:gdLst/>
              <a:ahLst/>
              <a:cxnLst/>
              <a:rect l="l" t="t" r="r" b="b"/>
              <a:pathLst>
                <a:path w="5447" h="5703" fill="none" extrusionOk="0">
                  <a:moveTo>
                    <a:pt x="2888" y="0"/>
                  </a:moveTo>
                  <a:lnTo>
                    <a:pt x="2888" y="0"/>
                  </a:lnTo>
                  <a:lnTo>
                    <a:pt x="2633" y="183"/>
                  </a:lnTo>
                  <a:lnTo>
                    <a:pt x="2559" y="256"/>
                  </a:lnTo>
                  <a:lnTo>
                    <a:pt x="2486" y="366"/>
                  </a:lnTo>
                  <a:lnTo>
                    <a:pt x="2486" y="366"/>
                  </a:lnTo>
                  <a:lnTo>
                    <a:pt x="2377" y="548"/>
                  </a:lnTo>
                  <a:lnTo>
                    <a:pt x="2230" y="695"/>
                  </a:lnTo>
                  <a:lnTo>
                    <a:pt x="2048" y="768"/>
                  </a:lnTo>
                  <a:lnTo>
                    <a:pt x="1828" y="841"/>
                  </a:lnTo>
                  <a:lnTo>
                    <a:pt x="1828" y="841"/>
                  </a:lnTo>
                  <a:lnTo>
                    <a:pt x="1499" y="1024"/>
                  </a:lnTo>
                  <a:lnTo>
                    <a:pt x="1317" y="1060"/>
                  </a:lnTo>
                  <a:lnTo>
                    <a:pt x="1134" y="1097"/>
                  </a:lnTo>
                  <a:lnTo>
                    <a:pt x="1134" y="1097"/>
                  </a:lnTo>
                  <a:lnTo>
                    <a:pt x="1024" y="1097"/>
                  </a:lnTo>
                  <a:lnTo>
                    <a:pt x="1024" y="1097"/>
                  </a:lnTo>
                  <a:lnTo>
                    <a:pt x="768" y="1097"/>
                  </a:lnTo>
                  <a:lnTo>
                    <a:pt x="768" y="1097"/>
                  </a:lnTo>
                  <a:lnTo>
                    <a:pt x="549" y="1097"/>
                  </a:lnTo>
                  <a:lnTo>
                    <a:pt x="549" y="1097"/>
                  </a:lnTo>
                  <a:lnTo>
                    <a:pt x="403" y="1133"/>
                  </a:lnTo>
                  <a:lnTo>
                    <a:pt x="293" y="1170"/>
                  </a:lnTo>
                  <a:lnTo>
                    <a:pt x="184" y="1280"/>
                  </a:lnTo>
                  <a:lnTo>
                    <a:pt x="74" y="1353"/>
                  </a:lnTo>
                  <a:lnTo>
                    <a:pt x="37" y="1462"/>
                  </a:lnTo>
                  <a:lnTo>
                    <a:pt x="1" y="1572"/>
                  </a:lnTo>
                  <a:lnTo>
                    <a:pt x="1" y="1718"/>
                  </a:lnTo>
                  <a:lnTo>
                    <a:pt x="37" y="1828"/>
                  </a:lnTo>
                  <a:lnTo>
                    <a:pt x="37" y="1828"/>
                  </a:lnTo>
                  <a:lnTo>
                    <a:pt x="147" y="2084"/>
                  </a:lnTo>
                  <a:lnTo>
                    <a:pt x="220" y="2303"/>
                  </a:lnTo>
                  <a:lnTo>
                    <a:pt x="220" y="2559"/>
                  </a:lnTo>
                  <a:lnTo>
                    <a:pt x="220" y="2815"/>
                  </a:lnTo>
                  <a:lnTo>
                    <a:pt x="220" y="2815"/>
                  </a:lnTo>
                  <a:lnTo>
                    <a:pt x="220" y="2924"/>
                  </a:lnTo>
                  <a:lnTo>
                    <a:pt x="293" y="2997"/>
                  </a:lnTo>
                  <a:lnTo>
                    <a:pt x="366" y="3071"/>
                  </a:lnTo>
                  <a:lnTo>
                    <a:pt x="439" y="3144"/>
                  </a:lnTo>
                  <a:lnTo>
                    <a:pt x="439" y="3144"/>
                  </a:lnTo>
                  <a:lnTo>
                    <a:pt x="695" y="3180"/>
                  </a:lnTo>
                  <a:lnTo>
                    <a:pt x="878" y="3290"/>
                  </a:lnTo>
                  <a:lnTo>
                    <a:pt x="1024" y="3400"/>
                  </a:lnTo>
                  <a:lnTo>
                    <a:pt x="1097" y="3546"/>
                  </a:lnTo>
                  <a:lnTo>
                    <a:pt x="1207" y="3728"/>
                  </a:lnTo>
                  <a:lnTo>
                    <a:pt x="1244" y="3911"/>
                  </a:lnTo>
                  <a:lnTo>
                    <a:pt x="1390" y="4277"/>
                  </a:lnTo>
                  <a:lnTo>
                    <a:pt x="1390" y="4277"/>
                  </a:lnTo>
                  <a:lnTo>
                    <a:pt x="1573" y="4715"/>
                  </a:lnTo>
                  <a:lnTo>
                    <a:pt x="1792" y="5081"/>
                  </a:lnTo>
                  <a:lnTo>
                    <a:pt x="1938" y="5264"/>
                  </a:lnTo>
                  <a:lnTo>
                    <a:pt x="2121" y="5410"/>
                  </a:lnTo>
                  <a:lnTo>
                    <a:pt x="2340" y="5556"/>
                  </a:lnTo>
                  <a:lnTo>
                    <a:pt x="2559" y="5702"/>
                  </a:lnTo>
                  <a:lnTo>
                    <a:pt x="2559" y="5702"/>
                  </a:lnTo>
                  <a:lnTo>
                    <a:pt x="3290" y="2888"/>
                  </a:lnTo>
                  <a:lnTo>
                    <a:pt x="3290" y="2888"/>
                  </a:lnTo>
                  <a:lnTo>
                    <a:pt x="3437" y="3034"/>
                  </a:lnTo>
                  <a:lnTo>
                    <a:pt x="3583" y="3217"/>
                  </a:lnTo>
                  <a:lnTo>
                    <a:pt x="3656" y="3363"/>
                  </a:lnTo>
                  <a:lnTo>
                    <a:pt x="3729" y="3546"/>
                  </a:lnTo>
                  <a:lnTo>
                    <a:pt x="3802" y="3911"/>
                  </a:lnTo>
                  <a:lnTo>
                    <a:pt x="3839" y="4240"/>
                  </a:lnTo>
                  <a:lnTo>
                    <a:pt x="3839" y="4240"/>
                  </a:lnTo>
                  <a:lnTo>
                    <a:pt x="4497" y="4533"/>
                  </a:lnTo>
                  <a:lnTo>
                    <a:pt x="4497" y="4533"/>
                  </a:lnTo>
                  <a:lnTo>
                    <a:pt x="4826" y="4204"/>
                  </a:lnTo>
                  <a:lnTo>
                    <a:pt x="4899" y="4094"/>
                  </a:lnTo>
                  <a:lnTo>
                    <a:pt x="4935" y="4021"/>
                  </a:lnTo>
                  <a:lnTo>
                    <a:pt x="4935" y="3911"/>
                  </a:lnTo>
                  <a:lnTo>
                    <a:pt x="4862" y="3765"/>
                  </a:lnTo>
                  <a:lnTo>
                    <a:pt x="4606" y="3436"/>
                  </a:lnTo>
                  <a:lnTo>
                    <a:pt x="4606" y="3436"/>
                  </a:lnTo>
                  <a:lnTo>
                    <a:pt x="4350" y="3107"/>
                  </a:lnTo>
                  <a:lnTo>
                    <a:pt x="4058" y="2742"/>
                  </a:lnTo>
                  <a:lnTo>
                    <a:pt x="4058" y="2742"/>
                  </a:lnTo>
                  <a:lnTo>
                    <a:pt x="3693" y="2340"/>
                  </a:lnTo>
                  <a:lnTo>
                    <a:pt x="3473" y="2157"/>
                  </a:lnTo>
                  <a:lnTo>
                    <a:pt x="3254" y="2011"/>
                  </a:lnTo>
                  <a:lnTo>
                    <a:pt x="3254" y="2011"/>
                  </a:lnTo>
                  <a:lnTo>
                    <a:pt x="3108" y="1937"/>
                  </a:lnTo>
                  <a:lnTo>
                    <a:pt x="2998" y="1828"/>
                  </a:lnTo>
                  <a:lnTo>
                    <a:pt x="2925" y="1755"/>
                  </a:lnTo>
                  <a:lnTo>
                    <a:pt x="2852" y="1645"/>
                  </a:lnTo>
                  <a:lnTo>
                    <a:pt x="2742" y="1426"/>
                  </a:lnTo>
                  <a:lnTo>
                    <a:pt x="2706" y="1133"/>
                  </a:lnTo>
                  <a:lnTo>
                    <a:pt x="2706" y="1133"/>
                  </a:lnTo>
                  <a:lnTo>
                    <a:pt x="2852" y="1316"/>
                  </a:lnTo>
                  <a:lnTo>
                    <a:pt x="2998" y="1426"/>
                  </a:lnTo>
                  <a:lnTo>
                    <a:pt x="3181" y="1535"/>
                  </a:lnTo>
                  <a:lnTo>
                    <a:pt x="3364" y="1608"/>
                  </a:lnTo>
                  <a:lnTo>
                    <a:pt x="3766" y="1718"/>
                  </a:lnTo>
                  <a:lnTo>
                    <a:pt x="4131" y="1864"/>
                  </a:lnTo>
                  <a:lnTo>
                    <a:pt x="4131" y="1864"/>
                  </a:lnTo>
                  <a:lnTo>
                    <a:pt x="4241" y="1901"/>
                  </a:lnTo>
                  <a:lnTo>
                    <a:pt x="4350" y="1901"/>
                  </a:lnTo>
                  <a:lnTo>
                    <a:pt x="4350" y="1901"/>
                  </a:lnTo>
                  <a:lnTo>
                    <a:pt x="4460" y="1864"/>
                  </a:lnTo>
                  <a:lnTo>
                    <a:pt x="4460" y="1864"/>
                  </a:lnTo>
                  <a:lnTo>
                    <a:pt x="4679" y="1791"/>
                  </a:lnTo>
                  <a:lnTo>
                    <a:pt x="4899" y="1682"/>
                  </a:lnTo>
                  <a:lnTo>
                    <a:pt x="5081" y="1499"/>
                  </a:lnTo>
                  <a:lnTo>
                    <a:pt x="5228" y="1316"/>
                  </a:lnTo>
                  <a:lnTo>
                    <a:pt x="5337" y="1097"/>
                  </a:lnTo>
                  <a:lnTo>
                    <a:pt x="5410" y="841"/>
                  </a:lnTo>
                  <a:lnTo>
                    <a:pt x="5447" y="585"/>
                  </a:lnTo>
                  <a:lnTo>
                    <a:pt x="5447" y="329"/>
                  </a:lnTo>
                  <a:lnTo>
                    <a:pt x="5447" y="329"/>
                  </a:lnTo>
                  <a:lnTo>
                    <a:pt x="4168" y="37"/>
                  </a:lnTo>
                  <a:lnTo>
                    <a:pt x="4168" y="37"/>
                  </a:lnTo>
                  <a:lnTo>
                    <a:pt x="3948" y="0"/>
                  </a:lnTo>
                  <a:lnTo>
                    <a:pt x="3948" y="0"/>
                  </a:lnTo>
                  <a:lnTo>
                    <a:pt x="3912" y="37"/>
                  </a:lnTo>
                  <a:lnTo>
                    <a:pt x="3912" y="37"/>
                  </a:lnTo>
                  <a:lnTo>
                    <a:pt x="3802" y="110"/>
                  </a:lnTo>
                  <a:lnTo>
                    <a:pt x="3693" y="183"/>
                  </a:lnTo>
                  <a:lnTo>
                    <a:pt x="3619" y="220"/>
                  </a:lnTo>
                  <a:lnTo>
                    <a:pt x="3510" y="220"/>
                  </a:lnTo>
                  <a:lnTo>
                    <a:pt x="3510" y="220"/>
                  </a:lnTo>
                  <a:lnTo>
                    <a:pt x="3364" y="183"/>
                  </a:lnTo>
                  <a:lnTo>
                    <a:pt x="3181" y="146"/>
                  </a:lnTo>
                  <a:lnTo>
                    <a:pt x="2888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5924950" y="4557600"/>
              <a:ext cx="254975" cy="194650"/>
            </a:xfrm>
            <a:custGeom>
              <a:avLst/>
              <a:gdLst/>
              <a:ahLst/>
              <a:cxnLst/>
              <a:rect l="l" t="t" r="r" b="b"/>
              <a:pathLst>
                <a:path w="10199" h="7786" extrusionOk="0">
                  <a:moveTo>
                    <a:pt x="73" y="0"/>
                  </a:moveTo>
                  <a:lnTo>
                    <a:pt x="37" y="183"/>
                  </a:lnTo>
                  <a:lnTo>
                    <a:pt x="0" y="329"/>
                  </a:lnTo>
                  <a:lnTo>
                    <a:pt x="37" y="439"/>
                  </a:lnTo>
                  <a:lnTo>
                    <a:pt x="110" y="548"/>
                  </a:lnTo>
                  <a:lnTo>
                    <a:pt x="293" y="731"/>
                  </a:lnTo>
                  <a:lnTo>
                    <a:pt x="475" y="877"/>
                  </a:lnTo>
                  <a:lnTo>
                    <a:pt x="841" y="1170"/>
                  </a:lnTo>
                  <a:lnTo>
                    <a:pt x="1133" y="1462"/>
                  </a:lnTo>
                  <a:lnTo>
                    <a:pt x="1426" y="1791"/>
                  </a:lnTo>
                  <a:lnTo>
                    <a:pt x="1682" y="2157"/>
                  </a:lnTo>
                  <a:lnTo>
                    <a:pt x="2120" y="2851"/>
                  </a:lnTo>
                  <a:lnTo>
                    <a:pt x="2559" y="3619"/>
                  </a:lnTo>
                  <a:lnTo>
                    <a:pt x="2815" y="4094"/>
                  </a:lnTo>
                  <a:lnTo>
                    <a:pt x="3107" y="4533"/>
                  </a:lnTo>
                  <a:lnTo>
                    <a:pt x="3400" y="4935"/>
                  </a:lnTo>
                  <a:lnTo>
                    <a:pt x="3765" y="5337"/>
                  </a:lnTo>
                  <a:lnTo>
                    <a:pt x="4094" y="5629"/>
                  </a:lnTo>
                  <a:lnTo>
                    <a:pt x="4423" y="5922"/>
                  </a:lnTo>
                  <a:lnTo>
                    <a:pt x="4606" y="5995"/>
                  </a:lnTo>
                  <a:lnTo>
                    <a:pt x="4825" y="6104"/>
                  </a:lnTo>
                  <a:lnTo>
                    <a:pt x="5044" y="6141"/>
                  </a:lnTo>
                  <a:lnTo>
                    <a:pt x="5264" y="6177"/>
                  </a:lnTo>
                  <a:lnTo>
                    <a:pt x="5410" y="6141"/>
                  </a:lnTo>
                  <a:lnTo>
                    <a:pt x="5446" y="6397"/>
                  </a:lnTo>
                  <a:lnTo>
                    <a:pt x="5483" y="6616"/>
                  </a:lnTo>
                  <a:lnTo>
                    <a:pt x="5593" y="6762"/>
                  </a:lnTo>
                  <a:lnTo>
                    <a:pt x="5702" y="6908"/>
                  </a:lnTo>
                  <a:lnTo>
                    <a:pt x="5848" y="7018"/>
                  </a:lnTo>
                  <a:lnTo>
                    <a:pt x="6031" y="7091"/>
                  </a:lnTo>
                  <a:lnTo>
                    <a:pt x="6433" y="7237"/>
                  </a:lnTo>
                  <a:lnTo>
                    <a:pt x="6653" y="7237"/>
                  </a:lnTo>
                  <a:lnTo>
                    <a:pt x="6908" y="7274"/>
                  </a:lnTo>
                  <a:lnTo>
                    <a:pt x="7566" y="7384"/>
                  </a:lnTo>
                  <a:lnTo>
                    <a:pt x="8407" y="7566"/>
                  </a:lnTo>
                  <a:lnTo>
                    <a:pt x="8955" y="7639"/>
                  </a:lnTo>
                  <a:lnTo>
                    <a:pt x="9540" y="7749"/>
                  </a:lnTo>
                  <a:lnTo>
                    <a:pt x="9759" y="7786"/>
                  </a:lnTo>
                  <a:lnTo>
                    <a:pt x="9906" y="7749"/>
                  </a:lnTo>
                  <a:lnTo>
                    <a:pt x="10015" y="7713"/>
                  </a:lnTo>
                  <a:lnTo>
                    <a:pt x="10125" y="7603"/>
                  </a:lnTo>
                  <a:lnTo>
                    <a:pt x="10198" y="7420"/>
                  </a:lnTo>
                  <a:lnTo>
                    <a:pt x="9796" y="7237"/>
                  </a:lnTo>
                  <a:lnTo>
                    <a:pt x="9613" y="7164"/>
                  </a:lnTo>
                  <a:lnTo>
                    <a:pt x="9467" y="7018"/>
                  </a:lnTo>
                  <a:lnTo>
                    <a:pt x="9357" y="6908"/>
                  </a:lnTo>
                  <a:lnTo>
                    <a:pt x="9211" y="6799"/>
                  </a:lnTo>
                  <a:lnTo>
                    <a:pt x="8955" y="6653"/>
                  </a:lnTo>
                  <a:lnTo>
                    <a:pt x="8663" y="6579"/>
                  </a:lnTo>
                  <a:lnTo>
                    <a:pt x="8370" y="6543"/>
                  </a:lnTo>
                  <a:lnTo>
                    <a:pt x="8042" y="6579"/>
                  </a:lnTo>
                  <a:lnTo>
                    <a:pt x="7749" y="6616"/>
                  </a:lnTo>
                  <a:lnTo>
                    <a:pt x="7311" y="6616"/>
                  </a:lnTo>
                  <a:lnTo>
                    <a:pt x="7128" y="6579"/>
                  </a:lnTo>
                  <a:lnTo>
                    <a:pt x="6982" y="6506"/>
                  </a:lnTo>
                  <a:lnTo>
                    <a:pt x="6799" y="6397"/>
                  </a:lnTo>
                  <a:lnTo>
                    <a:pt x="6689" y="6360"/>
                  </a:lnTo>
                  <a:lnTo>
                    <a:pt x="6579" y="6324"/>
                  </a:lnTo>
                  <a:lnTo>
                    <a:pt x="6324" y="6287"/>
                  </a:lnTo>
                  <a:lnTo>
                    <a:pt x="6068" y="6250"/>
                  </a:lnTo>
                  <a:lnTo>
                    <a:pt x="5885" y="6177"/>
                  </a:lnTo>
                  <a:lnTo>
                    <a:pt x="5739" y="6104"/>
                  </a:lnTo>
                  <a:lnTo>
                    <a:pt x="5629" y="5995"/>
                  </a:lnTo>
                  <a:lnTo>
                    <a:pt x="5593" y="5848"/>
                  </a:lnTo>
                  <a:lnTo>
                    <a:pt x="5556" y="5629"/>
                  </a:lnTo>
                  <a:lnTo>
                    <a:pt x="5593" y="5410"/>
                  </a:lnTo>
                  <a:lnTo>
                    <a:pt x="5666" y="5117"/>
                  </a:lnTo>
                  <a:lnTo>
                    <a:pt x="5739" y="4935"/>
                  </a:lnTo>
                  <a:lnTo>
                    <a:pt x="5812" y="4788"/>
                  </a:lnTo>
                  <a:lnTo>
                    <a:pt x="5885" y="4642"/>
                  </a:lnTo>
                  <a:lnTo>
                    <a:pt x="5885" y="4496"/>
                  </a:lnTo>
                  <a:lnTo>
                    <a:pt x="5885" y="4350"/>
                  </a:lnTo>
                  <a:lnTo>
                    <a:pt x="5848" y="4240"/>
                  </a:lnTo>
                  <a:lnTo>
                    <a:pt x="5775" y="4167"/>
                  </a:lnTo>
                  <a:lnTo>
                    <a:pt x="5666" y="4094"/>
                  </a:lnTo>
                  <a:lnTo>
                    <a:pt x="5519" y="4057"/>
                  </a:lnTo>
                  <a:lnTo>
                    <a:pt x="5373" y="4021"/>
                  </a:lnTo>
                  <a:lnTo>
                    <a:pt x="5154" y="3984"/>
                  </a:lnTo>
                  <a:lnTo>
                    <a:pt x="5044" y="3948"/>
                  </a:lnTo>
                  <a:lnTo>
                    <a:pt x="4935" y="3911"/>
                  </a:lnTo>
                  <a:lnTo>
                    <a:pt x="4825" y="3765"/>
                  </a:lnTo>
                  <a:lnTo>
                    <a:pt x="4679" y="3582"/>
                  </a:lnTo>
                  <a:lnTo>
                    <a:pt x="4423" y="3180"/>
                  </a:lnTo>
                  <a:lnTo>
                    <a:pt x="4204" y="2705"/>
                  </a:lnTo>
                  <a:lnTo>
                    <a:pt x="4057" y="2230"/>
                  </a:lnTo>
                  <a:lnTo>
                    <a:pt x="3875" y="2230"/>
                  </a:lnTo>
                  <a:lnTo>
                    <a:pt x="3692" y="2193"/>
                  </a:lnTo>
                  <a:lnTo>
                    <a:pt x="3619" y="2193"/>
                  </a:lnTo>
                  <a:lnTo>
                    <a:pt x="3546" y="2120"/>
                  </a:lnTo>
                  <a:lnTo>
                    <a:pt x="3509" y="2047"/>
                  </a:lnTo>
                  <a:lnTo>
                    <a:pt x="3473" y="1901"/>
                  </a:lnTo>
                  <a:lnTo>
                    <a:pt x="3253" y="1718"/>
                  </a:lnTo>
                  <a:lnTo>
                    <a:pt x="2961" y="1682"/>
                  </a:lnTo>
                  <a:lnTo>
                    <a:pt x="2815" y="1645"/>
                  </a:lnTo>
                  <a:lnTo>
                    <a:pt x="2705" y="1608"/>
                  </a:lnTo>
                  <a:lnTo>
                    <a:pt x="2120" y="1133"/>
                  </a:lnTo>
                  <a:lnTo>
                    <a:pt x="1828" y="877"/>
                  </a:lnTo>
                  <a:lnTo>
                    <a:pt x="1572" y="585"/>
                  </a:lnTo>
                  <a:lnTo>
                    <a:pt x="1426" y="439"/>
                  </a:lnTo>
                  <a:lnTo>
                    <a:pt x="1243" y="329"/>
                  </a:lnTo>
                  <a:lnTo>
                    <a:pt x="1060" y="219"/>
                  </a:lnTo>
                  <a:lnTo>
                    <a:pt x="877" y="146"/>
                  </a:lnTo>
                  <a:lnTo>
                    <a:pt x="475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026375" y="4613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5924950" y="4557600"/>
              <a:ext cx="254975" cy="194650"/>
            </a:xfrm>
            <a:custGeom>
              <a:avLst/>
              <a:gdLst/>
              <a:ahLst/>
              <a:cxnLst/>
              <a:rect l="l" t="t" r="r" b="b"/>
              <a:pathLst>
                <a:path w="10199" h="7786" fill="none" extrusionOk="0">
                  <a:moveTo>
                    <a:pt x="73" y="0"/>
                  </a:moveTo>
                  <a:lnTo>
                    <a:pt x="73" y="0"/>
                  </a:lnTo>
                  <a:lnTo>
                    <a:pt x="37" y="183"/>
                  </a:lnTo>
                  <a:lnTo>
                    <a:pt x="0" y="329"/>
                  </a:lnTo>
                  <a:lnTo>
                    <a:pt x="37" y="439"/>
                  </a:lnTo>
                  <a:lnTo>
                    <a:pt x="110" y="548"/>
                  </a:lnTo>
                  <a:lnTo>
                    <a:pt x="293" y="731"/>
                  </a:lnTo>
                  <a:lnTo>
                    <a:pt x="475" y="877"/>
                  </a:lnTo>
                  <a:lnTo>
                    <a:pt x="475" y="877"/>
                  </a:lnTo>
                  <a:lnTo>
                    <a:pt x="841" y="1170"/>
                  </a:lnTo>
                  <a:lnTo>
                    <a:pt x="1133" y="1462"/>
                  </a:lnTo>
                  <a:lnTo>
                    <a:pt x="1426" y="1791"/>
                  </a:lnTo>
                  <a:lnTo>
                    <a:pt x="1682" y="2157"/>
                  </a:lnTo>
                  <a:lnTo>
                    <a:pt x="2120" y="2851"/>
                  </a:lnTo>
                  <a:lnTo>
                    <a:pt x="2559" y="3619"/>
                  </a:lnTo>
                  <a:lnTo>
                    <a:pt x="2559" y="3619"/>
                  </a:lnTo>
                  <a:lnTo>
                    <a:pt x="2815" y="4094"/>
                  </a:lnTo>
                  <a:lnTo>
                    <a:pt x="3107" y="4533"/>
                  </a:lnTo>
                  <a:lnTo>
                    <a:pt x="3400" y="4935"/>
                  </a:lnTo>
                  <a:lnTo>
                    <a:pt x="3765" y="5337"/>
                  </a:lnTo>
                  <a:lnTo>
                    <a:pt x="3765" y="5337"/>
                  </a:lnTo>
                  <a:lnTo>
                    <a:pt x="4094" y="5629"/>
                  </a:lnTo>
                  <a:lnTo>
                    <a:pt x="4423" y="5922"/>
                  </a:lnTo>
                  <a:lnTo>
                    <a:pt x="4606" y="5995"/>
                  </a:lnTo>
                  <a:lnTo>
                    <a:pt x="4825" y="6104"/>
                  </a:lnTo>
                  <a:lnTo>
                    <a:pt x="5044" y="6141"/>
                  </a:lnTo>
                  <a:lnTo>
                    <a:pt x="5264" y="6177"/>
                  </a:lnTo>
                  <a:lnTo>
                    <a:pt x="5264" y="6177"/>
                  </a:lnTo>
                  <a:lnTo>
                    <a:pt x="5410" y="6141"/>
                  </a:lnTo>
                  <a:lnTo>
                    <a:pt x="5410" y="6141"/>
                  </a:lnTo>
                  <a:lnTo>
                    <a:pt x="5446" y="6397"/>
                  </a:lnTo>
                  <a:lnTo>
                    <a:pt x="5483" y="6616"/>
                  </a:lnTo>
                  <a:lnTo>
                    <a:pt x="5593" y="6762"/>
                  </a:lnTo>
                  <a:lnTo>
                    <a:pt x="5702" y="6908"/>
                  </a:lnTo>
                  <a:lnTo>
                    <a:pt x="5848" y="7018"/>
                  </a:lnTo>
                  <a:lnTo>
                    <a:pt x="6031" y="7091"/>
                  </a:lnTo>
                  <a:lnTo>
                    <a:pt x="6433" y="7237"/>
                  </a:lnTo>
                  <a:lnTo>
                    <a:pt x="6433" y="7237"/>
                  </a:lnTo>
                  <a:lnTo>
                    <a:pt x="6653" y="7237"/>
                  </a:lnTo>
                  <a:lnTo>
                    <a:pt x="6908" y="7274"/>
                  </a:lnTo>
                  <a:lnTo>
                    <a:pt x="6908" y="7274"/>
                  </a:lnTo>
                  <a:lnTo>
                    <a:pt x="7566" y="7384"/>
                  </a:lnTo>
                  <a:lnTo>
                    <a:pt x="7566" y="7384"/>
                  </a:lnTo>
                  <a:lnTo>
                    <a:pt x="8407" y="7566"/>
                  </a:lnTo>
                  <a:lnTo>
                    <a:pt x="8407" y="7566"/>
                  </a:lnTo>
                  <a:lnTo>
                    <a:pt x="8955" y="7639"/>
                  </a:lnTo>
                  <a:lnTo>
                    <a:pt x="9540" y="7749"/>
                  </a:lnTo>
                  <a:lnTo>
                    <a:pt x="9540" y="7749"/>
                  </a:lnTo>
                  <a:lnTo>
                    <a:pt x="9759" y="7786"/>
                  </a:lnTo>
                  <a:lnTo>
                    <a:pt x="9759" y="7786"/>
                  </a:lnTo>
                  <a:lnTo>
                    <a:pt x="9906" y="7749"/>
                  </a:lnTo>
                  <a:lnTo>
                    <a:pt x="10015" y="7713"/>
                  </a:lnTo>
                  <a:lnTo>
                    <a:pt x="10125" y="7603"/>
                  </a:lnTo>
                  <a:lnTo>
                    <a:pt x="10198" y="7420"/>
                  </a:lnTo>
                  <a:lnTo>
                    <a:pt x="10198" y="7420"/>
                  </a:lnTo>
                  <a:lnTo>
                    <a:pt x="9796" y="7237"/>
                  </a:lnTo>
                  <a:lnTo>
                    <a:pt x="9613" y="7164"/>
                  </a:lnTo>
                  <a:lnTo>
                    <a:pt x="9467" y="7018"/>
                  </a:lnTo>
                  <a:lnTo>
                    <a:pt x="9467" y="7018"/>
                  </a:lnTo>
                  <a:lnTo>
                    <a:pt x="9357" y="6908"/>
                  </a:lnTo>
                  <a:lnTo>
                    <a:pt x="9211" y="6799"/>
                  </a:lnTo>
                  <a:lnTo>
                    <a:pt x="8955" y="6653"/>
                  </a:lnTo>
                  <a:lnTo>
                    <a:pt x="8663" y="6579"/>
                  </a:lnTo>
                  <a:lnTo>
                    <a:pt x="8370" y="6543"/>
                  </a:lnTo>
                  <a:lnTo>
                    <a:pt x="8370" y="6543"/>
                  </a:lnTo>
                  <a:lnTo>
                    <a:pt x="8042" y="6579"/>
                  </a:lnTo>
                  <a:lnTo>
                    <a:pt x="8042" y="6579"/>
                  </a:lnTo>
                  <a:lnTo>
                    <a:pt x="7749" y="6616"/>
                  </a:lnTo>
                  <a:lnTo>
                    <a:pt x="7493" y="6616"/>
                  </a:lnTo>
                  <a:lnTo>
                    <a:pt x="7493" y="6616"/>
                  </a:lnTo>
                  <a:lnTo>
                    <a:pt x="7311" y="6616"/>
                  </a:lnTo>
                  <a:lnTo>
                    <a:pt x="7128" y="6579"/>
                  </a:lnTo>
                  <a:lnTo>
                    <a:pt x="6982" y="6506"/>
                  </a:lnTo>
                  <a:lnTo>
                    <a:pt x="6799" y="6397"/>
                  </a:lnTo>
                  <a:lnTo>
                    <a:pt x="6799" y="6397"/>
                  </a:lnTo>
                  <a:lnTo>
                    <a:pt x="6689" y="6360"/>
                  </a:lnTo>
                  <a:lnTo>
                    <a:pt x="6579" y="6324"/>
                  </a:lnTo>
                  <a:lnTo>
                    <a:pt x="6324" y="6287"/>
                  </a:lnTo>
                  <a:lnTo>
                    <a:pt x="6324" y="6287"/>
                  </a:lnTo>
                  <a:lnTo>
                    <a:pt x="6068" y="6250"/>
                  </a:lnTo>
                  <a:lnTo>
                    <a:pt x="5885" y="6177"/>
                  </a:lnTo>
                  <a:lnTo>
                    <a:pt x="5739" y="6104"/>
                  </a:lnTo>
                  <a:lnTo>
                    <a:pt x="5629" y="5995"/>
                  </a:lnTo>
                  <a:lnTo>
                    <a:pt x="5593" y="5848"/>
                  </a:lnTo>
                  <a:lnTo>
                    <a:pt x="5556" y="5629"/>
                  </a:lnTo>
                  <a:lnTo>
                    <a:pt x="5593" y="5410"/>
                  </a:lnTo>
                  <a:lnTo>
                    <a:pt x="5666" y="5117"/>
                  </a:lnTo>
                  <a:lnTo>
                    <a:pt x="5666" y="5117"/>
                  </a:lnTo>
                  <a:lnTo>
                    <a:pt x="5739" y="4935"/>
                  </a:lnTo>
                  <a:lnTo>
                    <a:pt x="5812" y="4788"/>
                  </a:lnTo>
                  <a:lnTo>
                    <a:pt x="5812" y="4788"/>
                  </a:lnTo>
                  <a:lnTo>
                    <a:pt x="5885" y="4642"/>
                  </a:lnTo>
                  <a:lnTo>
                    <a:pt x="5885" y="4496"/>
                  </a:lnTo>
                  <a:lnTo>
                    <a:pt x="5885" y="4350"/>
                  </a:lnTo>
                  <a:lnTo>
                    <a:pt x="5848" y="4240"/>
                  </a:lnTo>
                  <a:lnTo>
                    <a:pt x="5775" y="4167"/>
                  </a:lnTo>
                  <a:lnTo>
                    <a:pt x="5666" y="4094"/>
                  </a:lnTo>
                  <a:lnTo>
                    <a:pt x="5519" y="4057"/>
                  </a:lnTo>
                  <a:lnTo>
                    <a:pt x="5373" y="4021"/>
                  </a:lnTo>
                  <a:lnTo>
                    <a:pt x="5373" y="4021"/>
                  </a:lnTo>
                  <a:lnTo>
                    <a:pt x="5154" y="3984"/>
                  </a:lnTo>
                  <a:lnTo>
                    <a:pt x="5044" y="3948"/>
                  </a:lnTo>
                  <a:lnTo>
                    <a:pt x="4935" y="3911"/>
                  </a:lnTo>
                  <a:lnTo>
                    <a:pt x="4935" y="3911"/>
                  </a:lnTo>
                  <a:lnTo>
                    <a:pt x="4825" y="3765"/>
                  </a:lnTo>
                  <a:lnTo>
                    <a:pt x="4679" y="3582"/>
                  </a:lnTo>
                  <a:lnTo>
                    <a:pt x="4423" y="3180"/>
                  </a:lnTo>
                  <a:lnTo>
                    <a:pt x="4204" y="2705"/>
                  </a:lnTo>
                  <a:lnTo>
                    <a:pt x="4057" y="2230"/>
                  </a:lnTo>
                  <a:lnTo>
                    <a:pt x="4057" y="2230"/>
                  </a:lnTo>
                  <a:lnTo>
                    <a:pt x="3875" y="2230"/>
                  </a:lnTo>
                  <a:lnTo>
                    <a:pt x="3692" y="2193"/>
                  </a:lnTo>
                  <a:lnTo>
                    <a:pt x="3619" y="2193"/>
                  </a:lnTo>
                  <a:lnTo>
                    <a:pt x="3546" y="2120"/>
                  </a:lnTo>
                  <a:lnTo>
                    <a:pt x="3509" y="2047"/>
                  </a:lnTo>
                  <a:lnTo>
                    <a:pt x="3473" y="1901"/>
                  </a:lnTo>
                  <a:lnTo>
                    <a:pt x="3473" y="1901"/>
                  </a:lnTo>
                  <a:lnTo>
                    <a:pt x="3473" y="1901"/>
                  </a:lnTo>
                  <a:lnTo>
                    <a:pt x="3253" y="1718"/>
                  </a:lnTo>
                  <a:lnTo>
                    <a:pt x="3253" y="1718"/>
                  </a:lnTo>
                  <a:lnTo>
                    <a:pt x="3253" y="1718"/>
                  </a:lnTo>
                  <a:lnTo>
                    <a:pt x="2961" y="1682"/>
                  </a:lnTo>
                  <a:lnTo>
                    <a:pt x="2815" y="1645"/>
                  </a:lnTo>
                  <a:lnTo>
                    <a:pt x="2705" y="1608"/>
                  </a:lnTo>
                  <a:lnTo>
                    <a:pt x="2705" y="1608"/>
                  </a:lnTo>
                  <a:lnTo>
                    <a:pt x="2120" y="1133"/>
                  </a:lnTo>
                  <a:lnTo>
                    <a:pt x="1828" y="877"/>
                  </a:lnTo>
                  <a:lnTo>
                    <a:pt x="1572" y="585"/>
                  </a:lnTo>
                  <a:lnTo>
                    <a:pt x="1572" y="585"/>
                  </a:lnTo>
                  <a:lnTo>
                    <a:pt x="1426" y="439"/>
                  </a:lnTo>
                  <a:lnTo>
                    <a:pt x="1243" y="329"/>
                  </a:lnTo>
                  <a:lnTo>
                    <a:pt x="1060" y="219"/>
                  </a:lnTo>
                  <a:lnTo>
                    <a:pt x="877" y="146"/>
                  </a:lnTo>
                  <a:lnTo>
                    <a:pt x="475" y="73"/>
                  </a:lnTo>
                  <a:lnTo>
                    <a:pt x="73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5230475" y="4795175"/>
              <a:ext cx="101450" cy="176375"/>
            </a:xfrm>
            <a:custGeom>
              <a:avLst/>
              <a:gdLst/>
              <a:ahLst/>
              <a:cxnLst/>
              <a:rect l="l" t="t" r="r" b="b"/>
              <a:pathLst>
                <a:path w="4058" h="7055" extrusionOk="0">
                  <a:moveTo>
                    <a:pt x="3399" y="1"/>
                  </a:moveTo>
                  <a:lnTo>
                    <a:pt x="3326" y="37"/>
                  </a:lnTo>
                  <a:lnTo>
                    <a:pt x="3253" y="147"/>
                  </a:lnTo>
                  <a:lnTo>
                    <a:pt x="3180" y="293"/>
                  </a:lnTo>
                  <a:lnTo>
                    <a:pt x="3070" y="439"/>
                  </a:lnTo>
                  <a:lnTo>
                    <a:pt x="2888" y="622"/>
                  </a:lnTo>
                  <a:lnTo>
                    <a:pt x="2742" y="841"/>
                  </a:lnTo>
                  <a:lnTo>
                    <a:pt x="2632" y="1024"/>
                  </a:lnTo>
                  <a:lnTo>
                    <a:pt x="2486" y="1207"/>
                  </a:lnTo>
                  <a:lnTo>
                    <a:pt x="2376" y="1316"/>
                  </a:lnTo>
                  <a:lnTo>
                    <a:pt x="2193" y="1463"/>
                  </a:lnTo>
                  <a:lnTo>
                    <a:pt x="1864" y="1645"/>
                  </a:lnTo>
                  <a:lnTo>
                    <a:pt x="1499" y="1792"/>
                  </a:lnTo>
                  <a:lnTo>
                    <a:pt x="1206" y="1901"/>
                  </a:lnTo>
                  <a:lnTo>
                    <a:pt x="987" y="2047"/>
                  </a:lnTo>
                  <a:lnTo>
                    <a:pt x="804" y="2194"/>
                  </a:lnTo>
                  <a:lnTo>
                    <a:pt x="658" y="2376"/>
                  </a:lnTo>
                  <a:lnTo>
                    <a:pt x="585" y="2559"/>
                  </a:lnTo>
                  <a:lnTo>
                    <a:pt x="548" y="2778"/>
                  </a:lnTo>
                  <a:lnTo>
                    <a:pt x="548" y="3034"/>
                  </a:lnTo>
                  <a:lnTo>
                    <a:pt x="622" y="3327"/>
                  </a:lnTo>
                  <a:lnTo>
                    <a:pt x="658" y="3619"/>
                  </a:lnTo>
                  <a:lnTo>
                    <a:pt x="622" y="3912"/>
                  </a:lnTo>
                  <a:lnTo>
                    <a:pt x="548" y="4167"/>
                  </a:lnTo>
                  <a:lnTo>
                    <a:pt x="366" y="4423"/>
                  </a:lnTo>
                  <a:lnTo>
                    <a:pt x="256" y="4606"/>
                  </a:lnTo>
                  <a:lnTo>
                    <a:pt x="146" y="4825"/>
                  </a:lnTo>
                  <a:lnTo>
                    <a:pt x="73" y="5008"/>
                  </a:lnTo>
                  <a:lnTo>
                    <a:pt x="37" y="5227"/>
                  </a:lnTo>
                  <a:lnTo>
                    <a:pt x="0" y="5447"/>
                  </a:lnTo>
                  <a:lnTo>
                    <a:pt x="37" y="5666"/>
                  </a:lnTo>
                  <a:lnTo>
                    <a:pt x="73" y="5885"/>
                  </a:lnTo>
                  <a:lnTo>
                    <a:pt x="146" y="6105"/>
                  </a:lnTo>
                  <a:lnTo>
                    <a:pt x="293" y="6507"/>
                  </a:lnTo>
                  <a:lnTo>
                    <a:pt x="366" y="6689"/>
                  </a:lnTo>
                  <a:lnTo>
                    <a:pt x="475" y="6836"/>
                  </a:lnTo>
                  <a:lnTo>
                    <a:pt x="622" y="6945"/>
                  </a:lnTo>
                  <a:lnTo>
                    <a:pt x="731" y="7018"/>
                  </a:lnTo>
                  <a:lnTo>
                    <a:pt x="877" y="7055"/>
                  </a:lnTo>
                  <a:lnTo>
                    <a:pt x="1243" y="7055"/>
                  </a:lnTo>
                  <a:lnTo>
                    <a:pt x="1389" y="7018"/>
                  </a:lnTo>
                  <a:lnTo>
                    <a:pt x="1572" y="6945"/>
                  </a:lnTo>
                  <a:lnTo>
                    <a:pt x="1755" y="6836"/>
                  </a:lnTo>
                  <a:lnTo>
                    <a:pt x="1901" y="6726"/>
                  </a:lnTo>
                  <a:lnTo>
                    <a:pt x="2047" y="6580"/>
                  </a:lnTo>
                  <a:lnTo>
                    <a:pt x="2157" y="6434"/>
                  </a:lnTo>
                  <a:lnTo>
                    <a:pt x="2230" y="6287"/>
                  </a:lnTo>
                  <a:lnTo>
                    <a:pt x="2486" y="5703"/>
                  </a:lnTo>
                  <a:lnTo>
                    <a:pt x="2705" y="5118"/>
                  </a:lnTo>
                  <a:lnTo>
                    <a:pt x="3107" y="3948"/>
                  </a:lnTo>
                  <a:lnTo>
                    <a:pt x="3546" y="2778"/>
                  </a:lnTo>
                  <a:lnTo>
                    <a:pt x="3765" y="2194"/>
                  </a:lnTo>
                  <a:lnTo>
                    <a:pt x="3984" y="1609"/>
                  </a:lnTo>
                  <a:lnTo>
                    <a:pt x="4021" y="1426"/>
                  </a:lnTo>
                  <a:lnTo>
                    <a:pt x="4057" y="1207"/>
                  </a:lnTo>
                  <a:lnTo>
                    <a:pt x="3984" y="878"/>
                  </a:lnTo>
                  <a:lnTo>
                    <a:pt x="3875" y="512"/>
                  </a:lnTo>
                  <a:lnTo>
                    <a:pt x="3765" y="220"/>
                  </a:lnTo>
                  <a:lnTo>
                    <a:pt x="3655" y="110"/>
                  </a:lnTo>
                  <a:lnTo>
                    <a:pt x="3582" y="37"/>
                  </a:lnTo>
                  <a:lnTo>
                    <a:pt x="3473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5230475" y="4795175"/>
              <a:ext cx="101450" cy="176375"/>
            </a:xfrm>
            <a:custGeom>
              <a:avLst/>
              <a:gdLst/>
              <a:ahLst/>
              <a:cxnLst/>
              <a:rect l="l" t="t" r="r" b="b"/>
              <a:pathLst>
                <a:path w="4058" h="7055" fill="none" extrusionOk="0">
                  <a:moveTo>
                    <a:pt x="3473" y="1"/>
                  </a:moveTo>
                  <a:lnTo>
                    <a:pt x="3473" y="1"/>
                  </a:lnTo>
                  <a:lnTo>
                    <a:pt x="3399" y="1"/>
                  </a:lnTo>
                  <a:lnTo>
                    <a:pt x="3326" y="37"/>
                  </a:lnTo>
                  <a:lnTo>
                    <a:pt x="3253" y="147"/>
                  </a:lnTo>
                  <a:lnTo>
                    <a:pt x="3180" y="293"/>
                  </a:lnTo>
                  <a:lnTo>
                    <a:pt x="3070" y="439"/>
                  </a:lnTo>
                  <a:lnTo>
                    <a:pt x="3070" y="439"/>
                  </a:lnTo>
                  <a:lnTo>
                    <a:pt x="2888" y="622"/>
                  </a:lnTo>
                  <a:lnTo>
                    <a:pt x="2742" y="841"/>
                  </a:lnTo>
                  <a:lnTo>
                    <a:pt x="2742" y="841"/>
                  </a:lnTo>
                  <a:lnTo>
                    <a:pt x="2632" y="1024"/>
                  </a:lnTo>
                  <a:lnTo>
                    <a:pt x="2486" y="1207"/>
                  </a:lnTo>
                  <a:lnTo>
                    <a:pt x="2376" y="1316"/>
                  </a:lnTo>
                  <a:lnTo>
                    <a:pt x="2193" y="1463"/>
                  </a:lnTo>
                  <a:lnTo>
                    <a:pt x="1864" y="1645"/>
                  </a:lnTo>
                  <a:lnTo>
                    <a:pt x="1499" y="1792"/>
                  </a:lnTo>
                  <a:lnTo>
                    <a:pt x="1499" y="1792"/>
                  </a:lnTo>
                  <a:lnTo>
                    <a:pt x="1206" y="1901"/>
                  </a:lnTo>
                  <a:lnTo>
                    <a:pt x="987" y="2047"/>
                  </a:lnTo>
                  <a:lnTo>
                    <a:pt x="804" y="2194"/>
                  </a:lnTo>
                  <a:lnTo>
                    <a:pt x="658" y="2376"/>
                  </a:lnTo>
                  <a:lnTo>
                    <a:pt x="585" y="2559"/>
                  </a:lnTo>
                  <a:lnTo>
                    <a:pt x="548" y="2778"/>
                  </a:lnTo>
                  <a:lnTo>
                    <a:pt x="548" y="3034"/>
                  </a:lnTo>
                  <a:lnTo>
                    <a:pt x="622" y="3327"/>
                  </a:lnTo>
                  <a:lnTo>
                    <a:pt x="622" y="3327"/>
                  </a:lnTo>
                  <a:lnTo>
                    <a:pt x="658" y="3619"/>
                  </a:lnTo>
                  <a:lnTo>
                    <a:pt x="622" y="3912"/>
                  </a:lnTo>
                  <a:lnTo>
                    <a:pt x="548" y="4167"/>
                  </a:lnTo>
                  <a:lnTo>
                    <a:pt x="366" y="4423"/>
                  </a:lnTo>
                  <a:lnTo>
                    <a:pt x="366" y="4423"/>
                  </a:lnTo>
                  <a:lnTo>
                    <a:pt x="256" y="4606"/>
                  </a:lnTo>
                  <a:lnTo>
                    <a:pt x="146" y="4825"/>
                  </a:lnTo>
                  <a:lnTo>
                    <a:pt x="73" y="5008"/>
                  </a:lnTo>
                  <a:lnTo>
                    <a:pt x="37" y="5227"/>
                  </a:lnTo>
                  <a:lnTo>
                    <a:pt x="0" y="5447"/>
                  </a:lnTo>
                  <a:lnTo>
                    <a:pt x="37" y="5666"/>
                  </a:lnTo>
                  <a:lnTo>
                    <a:pt x="73" y="5885"/>
                  </a:lnTo>
                  <a:lnTo>
                    <a:pt x="146" y="6105"/>
                  </a:lnTo>
                  <a:lnTo>
                    <a:pt x="146" y="6105"/>
                  </a:lnTo>
                  <a:lnTo>
                    <a:pt x="293" y="6507"/>
                  </a:lnTo>
                  <a:lnTo>
                    <a:pt x="366" y="6689"/>
                  </a:lnTo>
                  <a:lnTo>
                    <a:pt x="475" y="6836"/>
                  </a:lnTo>
                  <a:lnTo>
                    <a:pt x="475" y="6836"/>
                  </a:lnTo>
                  <a:lnTo>
                    <a:pt x="622" y="6945"/>
                  </a:lnTo>
                  <a:lnTo>
                    <a:pt x="731" y="7018"/>
                  </a:lnTo>
                  <a:lnTo>
                    <a:pt x="877" y="7055"/>
                  </a:lnTo>
                  <a:lnTo>
                    <a:pt x="1060" y="7055"/>
                  </a:lnTo>
                  <a:lnTo>
                    <a:pt x="1060" y="7055"/>
                  </a:lnTo>
                  <a:lnTo>
                    <a:pt x="1243" y="7055"/>
                  </a:lnTo>
                  <a:lnTo>
                    <a:pt x="1389" y="7018"/>
                  </a:lnTo>
                  <a:lnTo>
                    <a:pt x="1572" y="6945"/>
                  </a:lnTo>
                  <a:lnTo>
                    <a:pt x="1755" y="6836"/>
                  </a:lnTo>
                  <a:lnTo>
                    <a:pt x="1901" y="6726"/>
                  </a:lnTo>
                  <a:lnTo>
                    <a:pt x="2047" y="6580"/>
                  </a:lnTo>
                  <a:lnTo>
                    <a:pt x="2157" y="6434"/>
                  </a:lnTo>
                  <a:lnTo>
                    <a:pt x="2230" y="6287"/>
                  </a:lnTo>
                  <a:lnTo>
                    <a:pt x="2230" y="6287"/>
                  </a:lnTo>
                  <a:lnTo>
                    <a:pt x="2486" y="5703"/>
                  </a:lnTo>
                  <a:lnTo>
                    <a:pt x="2705" y="5118"/>
                  </a:lnTo>
                  <a:lnTo>
                    <a:pt x="3107" y="3948"/>
                  </a:lnTo>
                  <a:lnTo>
                    <a:pt x="3546" y="2778"/>
                  </a:lnTo>
                  <a:lnTo>
                    <a:pt x="3765" y="2194"/>
                  </a:lnTo>
                  <a:lnTo>
                    <a:pt x="3984" y="1609"/>
                  </a:lnTo>
                  <a:lnTo>
                    <a:pt x="3984" y="1609"/>
                  </a:lnTo>
                  <a:lnTo>
                    <a:pt x="4021" y="1426"/>
                  </a:lnTo>
                  <a:lnTo>
                    <a:pt x="4057" y="1207"/>
                  </a:lnTo>
                  <a:lnTo>
                    <a:pt x="4057" y="1207"/>
                  </a:lnTo>
                  <a:lnTo>
                    <a:pt x="3984" y="878"/>
                  </a:lnTo>
                  <a:lnTo>
                    <a:pt x="3875" y="512"/>
                  </a:lnTo>
                  <a:lnTo>
                    <a:pt x="3875" y="512"/>
                  </a:lnTo>
                  <a:lnTo>
                    <a:pt x="3765" y="220"/>
                  </a:lnTo>
                  <a:lnTo>
                    <a:pt x="3655" y="110"/>
                  </a:lnTo>
                  <a:lnTo>
                    <a:pt x="3582" y="37"/>
                  </a:lnTo>
                  <a:lnTo>
                    <a:pt x="3582" y="37"/>
                  </a:lnTo>
                  <a:lnTo>
                    <a:pt x="3473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560075" y="3101000"/>
              <a:ext cx="152625" cy="126150"/>
            </a:xfrm>
            <a:custGeom>
              <a:avLst/>
              <a:gdLst/>
              <a:ahLst/>
              <a:cxnLst/>
              <a:rect l="l" t="t" r="r" b="b"/>
              <a:pathLst>
                <a:path w="6105" h="5046" extrusionOk="0">
                  <a:moveTo>
                    <a:pt x="2888" y="1"/>
                  </a:moveTo>
                  <a:lnTo>
                    <a:pt x="2595" y="38"/>
                  </a:lnTo>
                  <a:lnTo>
                    <a:pt x="2486" y="74"/>
                  </a:lnTo>
                  <a:lnTo>
                    <a:pt x="2339" y="147"/>
                  </a:lnTo>
                  <a:lnTo>
                    <a:pt x="1937" y="403"/>
                  </a:lnTo>
                  <a:lnTo>
                    <a:pt x="1535" y="586"/>
                  </a:lnTo>
                  <a:lnTo>
                    <a:pt x="1097" y="769"/>
                  </a:lnTo>
                  <a:lnTo>
                    <a:pt x="658" y="915"/>
                  </a:lnTo>
                  <a:lnTo>
                    <a:pt x="439" y="988"/>
                  </a:lnTo>
                  <a:lnTo>
                    <a:pt x="220" y="1134"/>
                  </a:lnTo>
                  <a:lnTo>
                    <a:pt x="110" y="1244"/>
                  </a:lnTo>
                  <a:lnTo>
                    <a:pt x="37" y="1353"/>
                  </a:lnTo>
                  <a:lnTo>
                    <a:pt x="0" y="1500"/>
                  </a:lnTo>
                  <a:lnTo>
                    <a:pt x="0" y="1682"/>
                  </a:lnTo>
                  <a:lnTo>
                    <a:pt x="1170" y="2231"/>
                  </a:lnTo>
                  <a:lnTo>
                    <a:pt x="1097" y="2267"/>
                  </a:lnTo>
                  <a:lnTo>
                    <a:pt x="1060" y="2340"/>
                  </a:lnTo>
                  <a:lnTo>
                    <a:pt x="914" y="2413"/>
                  </a:lnTo>
                  <a:lnTo>
                    <a:pt x="841" y="2486"/>
                  </a:lnTo>
                  <a:lnTo>
                    <a:pt x="804" y="2560"/>
                  </a:lnTo>
                  <a:lnTo>
                    <a:pt x="804" y="2633"/>
                  </a:lnTo>
                  <a:lnTo>
                    <a:pt x="841" y="2779"/>
                  </a:lnTo>
                  <a:lnTo>
                    <a:pt x="1206" y="2706"/>
                  </a:lnTo>
                  <a:lnTo>
                    <a:pt x="1353" y="2669"/>
                  </a:lnTo>
                  <a:lnTo>
                    <a:pt x="1426" y="2596"/>
                  </a:lnTo>
                  <a:lnTo>
                    <a:pt x="1462" y="2523"/>
                  </a:lnTo>
                  <a:lnTo>
                    <a:pt x="1499" y="2413"/>
                  </a:lnTo>
                  <a:lnTo>
                    <a:pt x="1535" y="2048"/>
                  </a:lnTo>
                  <a:lnTo>
                    <a:pt x="1535" y="1938"/>
                  </a:lnTo>
                  <a:lnTo>
                    <a:pt x="1608" y="1865"/>
                  </a:lnTo>
                  <a:lnTo>
                    <a:pt x="1718" y="1646"/>
                  </a:lnTo>
                  <a:lnTo>
                    <a:pt x="1901" y="1755"/>
                  </a:lnTo>
                  <a:lnTo>
                    <a:pt x="2047" y="1865"/>
                  </a:lnTo>
                  <a:lnTo>
                    <a:pt x="2157" y="2011"/>
                  </a:lnTo>
                  <a:lnTo>
                    <a:pt x="2193" y="2158"/>
                  </a:lnTo>
                  <a:lnTo>
                    <a:pt x="2120" y="2340"/>
                  </a:lnTo>
                  <a:lnTo>
                    <a:pt x="2011" y="2486"/>
                  </a:lnTo>
                  <a:lnTo>
                    <a:pt x="1097" y="3473"/>
                  </a:lnTo>
                  <a:lnTo>
                    <a:pt x="1170" y="3620"/>
                  </a:lnTo>
                  <a:lnTo>
                    <a:pt x="1243" y="3766"/>
                  </a:lnTo>
                  <a:lnTo>
                    <a:pt x="1353" y="3875"/>
                  </a:lnTo>
                  <a:lnTo>
                    <a:pt x="1462" y="3985"/>
                  </a:lnTo>
                  <a:lnTo>
                    <a:pt x="1755" y="4095"/>
                  </a:lnTo>
                  <a:lnTo>
                    <a:pt x="2047" y="4168"/>
                  </a:lnTo>
                  <a:lnTo>
                    <a:pt x="1755" y="4862"/>
                  </a:lnTo>
                  <a:lnTo>
                    <a:pt x="1974" y="4935"/>
                  </a:lnTo>
                  <a:lnTo>
                    <a:pt x="2193" y="5009"/>
                  </a:lnTo>
                  <a:lnTo>
                    <a:pt x="2595" y="5045"/>
                  </a:lnTo>
                  <a:lnTo>
                    <a:pt x="2815" y="5009"/>
                  </a:lnTo>
                  <a:lnTo>
                    <a:pt x="3034" y="4972"/>
                  </a:lnTo>
                  <a:lnTo>
                    <a:pt x="3473" y="4862"/>
                  </a:lnTo>
                  <a:lnTo>
                    <a:pt x="3728" y="4826"/>
                  </a:lnTo>
                  <a:lnTo>
                    <a:pt x="3984" y="4789"/>
                  </a:lnTo>
                  <a:lnTo>
                    <a:pt x="4167" y="4826"/>
                  </a:lnTo>
                  <a:lnTo>
                    <a:pt x="4386" y="4899"/>
                  </a:lnTo>
                  <a:lnTo>
                    <a:pt x="4606" y="4935"/>
                  </a:lnTo>
                  <a:lnTo>
                    <a:pt x="4825" y="4972"/>
                  </a:lnTo>
                  <a:lnTo>
                    <a:pt x="4971" y="4972"/>
                  </a:lnTo>
                  <a:lnTo>
                    <a:pt x="5117" y="4935"/>
                  </a:lnTo>
                  <a:lnTo>
                    <a:pt x="5227" y="4862"/>
                  </a:lnTo>
                  <a:lnTo>
                    <a:pt x="5373" y="4753"/>
                  </a:lnTo>
                  <a:lnTo>
                    <a:pt x="5666" y="4533"/>
                  </a:lnTo>
                  <a:lnTo>
                    <a:pt x="5885" y="4278"/>
                  </a:lnTo>
                  <a:lnTo>
                    <a:pt x="5995" y="4131"/>
                  </a:lnTo>
                  <a:lnTo>
                    <a:pt x="6068" y="3985"/>
                  </a:lnTo>
                  <a:lnTo>
                    <a:pt x="6104" y="3802"/>
                  </a:lnTo>
                  <a:lnTo>
                    <a:pt x="6104" y="3583"/>
                  </a:lnTo>
                  <a:lnTo>
                    <a:pt x="5483" y="3437"/>
                  </a:lnTo>
                  <a:lnTo>
                    <a:pt x="5373" y="3291"/>
                  </a:lnTo>
                  <a:lnTo>
                    <a:pt x="5373" y="3108"/>
                  </a:lnTo>
                  <a:lnTo>
                    <a:pt x="5373" y="2962"/>
                  </a:lnTo>
                  <a:lnTo>
                    <a:pt x="5410" y="2779"/>
                  </a:lnTo>
                  <a:lnTo>
                    <a:pt x="5446" y="2596"/>
                  </a:lnTo>
                  <a:lnTo>
                    <a:pt x="5446" y="2413"/>
                  </a:lnTo>
                  <a:lnTo>
                    <a:pt x="5410" y="2267"/>
                  </a:lnTo>
                  <a:lnTo>
                    <a:pt x="5300" y="2121"/>
                  </a:lnTo>
                  <a:lnTo>
                    <a:pt x="5117" y="2158"/>
                  </a:lnTo>
                  <a:lnTo>
                    <a:pt x="4971" y="2304"/>
                  </a:lnTo>
                  <a:lnTo>
                    <a:pt x="4862" y="2413"/>
                  </a:lnTo>
                  <a:lnTo>
                    <a:pt x="4752" y="2560"/>
                  </a:lnTo>
                  <a:lnTo>
                    <a:pt x="4679" y="2742"/>
                  </a:lnTo>
                  <a:lnTo>
                    <a:pt x="4569" y="3071"/>
                  </a:lnTo>
                  <a:lnTo>
                    <a:pt x="4459" y="3437"/>
                  </a:lnTo>
                  <a:lnTo>
                    <a:pt x="4386" y="3510"/>
                  </a:lnTo>
                  <a:lnTo>
                    <a:pt x="4350" y="3583"/>
                  </a:lnTo>
                  <a:lnTo>
                    <a:pt x="4167" y="3766"/>
                  </a:lnTo>
                  <a:lnTo>
                    <a:pt x="4021" y="3583"/>
                  </a:lnTo>
                  <a:lnTo>
                    <a:pt x="3875" y="3437"/>
                  </a:lnTo>
                  <a:lnTo>
                    <a:pt x="3802" y="3291"/>
                  </a:lnTo>
                  <a:lnTo>
                    <a:pt x="3802" y="3108"/>
                  </a:lnTo>
                  <a:lnTo>
                    <a:pt x="3765" y="2925"/>
                  </a:lnTo>
                  <a:lnTo>
                    <a:pt x="3728" y="2742"/>
                  </a:lnTo>
                  <a:lnTo>
                    <a:pt x="3582" y="2450"/>
                  </a:lnTo>
                  <a:lnTo>
                    <a:pt x="3399" y="2158"/>
                  </a:lnTo>
                  <a:lnTo>
                    <a:pt x="3144" y="1902"/>
                  </a:lnTo>
                  <a:lnTo>
                    <a:pt x="2888" y="1609"/>
                  </a:lnTo>
                  <a:lnTo>
                    <a:pt x="3326" y="1061"/>
                  </a:lnTo>
                  <a:lnTo>
                    <a:pt x="3728" y="586"/>
                  </a:lnTo>
                  <a:lnTo>
                    <a:pt x="3838" y="403"/>
                  </a:lnTo>
                  <a:lnTo>
                    <a:pt x="3875" y="257"/>
                  </a:lnTo>
                  <a:lnTo>
                    <a:pt x="3802" y="147"/>
                  </a:lnTo>
                  <a:lnTo>
                    <a:pt x="3765" y="111"/>
                  </a:lnTo>
                  <a:lnTo>
                    <a:pt x="3692" y="111"/>
                  </a:lnTo>
                  <a:lnTo>
                    <a:pt x="3290" y="38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560075" y="3101000"/>
              <a:ext cx="152625" cy="126150"/>
            </a:xfrm>
            <a:custGeom>
              <a:avLst/>
              <a:gdLst/>
              <a:ahLst/>
              <a:cxnLst/>
              <a:rect l="l" t="t" r="r" b="b"/>
              <a:pathLst>
                <a:path w="6105" h="5046" fill="none" extrusionOk="0">
                  <a:moveTo>
                    <a:pt x="2888" y="1"/>
                  </a:moveTo>
                  <a:lnTo>
                    <a:pt x="2888" y="1"/>
                  </a:lnTo>
                  <a:lnTo>
                    <a:pt x="2595" y="38"/>
                  </a:lnTo>
                  <a:lnTo>
                    <a:pt x="2486" y="74"/>
                  </a:lnTo>
                  <a:lnTo>
                    <a:pt x="2339" y="147"/>
                  </a:lnTo>
                  <a:lnTo>
                    <a:pt x="2339" y="147"/>
                  </a:lnTo>
                  <a:lnTo>
                    <a:pt x="1937" y="403"/>
                  </a:lnTo>
                  <a:lnTo>
                    <a:pt x="1535" y="586"/>
                  </a:lnTo>
                  <a:lnTo>
                    <a:pt x="1097" y="769"/>
                  </a:lnTo>
                  <a:lnTo>
                    <a:pt x="658" y="915"/>
                  </a:lnTo>
                  <a:lnTo>
                    <a:pt x="658" y="915"/>
                  </a:lnTo>
                  <a:lnTo>
                    <a:pt x="439" y="988"/>
                  </a:lnTo>
                  <a:lnTo>
                    <a:pt x="220" y="1134"/>
                  </a:lnTo>
                  <a:lnTo>
                    <a:pt x="110" y="1244"/>
                  </a:lnTo>
                  <a:lnTo>
                    <a:pt x="37" y="1353"/>
                  </a:lnTo>
                  <a:lnTo>
                    <a:pt x="0" y="1500"/>
                  </a:lnTo>
                  <a:lnTo>
                    <a:pt x="0" y="1682"/>
                  </a:lnTo>
                  <a:lnTo>
                    <a:pt x="0" y="1682"/>
                  </a:lnTo>
                  <a:lnTo>
                    <a:pt x="1170" y="2231"/>
                  </a:lnTo>
                  <a:lnTo>
                    <a:pt x="1170" y="2231"/>
                  </a:lnTo>
                  <a:lnTo>
                    <a:pt x="1097" y="2267"/>
                  </a:lnTo>
                  <a:lnTo>
                    <a:pt x="1060" y="2340"/>
                  </a:lnTo>
                  <a:lnTo>
                    <a:pt x="914" y="2413"/>
                  </a:lnTo>
                  <a:lnTo>
                    <a:pt x="841" y="2486"/>
                  </a:lnTo>
                  <a:lnTo>
                    <a:pt x="804" y="2560"/>
                  </a:lnTo>
                  <a:lnTo>
                    <a:pt x="804" y="2633"/>
                  </a:lnTo>
                  <a:lnTo>
                    <a:pt x="841" y="2779"/>
                  </a:lnTo>
                  <a:lnTo>
                    <a:pt x="841" y="2779"/>
                  </a:lnTo>
                  <a:lnTo>
                    <a:pt x="1206" y="2706"/>
                  </a:lnTo>
                  <a:lnTo>
                    <a:pt x="1353" y="2669"/>
                  </a:lnTo>
                  <a:lnTo>
                    <a:pt x="1426" y="2596"/>
                  </a:lnTo>
                  <a:lnTo>
                    <a:pt x="1462" y="2523"/>
                  </a:lnTo>
                  <a:lnTo>
                    <a:pt x="1499" y="2413"/>
                  </a:lnTo>
                  <a:lnTo>
                    <a:pt x="1535" y="2048"/>
                  </a:lnTo>
                  <a:lnTo>
                    <a:pt x="1535" y="2048"/>
                  </a:lnTo>
                  <a:lnTo>
                    <a:pt x="1535" y="1938"/>
                  </a:lnTo>
                  <a:lnTo>
                    <a:pt x="1608" y="1865"/>
                  </a:lnTo>
                  <a:lnTo>
                    <a:pt x="1718" y="1646"/>
                  </a:lnTo>
                  <a:lnTo>
                    <a:pt x="1718" y="1646"/>
                  </a:lnTo>
                  <a:lnTo>
                    <a:pt x="1901" y="1755"/>
                  </a:lnTo>
                  <a:lnTo>
                    <a:pt x="2047" y="1865"/>
                  </a:lnTo>
                  <a:lnTo>
                    <a:pt x="2047" y="1865"/>
                  </a:lnTo>
                  <a:lnTo>
                    <a:pt x="2157" y="2011"/>
                  </a:lnTo>
                  <a:lnTo>
                    <a:pt x="2193" y="2158"/>
                  </a:lnTo>
                  <a:lnTo>
                    <a:pt x="2120" y="2340"/>
                  </a:lnTo>
                  <a:lnTo>
                    <a:pt x="2011" y="2486"/>
                  </a:lnTo>
                  <a:lnTo>
                    <a:pt x="2011" y="2486"/>
                  </a:lnTo>
                  <a:lnTo>
                    <a:pt x="1097" y="3473"/>
                  </a:lnTo>
                  <a:lnTo>
                    <a:pt x="1097" y="3473"/>
                  </a:lnTo>
                  <a:lnTo>
                    <a:pt x="1170" y="3620"/>
                  </a:lnTo>
                  <a:lnTo>
                    <a:pt x="1243" y="3766"/>
                  </a:lnTo>
                  <a:lnTo>
                    <a:pt x="1353" y="3875"/>
                  </a:lnTo>
                  <a:lnTo>
                    <a:pt x="1462" y="3985"/>
                  </a:lnTo>
                  <a:lnTo>
                    <a:pt x="1755" y="4095"/>
                  </a:lnTo>
                  <a:lnTo>
                    <a:pt x="2047" y="4168"/>
                  </a:lnTo>
                  <a:lnTo>
                    <a:pt x="2047" y="4168"/>
                  </a:lnTo>
                  <a:lnTo>
                    <a:pt x="1755" y="4862"/>
                  </a:lnTo>
                  <a:lnTo>
                    <a:pt x="1755" y="4862"/>
                  </a:lnTo>
                  <a:lnTo>
                    <a:pt x="1974" y="4935"/>
                  </a:lnTo>
                  <a:lnTo>
                    <a:pt x="2193" y="5009"/>
                  </a:lnTo>
                  <a:lnTo>
                    <a:pt x="2595" y="5045"/>
                  </a:lnTo>
                  <a:lnTo>
                    <a:pt x="2595" y="5045"/>
                  </a:lnTo>
                  <a:lnTo>
                    <a:pt x="2815" y="5009"/>
                  </a:lnTo>
                  <a:lnTo>
                    <a:pt x="3034" y="4972"/>
                  </a:lnTo>
                  <a:lnTo>
                    <a:pt x="3473" y="4862"/>
                  </a:lnTo>
                  <a:lnTo>
                    <a:pt x="3473" y="4862"/>
                  </a:lnTo>
                  <a:lnTo>
                    <a:pt x="3728" y="4826"/>
                  </a:lnTo>
                  <a:lnTo>
                    <a:pt x="3984" y="4789"/>
                  </a:lnTo>
                  <a:lnTo>
                    <a:pt x="3984" y="4789"/>
                  </a:lnTo>
                  <a:lnTo>
                    <a:pt x="4167" y="4826"/>
                  </a:lnTo>
                  <a:lnTo>
                    <a:pt x="4386" y="4899"/>
                  </a:lnTo>
                  <a:lnTo>
                    <a:pt x="4386" y="4899"/>
                  </a:lnTo>
                  <a:lnTo>
                    <a:pt x="4606" y="4935"/>
                  </a:lnTo>
                  <a:lnTo>
                    <a:pt x="4825" y="4972"/>
                  </a:lnTo>
                  <a:lnTo>
                    <a:pt x="4825" y="4972"/>
                  </a:lnTo>
                  <a:lnTo>
                    <a:pt x="4971" y="4972"/>
                  </a:lnTo>
                  <a:lnTo>
                    <a:pt x="5117" y="4935"/>
                  </a:lnTo>
                  <a:lnTo>
                    <a:pt x="5227" y="4862"/>
                  </a:lnTo>
                  <a:lnTo>
                    <a:pt x="5373" y="4753"/>
                  </a:lnTo>
                  <a:lnTo>
                    <a:pt x="5373" y="4753"/>
                  </a:lnTo>
                  <a:lnTo>
                    <a:pt x="5666" y="4533"/>
                  </a:lnTo>
                  <a:lnTo>
                    <a:pt x="5885" y="4278"/>
                  </a:lnTo>
                  <a:lnTo>
                    <a:pt x="5995" y="4131"/>
                  </a:lnTo>
                  <a:lnTo>
                    <a:pt x="6068" y="3985"/>
                  </a:lnTo>
                  <a:lnTo>
                    <a:pt x="6104" y="3802"/>
                  </a:lnTo>
                  <a:lnTo>
                    <a:pt x="6104" y="3583"/>
                  </a:lnTo>
                  <a:lnTo>
                    <a:pt x="6104" y="3583"/>
                  </a:lnTo>
                  <a:lnTo>
                    <a:pt x="5483" y="3437"/>
                  </a:lnTo>
                  <a:lnTo>
                    <a:pt x="5483" y="3437"/>
                  </a:lnTo>
                  <a:lnTo>
                    <a:pt x="5373" y="3291"/>
                  </a:lnTo>
                  <a:lnTo>
                    <a:pt x="5373" y="3108"/>
                  </a:lnTo>
                  <a:lnTo>
                    <a:pt x="5373" y="2962"/>
                  </a:lnTo>
                  <a:lnTo>
                    <a:pt x="5410" y="2779"/>
                  </a:lnTo>
                  <a:lnTo>
                    <a:pt x="5446" y="2596"/>
                  </a:lnTo>
                  <a:lnTo>
                    <a:pt x="5446" y="2413"/>
                  </a:lnTo>
                  <a:lnTo>
                    <a:pt x="5410" y="2267"/>
                  </a:lnTo>
                  <a:lnTo>
                    <a:pt x="5300" y="2121"/>
                  </a:lnTo>
                  <a:lnTo>
                    <a:pt x="5300" y="2121"/>
                  </a:lnTo>
                  <a:lnTo>
                    <a:pt x="5117" y="2158"/>
                  </a:lnTo>
                  <a:lnTo>
                    <a:pt x="5117" y="2158"/>
                  </a:lnTo>
                  <a:lnTo>
                    <a:pt x="4971" y="2304"/>
                  </a:lnTo>
                  <a:lnTo>
                    <a:pt x="4862" y="2413"/>
                  </a:lnTo>
                  <a:lnTo>
                    <a:pt x="4752" y="2560"/>
                  </a:lnTo>
                  <a:lnTo>
                    <a:pt x="4679" y="2742"/>
                  </a:lnTo>
                  <a:lnTo>
                    <a:pt x="4569" y="3071"/>
                  </a:lnTo>
                  <a:lnTo>
                    <a:pt x="4459" y="3437"/>
                  </a:lnTo>
                  <a:lnTo>
                    <a:pt x="4459" y="3437"/>
                  </a:lnTo>
                  <a:lnTo>
                    <a:pt x="4386" y="3510"/>
                  </a:lnTo>
                  <a:lnTo>
                    <a:pt x="4350" y="3583"/>
                  </a:lnTo>
                  <a:lnTo>
                    <a:pt x="4167" y="3766"/>
                  </a:lnTo>
                  <a:lnTo>
                    <a:pt x="4167" y="3766"/>
                  </a:lnTo>
                  <a:lnTo>
                    <a:pt x="4021" y="3583"/>
                  </a:lnTo>
                  <a:lnTo>
                    <a:pt x="3875" y="3437"/>
                  </a:lnTo>
                  <a:lnTo>
                    <a:pt x="3875" y="3437"/>
                  </a:lnTo>
                  <a:lnTo>
                    <a:pt x="3802" y="3291"/>
                  </a:lnTo>
                  <a:lnTo>
                    <a:pt x="3802" y="3108"/>
                  </a:lnTo>
                  <a:lnTo>
                    <a:pt x="3802" y="3108"/>
                  </a:lnTo>
                  <a:lnTo>
                    <a:pt x="3765" y="2925"/>
                  </a:lnTo>
                  <a:lnTo>
                    <a:pt x="3728" y="2742"/>
                  </a:lnTo>
                  <a:lnTo>
                    <a:pt x="3582" y="2450"/>
                  </a:lnTo>
                  <a:lnTo>
                    <a:pt x="3399" y="2158"/>
                  </a:lnTo>
                  <a:lnTo>
                    <a:pt x="3144" y="1902"/>
                  </a:lnTo>
                  <a:lnTo>
                    <a:pt x="3144" y="1902"/>
                  </a:lnTo>
                  <a:lnTo>
                    <a:pt x="2888" y="1609"/>
                  </a:lnTo>
                  <a:lnTo>
                    <a:pt x="2888" y="1609"/>
                  </a:lnTo>
                  <a:lnTo>
                    <a:pt x="3326" y="1061"/>
                  </a:lnTo>
                  <a:lnTo>
                    <a:pt x="3728" y="586"/>
                  </a:lnTo>
                  <a:lnTo>
                    <a:pt x="3728" y="586"/>
                  </a:lnTo>
                  <a:lnTo>
                    <a:pt x="3838" y="403"/>
                  </a:lnTo>
                  <a:lnTo>
                    <a:pt x="3875" y="257"/>
                  </a:lnTo>
                  <a:lnTo>
                    <a:pt x="3802" y="147"/>
                  </a:lnTo>
                  <a:lnTo>
                    <a:pt x="3765" y="111"/>
                  </a:lnTo>
                  <a:lnTo>
                    <a:pt x="3692" y="111"/>
                  </a:lnTo>
                  <a:lnTo>
                    <a:pt x="3692" y="111"/>
                  </a:lnTo>
                  <a:lnTo>
                    <a:pt x="3290" y="38"/>
                  </a:lnTo>
                  <a:lnTo>
                    <a:pt x="2888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5181125" y="3247225"/>
              <a:ext cx="115150" cy="218425"/>
            </a:xfrm>
            <a:custGeom>
              <a:avLst/>
              <a:gdLst/>
              <a:ahLst/>
              <a:cxnLst/>
              <a:rect l="l" t="t" r="r" b="b"/>
              <a:pathLst>
                <a:path w="4606" h="8737" extrusionOk="0">
                  <a:moveTo>
                    <a:pt x="3838" y="0"/>
                  </a:moveTo>
                  <a:lnTo>
                    <a:pt x="3692" y="73"/>
                  </a:lnTo>
                  <a:lnTo>
                    <a:pt x="3546" y="146"/>
                  </a:lnTo>
                  <a:lnTo>
                    <a:pt x="3436" y="293"/>
                  </a:lnTo>
                  <a:lnTo>
                    <a:pt x="3363" y="439"/>
                  </a:lnTo>
                  <a:lnTo>
                    <a:pt x="3253" y="585"/>
                  </a:lnTo>
                  <a:lnTo>
                    <a:pt x="3107" y="804"/>
                  </a:lnTo>
                  <a:lnTo>
                    <a:pt x="2888" y="987"/>
                  </a:lnTo>
                  <a:lnTo>
                    <a:pt x="2669" y="1133"/>
                  </a:lnTo>
                  <a:lnTo>
                    <a:pt x="2376" y="1206"/>
                  </a:lnTo>
                  <a:lnTo>
                    <a:pt x="2157" y="1243"/>
                  </a:lnTo>
                  <a:lnTo>
                    <a:pt x="1938" y="1353"/>
                  </a:lnTo>
                  <a:lnTo>
                    <a:pt x="1755" y="1462"/>
                  </a:lnTo>
                  <a:lnTo>
                    <a:pt x="1609" y="1609"/>
                  </a:lnTo>
                  <a:lnTo>
                    <a:pt x="1316" y="1937"/>
                  </a:lnTo>
                  <a:lnTo>
                    <a:pt x="1097" y="2303"/>
                  </a:lnTo>
                  <a:lnTo>
                    <a:pt x="805" y="2778"/>
                  </a:lnTo>
                  <a:lnTo>
                    <a:pt x="585" y="3290"/>
                  </a:lnTo>
                  <a:lnTo>
                    <a:pt x="512" y="3546"/>
                  </a:lnTo>
                  <a:lnTo>
                    <a:pt x="476" y="3802"/>
                  </a:lnTo>
                  <a:lnTo>
                    <a:pt x="439" y="4057"/>
                  </a:lnTo>
                  <a:lnTo>
                    <a:pt x="476" y="4350"/>
                  </a:lnTo>
                  <a:lnTo>
                    <a:pt x="439" y="4423"/>
                  </a:lnTo>
                  <a:lnTo>
                    <a:pt x="439" y="4533"/>
                  </a:lnTo>
                  <a:lnTo>
                    <a:pt x="366" y="4679"/>
                  </a:lnTo>
                  <a:lnTo>
                    <a:pt x="329" y="5154"/>
                  </a:lnTo>
                  <a:lnTo>
                    <a:pt x="293" y="5666"/>
                  </a:lnTo>
                  <a:lnTo>
                    <a:pt x="183" y="6214"/>
                  </a:lnTo>
                  <a:lnTo>
                    <a:pt x="0" y="7566"/>
                  </a:lnTo>
                  <a:lnTo>
                    <a:pt x="329" y="7822"/>
                  </a:lnTo>
                  <a:lnTo>
                    <a:pt x="731" y="8042"/>
                  </a:lnTo>
                  <a:lnTo>
                    <a:pt x="1572" y="8517"/>
                  </a:lnTo>
                  <a:lnTo>
                    <a:pt x="1755" y="8590"/>
                  </a:lnTo>
                  <a:lnTo>
                    <a:pt x="1974" y="8626"/>
                  </a:lnTo>
                  <a:lnTo>
                    <a:pt x="2413" y="8700"/>
                  </a:lnTo>
                  <a:lnTo>
                    <a:pt x="2486" y="8736"/>
                  </a:lnTo>
                  <a:lnTo>
                    <a:pt x="2632" y="8700"/>
                  </a:lnTo>
                  <a:lnTo>
                    <a:pt x="2705" y="8590"/>
                  </a:lnTo>
                  <a:lnTo>
                    <a:pt x="2778" y="8480"/>
                  </a:lnTo>
                  <a:lnTo>
                    <a:pt x="2778" y="8297"/>
                  </a:lnTo>
                  <a:lnTo>
                    <a:pt x="2632" y="8115"/>
                  </a:lnTo>
                  <a:lnTo>
                    <a:pt x="2449" y="7968"/>
                  </a:lnTo>
                  <a:lnTo>
                    <a:pt x="2230" y="7822"/>
                  </a:lnTo>
                  <a:lnTo>
                    <a:pt x="2084" y="7676"/>
                  </a:lnTo>
                  <a:lnTo>
                    <a:pt x="1901" y="7493"/>
                  </a:lnTo>
                  <a:lnTo>
                    <a:pt x="1791" y="7311"/>
                  </a:lnTo>
                  <a:lnTo>
                    <a:pt x="1718" y="7091"/>
                  </a:lnTo>
                  <a:lnTo>
                    <a:pt x="1645" y="6872"/>
                  </a:lnTo>
                  <a:lnTo>
                    <a:pt x="1609" y="6653"/>
                  </a:lnTo>
                  <a:lnTo>
                    <a:pt x="1609" y="6397"/>
                  </a:lnTo>
                  <a:lnTo>
                    <a:pt x="1682" y="5775"/>
                  </a:lnTo>
                  <a:lnTo>
                    <a:pt x="1791" y="5117"/>
                  </a:lnTo>
                  <a:lnTo>
                    <a:pt x="2011" y="3875"/>
                  </a:lnTo>
                  <a:lnTo>
                    <a:pt x="2047" y="3765"/>
                  </a:lnTo>
                  <a:lnTo>
                    <a:pt x="2120" y="3692"/>
                  </a:lnTo>
                  <a:lnTo>
                    <a:pt x="2449" y="3217"/>
                  </a:lnTo>
                  <a:lnTo>
                    <a:pt x="2778" y="2705"/>
                  </a:lnTo>
                  <a:lnTo>
                    <a:pt x="3034" y="2340"/>
                  </a:lnTo>
                  <a:lnTo>
                    <a:pt x="3327" y="2011"/>
                  </a:lnTo>
                  <a:lnTo>
                    <a:pt x="3656" y="1718"/>
                  </a:lnTo>
                  <a:lnTo>
                    <a:pt x="4021" y="1462"/>
                  </a:lnTo>
                  <a:lnTo>
                    <a:pt x="4204" y="1316"/>
                  </a:lnTo>
                  <a:lnTo>
                    <a:pt x="4387" y="1170"/>
                  </a:lnTo>
                  <a:lnTo>
                    <a:pt x="4496" y="1024"/>
                  </a:lnTo>
                  <a:lnTo>
                    <a:pt x="4569" y="914"/>
                  </a:lnTo>
                  <a:lnTo>
                    <a:pt x="4606" y="768"/>
                  </a:lnTo>
                  <a:lnTo>
                    <a:pt x="4606" y="622"/>
                  </a:lnTo>
                  <a:lnTo>
                    <a:pt x="4569" y="475"/>
                  </a:lnTo>
                  <a:lnTo>
                    <a:pt x="4533" y="329"/>
                  </a:lnTo>
                  <a:lnTo>
                    <a:pt x="4460" y="220"/>
                  </a:lnTo>
                  <a:lnTo>
                    <a:pt x="4350" y="110"/>
                  </a:lnTo>
                  <a:lnTo>
                    <a:pt x="4167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5181125" y="3247225"/>
              <a:ext cx="115150" cy="218425"/>
            </a:xfrm>
            <a:custGeom>
              <a:avLst/>
              <a:gdLst/>
              <a:ahLst/>
              <a:cxnLst/>
              <a:rect l="l" t="t" r="r" b="b"/>
              <a:pathLst>
                <a:path w="4606" h="8737" fill="none" extrusionOk="0">
                  <a:moveTo>
                    <a:pt x="3984" y="0"/>
                  </a:moveTo>
                  <a:lnTo>
                    <a:pt x="3984" y="0"/>
                  </a:lnTo>
                  <a:lnTo>
                    <a:pt x="3838" y="0"/>
                  </a:lnTo>
                  <a:lnTo>
                    <a:pt x="3692" y="73"/>
                  </a:lnTo>
                  <a:lnTo>
                    <a:pt x="3546" y="146"/>
                  </a:lnTo>
                  <a:lnTo>
                    <a:pt x="3436" y="293"/>
                  </a:lnTo>
                  <a:lnTo>
                    <a:pt x="3436" y="293"/>
                  </a:lnTo>
                  <a:lnTo>
                    <a:pt x="3363" y="439"/>
                  </a:lnTo>
                  <a:lnTo>
                    <a:pt x="3253" y="585"/>
                  </a:lnTo>
                  <a:lnTo>
                    <a:pt x="3253" y="585"/>
                  </a:lnTo>
                  <a:lnTo>
                    <a:pt x="3107" y="804"/>
                  </a:lnTo>
                  <a:lnTo>
                    <a:pt x="2888" y="987"/>
                  </a:lnTo>
                  <a:lnTo>
                    <a:pt x="2669" y="1133"/>
                  </a:lnTo>
                  <a:lnTo>
                    <a:pt x="2376" y="1206"/>
                  </a:lnTo>
                  <a:lnTo>
                    <a:pt x="2376" y="1206"/>
                  </a:lnTo>
                  <a:lnTo>
                    <a:pt x="2157" y="1243"/>
                  </a:lnTo>
                  <a:lnTo>
                    <a:pt x="1938" y="1353"/>
                  </a:lnTo>
                  <a:lnTo>
                    <a:pt x="1755" y="1462"/>
                  </a:lnTo>
                  <a:lnTo>
                    <a:pt x="1609" y="1609"/>
                  </a:lnTo>
                  <a:lnTo>
                    <a:pt x="1316" y="1937"/>
                  </a:lnTo>
                  <a:lnTo>
                    <a:pt x="1097" y="2303"/>
                  </a:lnTo>
                  <a:lnTo>
                    <a:pt x="1097" y="2303"/>
                  </a:lnTo>
                  <a:lnTo>
                    <a:pt x="805" y="2778"/>
                  </a:lnTo>
                  <a:lnTo>
                    <a:pt x="585" y="3290"/>
                  </a:lnTo>
                  <a:lnTo>
                    <a:pt x="512" y="3546"/>
                  </a:lnTo>
                  <a:lnTo>
                    <a:pt x="476" y="3802"/>
                  </a:lnTo>
                  <a:lnTo>
                    <a:pt x="439" y="4057"/>
                  </a:lnTo>
                  <a:lnTo>
                    <a:pt x="476" y="4350"/>
                  </a:lnTo>
                  <a:lnTo>
                    <a:pt x="476" y="4350"/>
                  </a:lnTo>
                  <a:lnTo>
                    <a:pt x="439" y="4423"/>
                  </a:lnTo>
                  <a:lnTo>
                    <a:pt x="439" y="4533"/>
                  </a:lnTo>
                  <a:lnTo>
                    <a:pt x="366" y="4679"/>
                  </a:lnTo>
                  <a:lnTo>
                    <a:pt x="366" y="4679"/>
                  </a:lnTo>
                  <a:lnTo>
                    <a:pt x="329" y="5154"/>
                  </a:lnTo>
                  <a:lnTo>
                    <a:pt x="329" y="5154"/>
                  </a:lnTo>
                  <a:lnTo>
                    <a:pt x="293" y="5666"/>
                  </a:lnTo>
                  <a:lnTo>
                    <a:pt x="293" y="5666"/>
                  </a:lnTo>
                  <a:lnTo>
                    <a:pt x="183" y="6214"/>
                  </a:lnTo>
                  <a:lnTo>
                    <a:pt x="183" y="6214"/>
                  </a:lnTo>
                  <a:lnTo>
                    <a:pt x="0" y="7566"/>
                  </a:lnTo>
                  <a:lnTo>
                    <a:pt x="0" y="7566"/>
                  </a:lnTo>
                  <a:lnTo>
                    <a:pt x="329" y="7822"/>
                  </a:lnTo>
                  <a:lnTo>
                    <a:pt x="731" y="8042"/>
                  </a:lnTo>
                  <a:lnTo>
                    <a:pt x="1572" y="8517"/>
                  </a:lnTo>
                  <a:lnTo>
                    <a:pt x="1572" y="8517"/>
                  </a:lnTo>
                  <a:lnTo>
                    <a:pt x="1755" y="8590"/>
                  </a:lnTo>
                  <a:lnTo>
                    <a:pt x="1974" y="8626"/>
                  </a:lnTo>
                  <a:lnTo>
                    <a:pt x="2413" y="8700"/>
                  </a:lnTo>
                  <a:lnTo>
                    <a:pt x="2413" y="8700"/>
                  </a:lnTo>
                  <a:lnTo>
                    <a:pt x="2486" y="8736"/>
                  </a:lnTo>
                  <a:lnTo>
                    <a:pt x="2486" y="8736"/>
                  </a:lnTo>
                  <a:lnTo>
                    <a:pt x="2632" y="8700"/>
                  </a:lnTo>
                  <a:lnTo>
                    <a:pt x="2705" y="8590"/>
                  </a:lnTo>
                  <a:lnTo>
                    <a:pt x="2778" y="8480"/>
                  </a:lnTo>
                  <a:lnTo>
                    <a:pt x="2778" y="8297"/>
                  </a:lnTo>
                  <a:lnTo>
                    <a:pt x="2778" y="8297"/>
                  </a:lnTo>
                  <a:lnTo>
                    <a:pt x="2632" y="8115"/>
                  </a:lnTo>
                  <a:lnTo>
                    <a:pt x="2449" y="7968"/>
                  </a:lnTo>
                  <a:lnTo>
                    <a:pt x="2449" y="7968"/>
                  </a:lnTo>
                  <a:lnTo>
                    <a:pt x="2230" y="7822"/>
                  </a:lnTo>
                  <a:lnTo>
                    <a:pt x="2084" y="7676"/>
                  </a:lnTo>
                  <a:lnTo>
                    <a:pt x="1901" y="7493"/>
                  </a:lnTo>
                  <a:lnTo>
                    <a:pt x="1791" y="7311"/>
                  </a:lnTo>
                  <a:lnTo>
                    <a:pt x="1718" y="7091"/>
                  </a:lnTo>
                  <a:lnTo>
                    <a:pt x="1645" y="6872"/>
                  </a:lnTo>
                  <a:lnTo>
                    <a:pt x="1609" y="6653"/>
                  </a:lnTo>
                  <a:lnTo>
                    <a:pt x="1609" y="6397"/>
                  </a:lnTo>
                  <a:lnTo>
                    <a:pt x="1609" y="6397"/>
                  </a:lnTo>
                  <a:lnTo>
                    <a:pt x="1682" y="5775"/>
                  </a:lnTo>
                  <a:lnTo>
                    <a:pt x="1791" y="5117"/>
                  </a:lnTo>
                  <a:lnTo>
                    <a:pt x="2011" y="3875"/>
                  </a:lnTo>
                  <a:lnTo>
                    <a:pt x="2011" y="3875"/>
                  </a:lnTo>
                  <a:lnTo>
                    <a:pt x="2047" y="3765"/>
                  </a:lnTo>
                  <a:lnTo>
                    <a:pt x="2120" y="3692"/>
                  </a:lnTo>
                  <a:lnTo>
                    <a:pt x="2120" y="3692"/>
                  </a:lnTo>
                  <a:lnTo>
                    <a:pt x="2449" y="3217"/>
                  </a:lnTo>
                  <a:lnTo>
                    <a:pt x="2778" y="2705"/>
                  </a:lnTo>
                  <a:lnTo>
                    <a:pt x="2778" y="2705"/>
                  </a:lnTo>
                  <a:lnTo>
                    <a:pt x="3034" y="2340"/>
                  </a:lnTo>
                  <a:lnTo>
                    <a:pt x="3327" y="2011"/>
                  </a:lnTo>
                  <a:lnTo>
                    <a:pt x="3656" y="1718"/>
                  </a:lnTo>
                  <a:lnTo>
                    <a:pt x="4021" y="1462"/>
                  </a:lnTo>
                  <a:lnTo>
                    <a:pt x="4021" y="1462"/>
                  </a:lnTo>
                  <a:lnTo>
                    <a:pt x="4204" y="1316"/>
                  </a:lnTo>
                  <a:lnTo>
                    <a:pt x="4387" y="1170"/>
                  </a:lnTo>
                  <a:lnTo>
                    <a:pt x="4387" y="1170"/>
                  </a:lnTo>
                  <a:lnTo>
                    <a:pt x="4496" y="1024"/>
                  </a:lnTo>
                  <a:lnTo>
                    <a:pt x="4569" y="914"/>
                  </a:lnTo>
                  <a:lnTo>
                    <a:pt x="4606" y="768"/>
                  </a:lnTo>
                  <a:lnTo>
                    <a:pt x="4606" y="622"/>
                  </a:lnTo>
                  <a:lnTo>
                    <a:pt x="4569" y="475"/>
                  </a:lnTo>
                  <a:lnTo>
                    <a:pt x="4533" y="329"/>
                  </a:lnTo>
                  <a:lnTo>
                    <a:pt x="4460" y="220"/>
                  </a:lnTo>
                  <a:lnTo>
                    <a:pt x="4350" y="110"/>
                  </a:lnTo>
                  <a:lnTo>
                    <a:pt x="4350" y="110"/>
                  </a:lnTo>
                  <a:lnTo>
                    <a:pt x="4167" y="0"/>
                  </a:lnTo>
                  <a:lnTo>
                    <a:pt x="3984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4608175" y="3762600"/>
              <a:ext cx="89575" cy="156275"/>
            </a:xfrm>
            <a:custGeom>
              <a:avLst/>
              <a:gdLst/>
              <a:ahLst/>
              <a:cxnLst/>
              <a:rect l="l" t="t" r="r" b="b"/>
              <a:pathLst>
                <a:path w="3583" h="6251" extrusionOk="0">
                  <a:moveTo>
                    <a:pt x="951" y="0"/>
                  </a:moveTo>
                  <a:lnTo>
                    <a:pt x="622" y="147"/>
                  </a:lnTo>
                  <a:lnTo>
                    <a:pt x="476" y="220"/>
                  </a:lnTo>
                  <a:lnTo>
                    <a:pt x="366" y="366"/>
                  </a:lnTo>
                  <a:lnTo>
                    <a:pt x="147" y="658"/>
                  </a:lnTo>
                  <a:lnTo>
                    <a:pt x="37" y="951"/>
                  </a:lnTo>
                  <a:lnTo>
                    <a:pt x="1" y="1316"/>
                  </a:lnTo>
                  <a:lnTo>
                    <a:pt x="1" y="1645"/>
                  </a:lnTo>
                  <a:lnTo>
                    <a:pt x="110" y="1974"/>
                  </a:lnTo>
                  <a:lnTo>
                    <a:pt x="257" y="2267"/>
                  </a:lnTo>
                  <a:lnTo>
                    <a:pt x="476" y="2559"/>
                  </a:lnTo>
                  <a:lnTo>
                    <a:pt x="732" y="2778"/>
                  </a:lnTo>
                  <a:lnTo>
                    <a:pt x="951" y="2924"/>
                  </a:lnTo>
                  <a:lnTo>
                    <a:pt x="1097" y="3107"/>
                  </a:lnTo>
                  <a:lnTo>
                    <a:pt x="1207" y="3290"/>
                  </a:lnTo>
                  <a:lnTo>
                    <a:pt x="1207" y="3546"/>
                  </a:lnTo>
                  <a:lnTo>
                    <a:pt x="549" y="4971"/>
                  </a:lnTo>
                  <a:lnTo>
                    <a:pt x="914" y="5300"/>
                  </a:lnTo>
                  <a:lnTo>
                    <a:pt x="330" y="6251"/>
                  </a:lnTo>
                  <a:lnTo>
                    <a:pt x="330" y="6251"/>
                  </a:lnTo>
                  <a:lnTo>
                    <a:pt x="1097" y="6068"/>
                  </a:lnTo>
                  <a:lnTo>
                    <a:pt x="1792" y="5885"/>
                  </a:lnTo>
                  <a:lnTo>
                    <a:pt x="2523" y="5739"/>
                  </a:lnTo>
                  <a:lnTo>
                    <a:pt x="2888" y="5702"/>
                  </a:lnTo>
                  <a:lnTo>
                    <a:pt x="3254" y="5666"/>
                  </a:lnTo>
                  <a:lnTo>
                    <a:pt x="3546" y="5702"/>
                  </a:lnTo>
                  <a:lnTo>
                    <a:pt x="3546" y="5702"/>
                  </a:lnTo>
                  <a:lnTo>
                    <a:pt x="3510" y="5410"/>
                  </a:lnTo>
                  <a:lnTo>
                    <a:pt x="3510" y="5154"/>
                  </a:lnTo>
                  <a:lnTo>
                    <a:pt x="3546" y="4752"/>
                  </a:lnTo>
                  <a:lnTo>
                    <a:pt x="3583" y="4569"/>
                  </a:lnTo>
                  <a:lnTo>
                    <a:pt x="3546" y="4386"/>
                  </a:lnTo>
                  <a:lnTo>
                    <a:pt x="3473" y="4240"/>
                  </a:lnTo>
                  <a:lnTo>
                    <a:pt x="3400" y="4094"/>
                  </a:lnTo>
                  <a:lnTo>
                    <a:pt x="3217" y="3948"/>
                  </a:lnTo>
                  <a:lnTo>
                    <a:pt x="2998" y="3838"/>
                  </a:lnTo>
                  <a:lnTo>
                    <a:pt x="2961" y="3838"/>
                  </a:lnTo>
                  <a:lnTo>
                    <a:pt x="2961" y="3765"/>
                  </a:lnTo>
                  <a:lnTo>
                    <a:pt x="2888" y="3692"/>
                  </a:lnTo>
                  <a:lnTo>
                    <a:pt x="1609" y="1755"/>
                  </a:lnTo>
                  <a:lnTo>
                    <a:pt x="1828" y="695"/>
                  </a:lnTo>
                  <a:lnTo>
                    <a:pt x="1572" y="731"/>
                  </a:lnTo>
                  <a:lnTo>
                    <a:pt x="1463" y="731"/>
                  </a:lnTo>
                  <a:lnTo>
                    <a:pt x="1353" y="658"/>
                  </a:lnTo>
                  <a:lnTo>
                    <a:pt x="1280" y="549"/>
                  </a:lnTo>
                  <a:lnTo>
                    <a:pt x="1243" y="439"/>
                  </a:lnTo>
                  <a:lnTo>
                    <a:pt x="1134" y="220"/>
                  </a:lnTo>
                  <a:lnTo>
                    <a:pt x="1061" y="11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696825" y="39051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608175" y="3762600"/>
              <a:ext cx="89575" cy="156275"/>
            </a:xfrm>
            <a:custGeom>
              <a:avLst/>
              <a:gdLst/>
              <a:ahLst/>
              <a:cxnLst/>
              <a:rect l="l" t="t" r="r" b="b"/>
              <a:pathLst>
                <a:path w="3583" h="6251" fill="none" extrusionOk="0">
                  <a:moveTo>
                    <a:pt x="951" y="0"/>
                  </a:moveTo>
                  <a:lnTo>
                    <a:pt x="951" y="0"/>
                  </a:lnTo>
                  <a:lnTo>
                    <a:pt x="622" y="147"/>
                  </a:lnTo>
                  <a:lnTo>
                    <a:pt x="476" y="220"/>
                  </a:lnTo>
                  <a:lnTo>
                    <a:pt x="366" y="366"/>
                  </a:lnTo>
                  <a:lnTo>
                    <a:pt x="366" y="366"/>
                  </a:lnTo>
                  <a:lnTo>
                    <a:pt x="147" y="658"/>
                  </a:lnTo>
                  <a:lnTo>
                    <a:pt x="37" y="951"/>
                  </a:lnTo>
                  <a:lnTo>
                    <a:pt x="1" y="1316"/>
                  </a:lnTo>
                  <a:lnTo>
                    <a:pt x="1" y="1645"/>
                  </a:lnTo>
                  <a:lnTo>
                    <a:pt x="110" y="1974"/>
                  </a:lnTo>
                  <a:lnTo>
                    <a:pt x="257" y="2267"/>
                  </a:lnTo>
                  <a:lnTo>
                    <a:pt x="476" y="2559"/>
                  </a:lnTo>
                  <a:lnTo>
                    <a:pt x="732" y="2778"/>
                  </a:lnTo>
                  <a:lnTo>
                    <a:pt x="732" y="2778"/>
                  </a:lnTo>
                  <a:lnTo>
                    <a:pt x="951" y="2924"/>
                  </a:lnTo>
                  <a:lnTo>
                    <a:pt x="1097" y="3107"/>
                  </a:lnTo>
                  <a:lnTo>
                    <a:pt x="1207" y="3290"/>
                  </a:lnTo>
                  <a:lnTo>
                    <a:pt x="1207" y="3546"/>
                  </a:lnTo>
                  <a:lnTo>
                    <a:pt x="1207" y="3546"/>
                  </a:lnTo>
                  <a:lnTo>
                    <a:pt x="549" y="4971"/>
                  </a:lnTo>
                  <a:lnTo>
                    <a:pt x="549" y="4971"/>
                  </a:lnTo>
                  <a:lnTo>
                    <a:pt x="914" y="5300"/>
                  </a:lnTo>
                  <a:lnTo>
                    <a:pt x="914" y="5300"/>
                  </a:lnTo>
                  <a:lnTo>
                    <a:pt x="330" y="6251"/>
                  </a:lnTo>
                  <a:lnTo>
                    <a:pt x="330" y="6251"/>
                  </a:lnTo>
                  <a:lnTo>
                    <a:pt x="1097" y="6068"/>
                  </a:lnTo>
                  <a:lnTo>
                    <a:pt x="1792" y="5885"/>
                  </a:lnTo>
                  <a:lnTo>
                    <a:pt x="2523" y="5739"/>
                  </a:lnTo>
                  <a:lnTo>
                    <a:pt x="2888" y="5702"/>
                  </a:lnTo>
                  <a:lnTo>
                    <a:pt x="3254" y="5666"/>
                  </a:lnTo>
                  <a:lnTo>
                    <a:pt x="3254" y="5666"/>
                  </a:lnTo>
                  <a:lnTo>
                    <a:pt x="3546" y="5702"/>
                  </a:lnTo>
                  <a:lnTo>
                    <a:pt x="3546" y="5702"/>
                  </a:lnTo>
                  <a:lnTo>
                    <a:pt x="3510" y="5410"/>
                  </a:lnTo>
                  <a:lnTo>
                    <a:pt x="3510" y="5154"/>
                  </a:lnTo>
                  <a:lnTo>
                    <a:pt x="3510" y="5154"/>
                  </a:lnTo>
                  <a:lnTo>
                    <a:pt x="3546" y="4752"/>
                  </a:lnTo>
                  <a:lnTo>
                    <a:pt x="3583" y="4569"/>
                  </a:lnTo>
                  <a:lnTo>
                    <a:pt x="3546" y="4386"/>
                  </a:lnTo>
                  <a:lnTo>
                    <a:pt x="3473" y="4240"/>
                  </a:lnTo>
                  <a:lnTo>
                    <a:pt x="3400" y="4094"/>
                  </a:lnTo>
                  <a:lnTo>
                    <a:pt x="3217" y="3948"/>
                  </a:lnTo>
                  <a:lnTo>
                    <a:pt x="2998" y="3838"/>
                  </a:lnTo>
                  <a:lnTo>
                    <a:pt x="2998" y="3838"/>
                  </a:lnTo>
                  <a:lnTo>
                    <a:pt x="2961" y="3838"/>
                  </a:lnTo>
                  <a:lnTo>
                    <a:pt x="2961" y="3765"/>
                  </a:lnTo>
                  <a:lnTo>
                    <a:pt x="2888" y="3692"/>
                  </a:lnTo>
                  <a:lnTo>
                    <a:pt x="2888" y="3692"/>
                  </a:lnTo>
                  <a:lnTo>
                    <a:pt x="1609" y="1755"/>
                  </a:lnTo>
                  <a:lnTo>
                    <a:pt x="1609" y="1755"/>
                  </a:lnTo>
                  <a:lnTo>
                    <a:pt x="1828" y="695"/>
                  </a:lnTo>
                  <a:lnTo>
                    <a:pt x="1828" y="695"/>
                  </a:lnTo>
                  <a:lnTo>
                    <a:pt x="1572" y="731"/>
                  </a:lnTo>
                  <a:lnTo>
                    <a:pt x="1572" y="731"/>
                  </a:lnTo>
                  <a:lnTo>
                    <a:pt x="1463" y="731"/>
                  </a:lnTo>
                  <a:lnTo>
                    <a:pt x="1353" y="658"/>
                  </a:lnTo>
                  <a:lnTo>
                    <a:pt x="1280" y="549"/>
                  </a:lnTo>
                  <a:lnTo>
                    <a:pt x="1243" y="439"/>
                  </a:lnTo>
                  <a:lnTo>
                    <a:pt x="1134" y="220"/>
                  </a:lnTo>
                  <a:lnTo>
                    <a:pt x="1061" y="110"/>
                  </a:lnTo>
                  <a:lnTo>
                    <a:pt x="951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6721775" y="5308725"/>
              <a:ext cx="130675" cy="127050"/>
            </a:xfrm>
            <a:custGeom>
              <a:avLst/>
              <a:gdLst/>
              <a:ahLst/>
              <a:cxnLst/>
              <a:rect l="l" t="t" r="r" b="b"/>
              <a:pathLst>
                <a:path w="5227" h="5082" extrusionOk="0">
                  <a:moveTo>
                    <a:pt x="4423" y="1"/>
                  </a:moveTo>
                  <a:lnTo>
                    <a:pt x="3290" y="1353"/>
                  </a:lnTo>
                  <a:lnTo>
                    <a:pt x="2997" y="1682"/>
                  </a:lnTo>
                  <a:lnTo>
                    <a:pt x="2851" y="1828"/>
                  </a:lnTo>
                  <a:lnTo>
                    <a:pt x="2705" y="1938"/>
                  </a:lnTo>
                  <a:lnTo>
                    <a:pt x="2120" y="2303"/>
                  </a:lnTo>
                  <a:lnTo>
                    <a:pt x="1535" y="2632"/>
                  </a:lnTo>
                  <a:lnTo>
                    <a:pt x="1097" y="2925"/>
                  </a:lnTo>
                  <a:lnTo>
                    <a:pt x="731" y="3254"/>
                  </a:lnTo>
                  <a:lnTo>
                    <a:pt x="402" y="3619"/>
                  </a:lnTo>
                  <a:lnTo>
                    <a:pt x="110" y="4021"/>
                  </a:lnTo>
                  <a:lnTo>
                    <a:pt x="37" y="4167"/>
                  </a:lnTo>
                  <a:lnTo>
                    <a:pt x="37" y="4314"/>
                  </a:lnTo>
                  <a:lnTo>
                    <a:pt x="0" y="4423"/>
                  </a:lnTo>
                  <a:lnTo>
                    <a:pt x="37" y="4533"/>
                  </a:lnTo>
                  <a:lnTo>
                    <a:pt x="219" y="4752"/>
                  </a:lnTo>
                  <a:lnTo>
                    <a:pt x="439" y="4935"/>
                  </a:lnTo>
                  <a:lnTo>
                    <a:pt x="695" y="5045"/>
                  </a:lnTo>
                  <a:lnTo>
                    <a:pt x="950" y="5081"/>
                  </a:lnTo>
                  <a:lnTo>
                    <a:pt x="1133" y="5045"/>
                  </a:lnTo>
                  <a:lnTo>
                    <a:pt x="1279" y="5008"/>
                  </a:lnTo>
                  <a:lnTo>
                    <a:pt x="1462" y="4935"/>
                  </a:lnTo>
                  <a:lnTo>
                    <a:pt x="1608" y="4825"/>
                  </a:lnTo>
                  <a:lnTo>
                    <a:pt x="1901" y="4533"/>
                  </a:lnTo>
                  <a:lnTo>
                    <a:pt x="2157" y="4204"/>
                  </a:lnTo>
                  <a:lnTo>
                    <a:pt x="2668" y="3546"/>
                  </a:lnTo>
                  <a:lnTo>
                    <a:pt x="2851" y="3290"/>
                  </a:lnTo>
                  <a:lnTo>
                    <a:pt x="3034" y="3107"/>
                  </a:lnTo>
                  <a:lnTo>
                    <a:pt x="3143" y="2998"/>
                  </a:lnTo>
                  <a:lnTo>
                    <a:pt x="3290" y="2925"/>
                  </a:lnTo>
                  <a:lnTo>
                    <a:pt x="3399" y="2888"/>
                  </a:lnTo>
                  <a:lnTo>
                    <a:pt x="3728" y="2888"/>
                  </a:lnTo>
                  <a:lnTo>
                    <a:pt x="3875" y="2559"/>
                  </a:lnTo>
                  <a:lnTo>
                    <a:pt x="4057" y="2303"/>
                  </a:lnTo>
                  <a:lnTo>
                    <a:pt x="4277" y="2011"/>
                  </a:lnTo>
                  <a:lnTo>
                    <a:pt x="4496" y="1792"/>
                  </a:lnTo>
                  <a:lnTo>
                    <a:pt x="4715" y="1536"/>
                  </a:lnTo>
                  <a:lnTo>
                    <a:pt x="4934" y="1243"/>
                  </a:lnTo>
                  <a:lnTo>
                    <a:pt x="5117" y="951"/>
                  </a:lnTo>
                  <a:lnTo>
                    <a:pt x="5227" y="585"/>
                  </a:lnTo>
                  <a:lnTo>
                    <a:pt x="4423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721775" y="5308725"/>
              <a:ext cx="130675" cy="127050"/>
            </a:xfrm>
            <a:custGeom>
              <a:avLst/>
              <a:gdLst/>
              <a:ahLst/>
              <a:cxnLst/>
              <a:rect l="l" t="t" r="r" b="b"/>
              <a:pathLst>
                <a:path w="5227" h="5082" fill="none" extrusionOk="0">
                  <a:moveTo>
                    <a:pt x="4423" y="1"/>
                  </a:moveTo>
                  <a:lnTo>
                    <a:pt x="4423" y="1"/>
                  </a:lnTo>
                  <a:lnTo>
                    <a:pt x="3290" y="1353"/>
                  </a:lnTo>
                  <a:lnTo>
                    <a:pt x="3290" y="1353"/>
                  </a:lnTo>
                  <a:lnTo>
                    <a:pt x="2997" y="1682"/>
                  </a:lnTo>
                  <a:lnTo>
                    <a:pt x="2851" y="1828"/>
                  </a:lnTo>
                  <a:lnTo>
                    <a:pt x="2705" y="1938"/>
                  </a:lnTo>
                  <a:lnTo>
                    <a:pt x="2705" y="1938"/>
                  </a:lnTo>
                  <a:lnTo>
                    <a:pt x="2120" y="2303"/>
                  </a:lnTo>
                  <a:lnTo>
                    <a:pt x="1535" y="2632"/>
                  </a:lnTo>
                  <a:lnTo>
                    <a:pt x="1535" y="2632"/>
                  </a:lnTo>
                  <a:lnTo>
                    <a:pt x="1097" y="2925"/>
                  </a:lnTo>
                  <a:lnTo>
                    <a:pt x="731" y="3254"/>
                  </a:lnTo>
                  <a:lnTo>
                    <a:pt x="402" y="3619"/>
                  </a:lnTo>
                  <a:lnTo>
                    <a:pt x="110" y="4021"/>
                  </a:lnTo>
                  <a:lnTo>
                    <a:pt x="110" y="4021"/>
                  </a:lnTo>
                  <a:lnTo>
                    <a:pt x="37" y="4167"/>
                  </a:lnTo>
                  <a:lnTo>
                    <a:pt x="37" y="4314"/>
                  </a:lnTo>
                  <a:lnTo>
                    <a:pt x="0" y="4423"/>
                  </a:lnTo>
                  <a:lnTo>
                    <a:pt x="37" y="4533"/>
                  </a:lnTo>
                  <a:lnTo>
                    <a:pt x="37" y="4533"/>
                  </a:lnTo>
                  <a:lnTo>
                    <a:pt x="219" y="4752"/>
                  </a:lnTo>
                  <a:lnTo>
                    <a:pt x="439" y="4935"/>
                  </a:lnTo>
                  <a:lnTo>
                    <a:pt x="695" y="5045"/>
                  </a:lnTo>
                  <a:lnTo>
                    <a:pt x="950" y="5081"/>
                  </a:lnTo>
                  <a:lnTo>
                    <a:pt x="950" y="5081"/>
                  </a:lnTo>
                  <a:lnTo>
                    <a:pt x="1133" y="5045"/>
                  </a:lnTo>
                  <a:lnTo>
                    <a:pt x="1279" y="5008"/>
                  </a:lnTo>
                  <a:lnTo>
                    <a:pt x="1462" y="4935"/>
                  </a:lnTo>
                  <a:lnTo>
                    <a:pt x="1608" y="4825"/>
                  </a:lnTo>
                  <a:lnTo>
                    <a:pt x="1608" y="4825"/>
                  </a:lnTo>
                  <a:lnTo>
                    <a:pt x="1901" y="4533"/>
                  </a:lnTo>
                  <a:lnTo>
                    <a:pt x="2157" y="4204"/>
                  </a:lnTo>
                  <a:lnTo>
                    <a:pt x="2668" y="3546"/>
                  </a:lnTo>
                  <a:lnTo>
                    <a:pt x="2668" y="3546"/>
                  </a:lnTo>
                  <a:lnTo>
                    <a:pt x="2851" y="3290"/>
                  </a:lnTo>
                  <a:lnTo>
                    <a:pt x="3034" y="3107"/>
                  </a:lnTo>
                  <a:lnTo>
                    <a:pt x="3143" y="2998"/>
                  </a:lnTo>
                  <a:lnTo>
                    <a:pt x="3290" y="2925"/>
                  </a:lnTo>
                  <a:lnTo>
                    <a:pt x="3399" y="2888"/>
                  </a:lnTo>
                  <a:lnTo>
                    <a:pt x="3546" y="2888"/>
                  </a:lnTo>
                  <a:lnTo>
                    <a:pt x="3546" y="2888"/>
                  </a:lnTo>
                  <a:lnTo>
                    <a:pt x="3728" y="2888"/>
                  </a:lnTo>
                  <a:lnTo>
                    <a:pt x="3728" y="2888"/>
                  </a:lnTo>
                  <a:lnTo>
                    <a:pt x="3875" y="2559"/>
                  </a:lnTo>
                  <a:lnTo>
                    <a:pt x="4057" y="2303"/>
                  </a:lnTo>
                  <a:lnTo>
                    <a:pt x="4277" y="2011"/>
                  </a:lnTo>
                  <a:lnTo>
                    <a:pt x="4496" y="1792"/>
                  </a:lnTo>
                  <a:lnTo>
                    <a:pt x="4715" y="1536"/>
                  </a:lnTo>
                  <a:lnTo>
                    <a:pt x="4934" y="1243"/>
                  </a:lnTo>
                  <a:lnTo>
                    <a:pt x="5117" y="951"/>
                  </a:lnTo>
                  <a:lnTo>
                    <a:pt x="5227" y="585"/>
                  </a:lnTo>
                  <a:lnTo>
                    <a:pt x="5227" y="585"/>
                  </a:lnTo>
                  <a:lnTo>
                    <a:pt x="4423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4420850" y="3590800"/>
              <a:ext cx="108775" cy="66725"/>
            </a:xfrm>
            <a:custGeom>
              <a:avLst/>
              <a:gdLst/>
              <a:ahLst/>
              <a:cxnLst/>
              <a:rect l="l" t="t" r="r" b="b"/>
              <a:pathLst>
                <a:path w="4351" h="2669" extrusionOk="0">
                  <a:moveTo>
                    <a:pt x="805" y="1"/>
                  </a:moveTo>
                  <a:lnTo>
                    <a:pt x="622" y="37"/>
                  </a:lnTo>
                  <a:lnTo>
                    <a:pt x="403" y="147"/>
                  </a:lnTo>
                  <a:lnTo>
                    <a:pt x="293" y="220"/>
                  </a:lnTo>
                  <a:lnTo>
                    <a:pt x="256" y="293"/>
                  </a:lnTo>
                  <a:lnTo>
                    <a:pt x="220" y="403"/>
                  </a:lnTo>
                  <a:lnTo>
                    <a:pt x="183" y="512"/>
                  </a:lnTo>
                  <a:lnTo>
                    <a:pt x="220" y="805"/>
                  </a:lnTo>
                  <a:lnTo>
                    <a:pt x="768" y="1024"/>
                  </a:lnTo>
                  <a:lnTo>
                    <a:pt x="1" y="1353"/>
                  </a:lnTo>
                  <a:lnTo>
                    <a:pt x="256" y="1426"/>
                  </a:lnTo>
                  <a:lnTo>
                    <a:pt x="439" y="1499"/>
                  </a:lnTo>
                  <a:lnTo>
                    <a:pt x="549" y="1609"/>
                  </a:lnTo>
                  <a:lnTo>
                    <a:pt x="622" y="1719"/>
                  </a:lnTo>
                  <a:lnTo>
                    <a:pt x="659" y="1828"/>
                  </a:lnTo>
                  <a:lnTo>
                    <a:pt x="659" y="1938"/>
                  </a:lnTo>
                  <a:lnTo>
                    <a:pt x="622" y="2084"/>
                  </a:lnTo>
                  <a:lnTo>
                    <a:pt x="549" y="2230"/>
                  </a:lnTo>
                  <a:lnTo>
                    <a:pt x="1463" y="2559"/>
                  </a:lnTo>
                  <a:lnTo>
                    <a:pt x="1792" y="2632"/>
                  </a:lnTo>
                  <a:lnTo>
                    <a:pt x="2157" y="2669"/>
                  </a:lnTo>
                  <a:lnTo>
                    <a:pt x="2450" y="2632"/>
                  </a:lnTo>
                  <a:lnTo>
                    <a:pt x="2742" y="2559"/>
                  </a:lnTo>
                  <a:lnTo>
                    <a:pt x="3510" y="2121"/>
                  </a:lnTo>
                  <a:lnTo>
                    <a:pt x="4277" y="1682"/>
                  </a:lnTo>
                  <a:lnTo>
                    <a:pt x="4350" y="1353"/>
                  </a:lnTo>
                  <a:lnTo>
                    <a:pt x="4350" y="1024"/>
                  </a:lnTo>
                  <a:lnTo>
                    <a:pt x="4350" y="841"/>
                  </a:lnTo>
                  <a:lnTo>
                    <a:pt x="4277" y="659"/>
                  </a:lnTo>
                  <a:lnTo>
                    <a:pt x="4204" y="476"/>
                  </a:lnTo>
                  <a:lnTo>
                    <a:pt x="4094" y="330"/>
                  </a:lnTo>
                  <a:lnTo>
                    <a:pt x="3948" y="220"/>
                  </a:lnTo>
                  <a:lnTo>
                    <a:pt x="3802" y="110"/>
                  </a:lnTo>
                  <a:lnTo>
                    <a:pt x="3656" y="37"/>
                  </a:lnTo>
                  <a:lnTo>
                    <a:pt x="3436" y="37"/>
                  </a:lnTo>
                  <a:lnTo>
                    <a:pt x="2084" y="330"/>
                  </a:lnTo>
                  <a:lnTo>
                    <a:pt x="1755" y="403"/>
                  </a:lnTo>
                  <a:lnTo>
                    <a:pt x="1426" y="549"/>
                  </a:lnTo>
                  <a:lnTo>
                    <a:pt x="1207" y="183"/>
                  </a:lnTo>
                  <a:lnTo>
                    <a:pt x="1024" y="74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4420850" y="3590800"/>
              <a:ext cx="108775" cy="66725"/>
            </a:xfrm>
            <a:custGeom>
              <a:avLst/>
              <a:gdLst/>
              <a:ahLst/>
              <a:cxnLst/>
              <a:rect l="l" t="t" r="r" b="b"/>
              <a:pathLst>
                <a:path w="4351" h="2669" fill="none" extrusionOk="0">
                  <a:moveTo>
                    <a:pt x="805" y="1"/>
                  </a:moveTo>
                  <a:lnTo>
                    <a:pt x="805" y="1"/>
                  </a:lnTo>
                  <a:lnTo>
                    <a:pt x="622" y="37"/>
                  </a:lnTo>
                  <a:lnTo>
                    <a:pt x="622" y="37"/>
                  </a:lnTo>
                  <a:lnTo>
                    <a:pt x="403" y="147"/>
                  </a:lnTo>
                  <a:lnTo>
                    <a:pt x="293" y="220"/>
                  </a:lnTo>
                  <a:lnTo>
                    <a:pt x="256" y="293"/>
                  </a:lnTo>
                  <a:lnTo>
                    <a:pt x="220" y="403"/>
                  </a:lnTo>
                  <a:lnTo>
                    <a:pt x="183" y="512"/>
                  </a:lnTo>
                  <a:lnTo>
                    <a:pt x="220" y="805"/>
                  </a:lnTo>
                  <a:lnTo>
                    <a:pt x="220" y="805"/>
                  </a:lnTo>
                  <a:lnTo>
                    <a:pt x="768" y="1024"/>
                  </a:lnTo>
                  <a:lnTo>
                    <a:pt x="768" y="1024"/>
                  </a:lnTo>
                  <a:lnTo>
                    <a:pt x="1" y="1353"/>
                  </a:lnTo>
                  <a:lnTo>
                    <a:pt x="1" y="1353"/>
                  </a:lnTo>
                  <a:lnTo>
                    <a:pt x="256" y="1426"/>
                  </a:lnTo>
                  <a:lnTo>
                    <a:pt x="439" y="1499"/>
                  </a:lnTo>
                  <a:lnTo>
                    <a:pt x="549" y="1609"/>
                  </a:lnTo>
                  <a:lnTo>
                    <a:pt x="622" y="1719"/>
                  </a:lnTo>
                  <a:lnTo>
                    <a:pt x="659" y="1828"/>
                  </a:lnTo>
                  <a:lnTo>
                    <a:pt x="659" y="1938"/>
                  </a:lnTo>
                  <a:lnTo>
                    <a:pt x="622" y="2084"/>
                  </a:lnTo>
                  <a:lnTo>
                    <a:pt x="549" y="2230"/>
                  </a:lnTo>
                  <a:lnTo>
                    <a:pt x="549" y="2230"/>
                  </a:lnTo>
                  <a:lnTo>
                    <a:pt x="1463" y="2559"/>
                  </a:lnTo>
                  <a:lnTo>
                    <a:pt x="1463" y="2559"/>
                  </a:lnTo>
                  <a:lnTo>
                    <a:pt x="1792" y="2632"/>
                  </a:lnTo>
                  <a:lnTo>
                    <a:pt x="2157" y="2669"/>
                  </a:lnTo>
                  <a:lnTo>
                    <a:pt x="2157" y="2669"/>
                  </a:lnTo>
                  <a:lnTo>
                    <a:pt x="2450" y="2632"/>
                  </a:lnTo>
                  <a:lnTo>
                    <a:pt x="2742" y="2559"/>
                  </a:lnTo>
                  <a:lnTo>
                    <a:pt x="2742" y="2559"/>
                  </a:lnTo>
                  <a:lnTo>
                    <a:pt x="3510" y="2121"/>
                  </a:lnTo>
                  <a:lnTo>
                    <a:pt x="4277" y="1682"/>
                  </a:lnTo>
                  <a:lnTo>
                    <a:pt x="4277" y="1682"/>
                  </a:lnTo>
                  <a:lnTo>
                    <a:pt x="4350" y="1353"/>
                  </a:lnTo>
                  <a:lnTo>
                    <a:pt x="4350" y="1024"/>
                  </a:lnTo>
                  <a:lnTo>
                    <a:pt x="4350" y="1024"/>
                  </a:lnTo>
                  <a:lnTo>
                    <a:pt x="4350" y="841"/>
                  </a:lnTo>
                  <a:lnTo>
                    <a:pt x="4277" y="659"/>
                  </a:lnTo>
                  <a:lnTo>
                    <a:pt x="4204" y="476"/>
                  </a:lnTo>
                  <a:lnTo>
                    <a:pt x="4094" y="330"/>
                  </a:lnTo>
                  <a:lnTo>
                    <a:pt x="3948" y="220"/>
                  </a:lnTo>
                  <a:lnTo>
                    <a:pt x="3802" y="110"/>
                  </a:lnTo>
                  <a:lnTo>
                    <a:pt x="3656" y="37"/>
                  </a:lnTo>
                  <a:lnTo>
                    <a:pt x="3510" y="37"/>
                  </a:lnTo>
                  <a:lnTo>
                    <a:pt x="3510" y="37"/>
                  </a:lnTo>
                  <a:lnTo>
                    <a:pt x="3436" y="37"/>
                  </a:lnTo>
                  <a:lnTo>
                    <a:pt x="3436" y="37"/>
                  </a:lnTo>
                  <a:lnTo>
                    <a:pt x="2084" y="330"/>
                  </a:lnTo>
                  <a:lnTo>
                    <a:pt x="2084" y="330"/>
                  </a:lnTo>
                  <a:lnTo>
                    <a:pt x="1755" y="403"/>
                  </a:lnTo>
                  <a:lnTo>
                    <a:pt x="1426" y="549"/>
                  </a:lnTo>
                  <a:lnTo>
                    <a:pt x="1426" y="549"/>
                  </a:lnTo>
                  <a:lnTo>
                    <a:pt x="1207" y="183"/>
                  </a:lnTo>
                  <a:lnTo>
                    <a:pt x="1024" y="74"/>
                  </a:lnTo>
                  <a:lnTo>
                    <a:pt x="951" y="1"/>
                  </a:lnTo>
                  <a:lnTo>
                    <a:pt x="805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411400" y="3027000"/>
              <a:ext cx="102375" cy="90475"/>
            </a:xfrm>
            <a:custGeom>
              <a:avLst/>
              <a:gdLst/>
              <a:ahLst/>
              <a:cxnLst/>
              <a:rect l="l" t="t" r="r" b="b"/>
              <a:pathLst>
                <a:path w="4095" h="3619" extrusionOk="0">
                  <a:moveTo>
                    <a:pt x="512" y="0"/>
                  </a:moveTo>
                  <a:lnTo>
                    <a:pt x="402" y="37"/>
                  </a:lnTo>
                  <a:lnTo>
                    <a:pt x="293" y="73"/>
                  </a:lnTo>
                  <a:lnTo>
                    <a:pt x="183" y="183"/>
                  </a:lnTo>
                  <a:lnTo>
                    <a:pt x="110" y="329"/>
                  </a:lnTo>
                  <a:lnTo>
                    <a:pt x="73" y="512"/>
                  </a:lnTo>
                  <a:lnTo>
                    <a:pt x="37" y="695"/>
                  </a:lnTo>
                  <a:lnTo>
                    <a:pt x="0" y="1060"/>
                  </a:lnTo>
                  <a:lnTo>
                    <a:pt x="0" y="1207"/>
                  </a:lnTo>
                  <a:lnTo>
                    <a:pt x="37" y="1353"/>
                  </a:lnTo>
                  <a:lnTo>
                    <a:pt x="147" y="1645"/>
                  </a:lnTo>
                  <a:lnTo>
                    <a:pt x="256" y="1901"/>
                  </a:lnTo>
                  <a:lnTo>
                    <a:pt x="329" y="2157"/>
                  </a:lnTo>
                  <a:lnTo>
                    <a:pt x="402" y="2413"/>
                  </a:lnTo>
                  <a:lnTo>
                    <a:pt x="512" y="2632"/>
                  </a:lnTo>
                  <a:lnTo>
                    <a:pt x="658" y="2778"/>
                  </a:lnTo>
                  <a:lnTo>
                    <a:pt x="878" y="2888"/>
                  </a:lnTo>
                  <a:lnTo>
                    <a:pt x="1389" y="2595"/>
                  </a:lnTo>
                  <a:lnTo>
                    <a:pt x="1535" y="2815"/>
                  </a:lnTo>
                  <a:lnTo>
                    <a:pt x="1718" y="2998"/>
                  </a:lnTo>
                  <a:lnTo>
                    <a:pt x="1938" y="3180"/>
                  </a:lnTo>
                  <a:lnTo>
                    <a:pt x="2193" y="3327"/>
                  </a:lnTo>
                  <a:lnTo>
                    <a:pt x="2449" y="3436"/>
                  </a:lnTo>
                  <a:lnTo>
                    <a:pt x="2705" y="3546"/>
                  </a:lnTo>
                  <a:lnTo>
                    <a:pt x="2998" y="3582"/>
                  </a:lnTo>
                  <a:lnTo>
                    <a:pt x="3290" y="3619"/>
                  </a:lnTo>
                  <a:lnTo>
                    <a:pt x="3582" y="3582"/>
                  </a:lnTo>
                  <a:lnTo>
                    <a:pt x="3838" y="3509"/>
                  </a:lnTo>
                  <a:lnTo>
                    <a:pt x="4021" y="3436"/>
                  </a:lnTo>
                  <a:lnTo>
                    <a:pt x="4094" y="3290"/>
                  </a:lnTo>
                  <a:lnTo>
                    <a:pt x="4094" y="3144"/>
                  </a:lnTo>
                  <a:lnTo>
                    <a:pt x="4021" y="2961"/>
                  </a:lnTo>
                  <a:lnTo>
                    <a:pt x="3802" y="2559"/>
                  </a:lnTo>
                  <a:lnTo>
                    <a:pt x="3582" y="2120"/>
                  </a:lnTo>
                  <a:lnTo>
                    <a:pt x="3436" y="1828"/>
                  </a:lnTo>
                  <a:lnTo>
                    <a:pt x="3253" y="1645"/>
                  </a:lnTo>
                  <a:lnTo>
                    <a:pt x="3144" y="1572"/>
                  </a:lnTo>
                  <a:lnTo>
                    <a:pt x="3034" y="1499"/>
                  </a:lnTo>
                  <a:lnTo>
                    <a:pt x="2888" y="1499"/>
                  </a:lnTo>
                  <a:lnTo>
                    <a:pt x="2705" y="1462"/>
                  </a:lnTo>
                  <a:lnTo>
                    <a:pt x="2559" y="1462"/>
                  </a:lnTo>
                  <a:lnTo>
                    <a:pt x="2230" y="1426"/>
                  </a:lnTo>
                  <a:lnTo>
                    <a:pt x="2120" y="1389"/>
                  </a:lnTo>
                  <a:lnTo>
                    <a:pt x="1974" y="1316"/>
                  </a:lnTo>
                  <a:lnTo>
                    <a:pt x="1864" y="1243"/>
                  </a:lnTo>
                  <a:lnTo>
                    <a:pt x="1791" y="1133"/>
                  </a:lnTo>
                  <a:lnTo>
                    <a:pt x="1682" y="1024"/>
                  </a:lnTo>
                  <a:lnTo>
                    <a:pt x="1645" y="878"/>
                  </a:lnTo>
                  <a:lnTo>
                    <a:pt x="1572" y="731"/>
                  </a:lnTo>
                  <a:lnTo>
                    <a:pt x="1462" y="622"/>
                  </a:lnTo>
                  <a:lnTo>
                    <a:pt x="1280" y="402"/>
                  </a:lnTo>
                  <a:lnTo>
                    <a:pt x="804" y="110"/>
                  </a:lnTo>
                  <a:lnTo>
                    <a:pt x="658" y="37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411400" y="3027000"/>
              <a:ext cx="102375" cy="90475"/>
            </a:xfrm>
            <a:custGeom>
              <a:avLst/>
              <a:gdLst/>
              <a:ahLst/>
              <a:cxnLst/>
              <a:rect l="l" t="t" r="r" b="b"/>
              <a:pathLst>
                <a:path w="4095" h="3619" fill="none" extrusionOk="0">
                  <a:moveTo>
                    <a:pt x="512" y="0"/>
                  </a:moveTo>
                  <a:lnTo>
                    <a:pt x="512" y="0"/>
                  </a:lnTo>
                  <a:lnTo>
                    <a:pt x="402" y="37"/>
                  </a:lnTo>
                  <a:lnTo>
                    <a:pt x="293" y="73"/>
                  </a:lnTo>
                  <a:lnTo>
                    <a:pt x="183" y="183"/>
                  </a:lnTo>
                  <a:lnTo>
                    <a:pt x="110" y="329"/>
                  </a:lnTo>
                  <a:lnTo>
                    <a:pt x="110" y="329"/>
                  </a:lnTo>
                  <a:lnTo>
                    <a:pt x="73" y="512"/>
                  </a:lnTo>
                  <a:lnTo>
                    <a:pt x="37" y="695"/>
                  </a:lnTo>
                  <a:lnTo>
                    <a:pt x="0" y="1060"/>
                  </a:lnTo>
                  <a:lnTo>
                    <a:pt x="0" y="1060"/>
                  </a:lnTo>
                  <a:lnTo>
                    <a:pt x="0" y="1207"/>
                  </a:lnTo>
                  <a:lnTo>
                    <a:pt x="37" y="1353"/>
                  </a:lnTo>
                  <a:lnTo>
                    <a:pt x="147" y="1645"/>
                  </a:lnTo>
                  <a:lnTo>
                    <a:pt x="256" y="1901"/>
                  </a:lnTo>
                  <a:lnTo>
                    <a:pt x="329" y="2157"/>
                  </a:lnTo>
                  <a:lnTo>
                    <a:pt x="329" y="2157"/>
                  </a:lnTo>
                  <a:lnTo>
                    <a:pt x="402" y="2413"/>
                  </a:lnTo>
                  <a:lnTo>
                    <a:pt x="512" y="2632"/>
                  </a:lnTo>
                  <a:lnTo>
                    <a:pt x="658" y="2778"/>
                  </a:lnTo>
                  <a:lnTo>
                    <a:pt x="878" y="2888"/>
                  </a:lnTo>
                  <a:lnTo>
                    <a:pt x="878" y="2888"/>
                  </a:lnTo>
                  <a:lnTo>
                    <a:pt x="1389" y="2595"/>
                  </a:lnTo>
                  <a:lnTo>
                    <a:pt x="1389" y="2595"/>
                  </a:lnTo>
                  <a:lnTo>
                    <a:pt x="1535" y="2815"/>
                  </a:lnTo>
                  <a:lnTo>
                    <a:pt x="1718" y="2998"/>
                  </a:lnTo>
                  <a:lnTo>
                    <a:pt x="1938" y="3180"/>
                  </a:lnTo>
                  <a:lnTo>
                    <a:pt x="2193" y="3327"/>
                  </a:lnTo>
                  <a:lnTo>
                    <a:pt x="2449" y="3436"/>
                  </a:lnTo>
                  <a:lnTo>
                    <a:pt x="2705" y="3546"/>
                  </a:lnTo>
                  <a:lnTo>
                    <a:pt x="2998" y="3582"/>
                  </a:lnTo>
                  <a:lnTo>
                    <a:pt x="3290" y="3619"/>
                  </a:lnTo>
                  <a:lnTo>
                    <a:pt x="3290" y="3619"/>
                  </a:lnTo>
                  <a:lnTo>
                    <a:pt x="3582" y="3582"/>
                  </a:lnTo>
                  <a:lnTo>
                    <a:pt x="3838" y="3509"/>
                  </a:lnTo>
                  <a:lnTo>
                    <a:pt x="3838" y="3509"/>
                  </a:lnTo>
                  <a:lnTo>
                    <a:pt x="4021" y="3436"/>
                  </a:lnTo>
                  <a:lnTo>
                    <a:pt x="4094" y="3290"/>
                  </a:lnTo>
                  <a:lnTo>
                    <a:pt x="4094" y="3144"/>
                  </a:lnTo>
                  <a:lnTo>
                    <a:pt x="4021" y="2961"/>
                  </a:lnTo>
                  <a:lnTo>
                    <a:pt x="4021" y="2961"/>
                  </a:lnTo>
                  <a:lnTo>
                    <a:pt x="3802" y="2559"/>
                  </a:lnTo>
                  <a:lnTo>
                    <a:pt x="3582" y="2120"/>
                  </a:lnTo>
                  <a:lnTo>
                    <a:pt x="3582" y="2120"/>
                  </a:lnTo>
                  <a:lnTo>
                    <a:pt x="3436" y="1828"/>
                  </a:lnTo>
                  <a:lnTo>
                    <a:pt x="3253" y="1645"/>
                  </a:lnTo>
                  <a:lnTo>
                    <a:pt x="3144" y="1572"/>
                  </a:lnTo>
                  <a:lnTo>
                    <a:pt x="3034" y="1499"/>
                  </a:lnTo>
                  <a:lnTo>
                    <a:pt x="2888" y="1499"/>
                  </a:lnTo>
                  <a:lnTo>
                    <a:pt x="2705" y="1462"/>
                  </a:lnTo>
                  <a:lnTo>
                    <a:pt x="2705" y="1462"/>
                  </a:lnTo>
                  <a:lnTo>
                    <a:pt x="2632" y="1462"/>
                  </a:lnTo>
                  <a:lnTo>
                    <a:pt x="2632" y="1462"/>
                  </a:lnTo>
                  <a:lnTo>
                    <a:pt x="2559" y="1462"/>
                  </a:lnTo>
                  <a:lnTo>
                    <a:pt x="2559" y="1462"/>
                  </a:lnTo>
                  <a:lnTo>
                    <a:pt x="2230" y="1426"/>
                  </a:lnTo>
                  <a:lnTo>
                    <a:pt x="2120" y="1389"/>
                  </a:lnTo>
                  <a:lnTo>
                    <a:pt x="1974" y="1316"/>
                  </a:lnTo>
                  <a:lnTo>
                    <a:pt x="1864" y="1243"/>
                  </a:lnTo>
                  <a:lnTo>
                    <a:pt x="1791" y="1133"/>
                  </a:lnTo>
                  <a:lnTo>
                    <a:pt x="1682" y="1024"/>
                  </a:lnTo>
                  <a:lnTo>
                    <a:pt x="1645" y="878"/>
                  </a:lnTo>
                  <a:lnTo>
                    <a:pt x="1645" y="878"/>
                  </a:lnTo>
                  <a:lnTo>
                    <a:pt x="1572" y="731"/>
                  </a:lnTo>
                  <a:lnTo>
                    <a:pt x="1462" y="622"/>
                  </a:lnTo>
                  <a:lnTo>
                    <a:pt x="1280" y="402"/>
                  </a:lnTo>
                  <a:lnTo>
                    <a:pt x="804" y="110"/>
                  </a:lnTo>
                  <a:lnTo>
                    <a:pt x="804" y="110"/>
                  </a:lnTo>
                  <a:lnTo>
                    <a:pt x="658" y="37"/>
                  </a:lnTo>
                  <a:lnTo>
                    <a:pt x="512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6855175" y="5185375"/>
              <a:ext cx="70375" cy="145300"/>
            </a:xfrm>
            <a:custGeom>
              <a:avLst/>
              <a:gdLst/>
              <a:ahLst/>
              <a:cxnLst/>
              <a:rect l="l" t="t" r="r" b="b"/>
              <a:pathLst>
                <a:path w="2815" h="5812" extrusionOk="0">
                  <a:moveTo>
                    <a:pt x="841" y="0"/>
                  </a:moveTo>
                  <a:lnTo>
                    <a:pt x="768" y="256"/>
                  </a:lnTo>
                  <a:lnTo>
                    <a:pt x="732" y="512"/>
                  </a:lnTo>
                  <a:lnTo>
                    <a:pt x="732" y="731"/>
                  </a:lnTo>
                  <a:lnTo>
                    <a:pt x="732" y="987"/>
                  </a:lnTo>
                  <a:lnTo>
                    <a:pt x="805" y="1462"/>
                  </a:lnTo>
                  <a:lnTo>
                    <a:pt x="914" y="1901"/>
                  </a:lnTo>
                  <a:lnTo>
                    <a:pt x="951" y="2157"/>
                  </a:lnTo>
                  <a:lnTo>
                    <a:pt x="951" y="2376"/>
                  </a:lnTo>
                  <a:lnTo>
                    <a:pt x="914" y="2595"/>
                  </a:lnTo>
                  <a:lnTo>
                    <a:pt x="878" y="2778"/>
                  </a:lnTo>
                  <a:lnTo>
                    <a:pt x="805" y="2961"/>
                  </a:lnTo>
                  <a:lnTo>
                    <a:pt x="695" y="3143"/>
                  </a:lnTo>
                  <a:lnTo>
                    <a:pt x="403" y="3509"/>
                  </a:lnTo>
                  <a:lnTo>
                    <a:pt x="220" y="3692"/>
                  </a:lnTo>
                  <a:lnTo>
                    <a:pt x="1" y="3838"/>
                  </a:lnTo>
                  <a:lnTo>
                    <a:pt x="110" y="4094"/>
                  </a:lnTo>
                  <a:lnTo>
                    <a:pt x="147" y="4167"/>
                  </a:lnTo>
                  <a:lnTo>
                    <a:pt x="183" y="4240"/>
                  </a:lnTo>
                  <a:lnTo>
                    <a:pt x="330" y="4350"/>
                  </a:lnTo>
                  <a:lnTo>
                    <a:pt x="403" y="4459"/>
                  </a:lnTo>
                  <a:lnTo>
                    <a:pt x="476" y="4606"/>
                  </a:lnTo>
                  <a:lnTo>
                    <a:pt x="476" y="4715"/>
                  </a:lnTo>
                  <a:lnTo>
                    <a:pt x="476" y="4861"/>
                  </a:lnTo>
                  <a:lnTo>
                    <a:pt x="403" y="4971"/>
                  </a:lnTo>
                  <a:lnTo>
                    <a:pt x="330" y="5117"/>
                  </a:lnTo>
                  <a:lnTo>
                    <a:pt x="256" y="5263"/>
                  </a:lnTo>
                  <a:lnTo>
                    <a:pt x="183" y="5337"/>
                  </a:lnTo>
                  <a:lnTo>
                    <a:pt x="147" y="5483"/>
                  </a:lnTo>
                  <a:lnTo>
                    <a:pt x="74" y="5812"/>
                  </a:lnTo>
                  <a:lnTo>
                    <a:pt x="403" y="5775"/>
                  </a:lnTo>
                  <a:lnTo>
                    <a:pt x="549" y="5739"/>
                  </a:lnTo>
                  <a:lnTo>
                    <a:pt x="658" y="5666"/>
                  </a:lnTo>
                  <a:lnTo>
                    <a:pt x="1024" y="5410"/>
                  </a:lnTo>
                  <a:lnTo>
                    <a:pt x="1170" y="5227"/>
                  </a:lnTo>
                  <a:lnTo>
                    <a:pt x="1316" y="5044"/>
                  </a:lnTo>
                  <a:lnTo>
                    <a:pt x="1572" y="4642"/>
                  </a:lnTo>
                  <a:lnTo>
                    <a:pt x="1865" y="4240"/>
                  </a:lnTo>
                  <a:lnTo>
                    <a:pt x="2194" y="3838"/>
                  </a:lnTo>
                  <a:lnTo>
                    <a:pt x="2596" y="3509"/>
                  </a:lnTo>
                  <a:lnTo>
                    <a:pt x="2742" y="3326"/>
                  </a:lnTo>
                  <a:lnTo>
                    <a:pt x="2815" y="3143"/>
                  </a:lnTo>
                  <a:lnTo>
                    <a:pt x="2815" y="2924"/>
                  </a:lnTo>
                  <a:lnTo>
                    <a:pt x="2705" y="2705"/>
                  </a:lnTo>
                  <a:lnTo>
                    <a:pt x="2047" y="2778"/>
                  </a:lnTo>
                  <a:lnTo>
                    <a:pt x="1901" y="2449"/>
                  </a:lnTo>
                  <a:lnTo>
                    <a:pt x="1828" y="2266"/>
                  </a:lnTo>
                  <a:lnTo>
                    <a:pt x="1755" y="2120"/>
                  </a:lnTo>
                  <a:lnTo>
                    <a:pt x="1536" y="1864"/>
                  </a:lnTo>
                  <a:lnTo>
                    <a:pt x="1426" y="1572"/>
                  </a:lnTo>
                  <a:lnTo>
                    <a:pt x="1353" y="1279"/>
                  </a:lnTo>
                  <a:lnTo>
                    <a:pt x="1390" y="914"/>
                  </a:lnTo>
                  <a:lnTo>
                    <a:pt x="1390" y="768"/>
                  </a:lnTo>
                  <a:lnTo>
                    <a:pt x="1353" y="658"/>
                  </a:lnTo>
                  <a:lnTo>
                    <a:pt x="1316" y="512"/>
                  </a:lnTo>
                  <a:lnTo>
                    <a:pt x="1243" y="402"/>
                  </a:lnTo>
                  <a:lnTo>
                    <a:pt x="1061" y="183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6855175" y="5185375"/>
              <a:ext cx="70375" cy="145300"/>
            </a:xfrm>
            <a:custGeom>
              <a:avLst/>
              <a:gdLst/>
              <a:ahLst/>
              <a:cxnLst/>
              <a:rect l="l" t="t" r="r" b="b"/>
              <a:pathLst>
                <a:path w="2815" h="5812" fill="none" extrusionOk="0">
                  <a:moveTo>
                    <a:pt x="841" y="0"/>
                  </a:moveTo>
                  <a:lnTo>
                    <a:pt x="841" y="0"/>
                  </a:lnTo>
                  <a:lnTo>
                    <a:pt x="768" y="256"/>
                  </a:lnTo>
                  <a:lnTo>
                    <a:pt x="732" y="512"/>
                  </a:lnTo>
                  <a:lnTo>
                    <a:pt x="732" y="731"/>
                  </a:lnTo>
                  <a:lnTo>
                    <a:pt x="732" y="987"/>
                  </a:lnTo>
                  <a:lnTo>
                    <a:pt x="805" y="1462"/>
                  </a:lnTo>
                  <a:lnTo>
                    <a:pt x="914" y="1901"/>
                  </a:lnTo>
                  <a:lnTo>
                    <a:pt x="914" y="1901"/>
                  </a:lnTo>
                  <a:lnTo>
                    <a:pt x="951" y="2157"/>
                  </a:lnTo>
                  <a:lnTo>
                    <a:pt x="951" y="2376"/>
                  </a:lnTo>
                  <a:lnTo>
                    <a:pt x="914" y="2595"/>
                  </a:lnTo>
                  <a:lnTo>
                    <a:pt x="878" y="2778"/>
                  </a:lnTo>
                  <a:lnTo>
                    <a:pt x="805" y="2961"/>
                  </a:lnTo>
                  <a:lnTo>
                    <a:pt x="695" y="3143"/>
                  </a:lnTo>
                  <a:lnTo>
                    <a:pt x="403" y="3509"/>
                  </a:lnTo>
                  <a:lnTo>
                    <a:pt x="403" y="3509"/>
                  </a:lnTo>
                  <a:lnTo>
                    <a:pt x="220" y="3692"/>
                  </a:lnTo>
                  <a:lnTo>
                    <a:pt x="1" y="3838"/>
                  </a:lnTo>
                  <a:lnTo>
                    <a:pt x="1" y="3838"/>
                  </a:lnTo>
                  <a:lnTo>
                    <a:pt x="110" y="4094"/>
                  </a:lnTo>
                  <a:lnTo>
                    <a:pt x="147" y="4167"/>
                  </a:lnTo>
                  <a:lnTo>
                    <a:pt x="183" y="4240"/>
                  </a:lnTo>
                  <a:lnTo>
                    <a:pt x="183" y="4240"/>
                  </a:lnTo>
                  <a:lnTo>
                    <a:pt x="330" y="4350"/>
                  </a:lnTo>
                  <a:lnTo>
                    <a:pt x="403" y="4459"/>
                  </a:lnTo>
                  <a:lnTo>
                    <a:pt x="476" y="4606"/>
                  </a:lnTo>
                  <a:lnTo>
                    <a:pt x="476" y="4715"/>
                  </a:lnTo>
                  <a:lnTo>
                    <a:pt x="476" y="4861"/>
                  </a:lnTo>
                  <a:lnTo>
                    <a:pt x="403" y="4971"/>
                  </a:lnTo>
                  <a:lnTo>
                    <a:pt x="330" y="5117"/>
                  </a:lnTo>
                  <a:lnTo>
                    <a:pt x="256" y="5263"/>
                  </a:lnTo>
                  <a:lnTo>
                    <a:pt x="256" y="5263"/>
                  </a:lnTo>
                  <a:lnTo>
                    <a:pt x="183" y="5337"/>
                  </a:lnTo>
                  <a:lnTo>
                    <a:pt x="147" y="5483"/>
                  </a:lnTo>
                  <a:lnTo>
                    <a:pt x="74" y="5812"/>
                  </a:lnTo>
                  <a:lnTo>
                    <a:pt x="74" y="5812"/>
                  </a:lnTo>
                  <a:lnTo>
                    <a:pt x="403" y="5775"/>
                  </a:lnTo>
                  <a:lnTo>
                    <a:pt x="549" y="5739"/>
                  </a:lnTo>
                  <a:lnTo>
                    <a:pt x="658" y="5666"/>
                  </a:lnTo>
                  <a:lnTo>
                    <a:pt x="658" y="5666"/>
                  </a:lnTo>
                  <a:lnTo>
                    <a:pt x="1024" y="5410"/>
                  </a:lnTo>
                  <a:lnTo>
                    <a:pt x="1170" y="5227"/>
                  </a:lnTo>
                  <a:lnTo>
                    <a:pt x="1316" y="5044"/>
                  </a:lnTo>
                  <a:lnTo>
                    <a:pt x="1316" y="5044"/>
                  </a:lnTo>
                  <a:lnTo>
                    <a:pt x="1572" y="4642"/>
                  </a:lnTo>
                  <a:lnTo>
                    <a:pt x="1865" y="4240"/>
                  </a:lnTo>
                  <a:lnTo>
                    <a:pt x="2194" y="3838"/>
                  </a:lnTo>
                  <a:lnTo>
                    <a:pt x="2596" y="3509"/>
                  </a:lnTo>
                  <a:lnTo>
                    <a:pt x="2596" y="3509"/>
                  </a:lnTo>
                  <a:lnTo>
                    <a:pt x="2742" y="3326"/>
                  </a:lnTo>
                  <a:lnTo>
                    <a:pt x="2815" y="3143"/>
                  </a:lnTo>
                  <a:lnTo>
                    <a:pt x="2815" y="2924"/>
                  </a:lnTo>
                  <a:lnTo>
                    <a:pt x="2705" y="2705"/>
                  </a:lnTo>
                  <a:lnTo>
                    <a:pt x="2705" y="2705"/>
                  </a:lnTo>
                  <a:lnTo>
                    <a:pt x="2047" y="2778"/>
                  </a:lnTo>
                  <a:lnTo>
                    <a:pt x="2047" y="2778"/>
                  </a:lnTo>
                  <a:lnTo>
                    <a:pt x="1901" y="2449"/>
                  </a:lnTo>
                  <a:lnTo>
                    <a:pt x="1828" y="2266"/>
                  </a:lnTo>
                  <a:lnTo>
                    <a:pt x="1755" y="2120"/>
                  </a:lnTo>
                  <a:lnTo>
                    <a:pt x="1755" y="2120"/>
                  </a:lnTo>
                  <a:lnTo>
                    <a:pt x="1536" y="1864"/>
                  </a:lnTo>
                  <a:lnTo>
                    <a:pt x="1426" y="1572"/>
                  </a:lnTo>
                  <a:lnTo>
                    <a:pt x="1353" y="1279"/>
                  </a:lnTo>
                  <a:lnTo>
                    <a:pt x="1390" y="914"/>
                  </a:lnTo>
                  <a:lnTo>
                    <a:pt x="1390" y="914"/>
                  </a:lnTo>
                  <a:lnTo>
                    <a:pt x="1390" y="768"/>
                  </a:lnTo>
                  <a:lnTo>
                    <a:pt x="1353" y="658"/>
                  </a:lnTo>
                  <a:lnTo>
                    <a:pt x="1316" y="512"/>
                  </a:lnTo>
                  <a:lnTo>
                    <a:pt x="1243" y="402"/>
                  </a:lnTo>
                  <a:lnTo>
                    <a:pt x="1061" y="183"/>
                  </a:lnTo>
                  <a:lnTo>
                    <a:pt x="841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5917625" y="3077250"/>
              <a:ext cx="88675" cy="60350"/>
            </a:xfrm>
            <a:custGeom>
              <a:avLst/>
              <a:gdLst/>
              <a:ahLst/>
              <a:cxnLst/>
              <a:rect l="l" t="t" r="r" b="b"/>
              <a:pathLst>
                <a:path w="3547" h="2414" extrusionOk="0">
                  <a:moveTo>
                    <a:pt x="1463" y="1"/>
                  </a:moveTo>
                  <a:lnTo>
                    <a:pt x="1024" y="366"/>
                  </a:lnTo>
                  <a:lnTo>
                    <a:pt x="403" y="110"/>
                  </a:lnTo>
                  <a:lnTo>
                    <a:pt x="184" y="366"/>
                  </a:lnTo>
                  <a:lnTo>
                    <a:pt x="110" y="439"/>
                  </a:lnTo>
                  <a:lnTo>
                    <a:pt x="37" y="549"/>
                  </a:lnTo>
                  <a:lnTo>
                    <a:pt x="1" y="805"/>
                  </a:lnTo>
                  <a:lnTo>
                    <a:pt x="37" y="1243"/>
                  </a:lnTo>
                  <a:lnTo>
                    <a:pt x="184" y="1317"/>
                  </a:lnTo>
                  <a:lnTo>
                    <a:pt x="220" y="1353"/>
                  </a:lnTo>
                  <a:lnTo>
                    <a:pt x="257" y="1390"/>
                  </a:lnTo>
                  <a:lnTo>
                    <a:pt x="439" y="1682"/>
                  </a:lnTo>
                  <a:lnTo>
                    <a:pt x="659" y="1901"/>
                  </a:lnTo>
                  <a:lnTo>
                    <a:pt x="915" y="2121"/>
                  </a:lnTo>
                  <a:lnTo>
                    <a:pt x="1207" y="2267"/>
                  </a:lnTo>
                  <a:lnTo>
                    <a:pt x="1463" y="2377"/>
                  </a:lnTo>
                  <a:lnTo>
                    <a:pt x="1682" y="2413"/>
                  </a:lnTo>
                  <a:lnTo>
                    <a:pt x="1828" y="2413"/>
                  </a:lnTo>
                  <a:lnTo>
                    <a:pt x="1975" y="2340"/>
                  </a:lnTo>
                  <a:lnTo>
                    <a:pt x="2157" y="2230"/>
                  </a:lnTo>
                  <a:lnTo>
                    <a:pt x="2304" y="2084"/>
                  </a:lnTo>
                  <a:lnTo>
                    <a:pt x="2596" y="1792"/>
                  </a:lnTo>
                  <a:lnTo>
                    <a:pt x="2779" y="1682"/>
                  </a:lnTo>
                  <a:lnTo>
                    <a:pt x="2925" y="1572"/>
                  </a:lnTo>
                  <a:lnTo>
                    <a:pt x="3108" y="1463"/>
                  </a:lnTo>
                  <a:lnTo>
                    <a:pt x="3254" y="1390"/>
                  </a:lnTo>
                  <a:lnTo>
                    <a:pt x="3364" y="1243"/>
                  </a:lnTo>
                  <a:lnTo>
                    <a:pt x="3473" y="1134"/>
                  </a:lnTo>
                  <a:lnTo>
                    <a:pt x="3510" y="988"/>
                  </a:lnTo>
                  <a:lnTo>
                    <a:pt x="3546" y="841"/>
                  </a:lnTo>
                  <a:lnTo>
                    <a:pt x="3546" y="659"/>
                  </a:lnTo>
                  <a:lnTo>
                    <a:pt x="3510" y="476"/>
                  </a:lnTo>
                  <a:lnTo>
                    <a:pt x="3473" y="366"/>
                  </a:lnTo>
                  <a:lnTo>
                    <a:pt x="3400" y="257"/>
                  </a:lnTo>
                  <a:lnTo>
                    <a:pt x="3327" y="183"/>
                  </a:lnTo>
                  <a:lnTo>
                    <a:pt x="3254" y="147"/>
                  </a:lnTo>
                  <a:lnTo>
                    <a:pt x="2998" y="37"/>
                  </a:lnTo>
                  <a:lnTo>
                    <a:pt x="2523" y="37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5917625" y="3107400"/>
              <a:ext cx="950" cy="950"/>
            </a:xfrm>
            <a:custGeom>
              <a:avLst/>
              <a:gdLst/>
              <a:ahLst/>
              <a:cxnLst/>
              <a:rect l="l" t="t" r="r" b="b"/>
              <a:pathLst>
                <a:path w="38" h="3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1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5917625" y="3077250"/>
              <a:ext cx="88675" cy="60350"/>
            </a:xfrm>
            <a:custGeom>
              <a:avLst/>
              <a:gdLst/>
              <a:ahLst/>
              <a:cxnLst/>
              <a:rect l="l" t="t" r="r" b="b"/>
              <a:pathLst>
                <a:path w="3547" h="2414" fill="none" extrusionOk="0">
                  <a:moveTo>
                    <a:pt x="1463" y="1"/>
                  </a:moveTo>
                  <a:lnTo>
                    <a:pt x="1463" y="1"/>
                  </a:lnTo>
                  <a:lnTo>
                    <a:pt x="1024" y="366"/>
                  </a:lnTo>
                  <a:lnTo>
                    <a:pt x="1024" y="366"/>
                  </a:lnTo>
                  <a:lnTo>
                    <a:pt x="403" y="110"/>
                  </a:lnTo>
                  <a:lnTo>
                    <a:pt x="403" y="110"/>
                  </a:lnTo>
                  <a:lnTo>
                    <a:pt x="184" y="366"/>
                  </a:lnTo>
                  <a:lnTo>
                    <a:pt x="110" y="439"/>
                  </a:lnTo>
                  <a:lnTo>
                    <a:pt x="37" y="549"/>
                  </a:lnTo>
                  <a:lnTo>
                    <a:pt x="1" y="805"/>
                  </a:lnTo>
                  <a:lnTo>
                    <a:pt x="37" y="1243"/>
                  </a:lnTo>
                  <a:lnTo>
                    <a:pt x="37" y="1243"/>
                  </a:lnTo>
                  <a:lnTo>
                    <a:pt x="184" y="1317"/>
                  </a:lnTo>
                  <a:lnTo>
                    <a:pt x="220" y="1353"/>
                  </a:lnTo>
                  <a:lnTo>
                    <a:pt x="257" y="1390"/>
                  </a:lnTo>
                  <a:lnTo>
                    <a:pt x="257" y="1390"/>
                  </a:lnTo>
                  <a:lnTo>
                    <a:pt x="439" y="1682"/>
                  </a:lnTo>
                  <a:lnTo>
                    <a:pt x="659" y="1901"/>
                  </a:lnTo>
                  <a:lnTo>
                    <a:pt x="915" y="2121"/>
                  </a:lnTo>
                  <a:lnTo>
                    <a:pt x="1207" y="2267"/>
                  </a:lnTo>
                  <a:lnTo>
                    <a:pt x="1207" y="2267"/>
                  </a:lnTo>
                  <a:lnTo>
                    <a:pt x="1463" y="2377"/>
                  </a:lnTo>
                  <a:lnTo>
                    <a:pt x="1682" y="2413"/>
                  </a:lnTo>
                  <a:lnTo>
                    <a:pt x="1682" y="2413"/>
                  </a:lnTo>
                  <a:lnTo>
                    <a:pt x="1828" y="2413"/>
                  </a:lnTo>
                  <a:lnTo>
                    <a:pt x="1975" y="2340"/>
                  </a:lnTo>
                  <a:lnTo>
                    <a:pt x="2157" y="2230"/>
                  </a:lnTo>
                  <a:lnTo>
                    <a:pt x="2304" y="2084"/>
                  </a:lnTo>
                  <a:lnTo>
                    <a:pt x="2304" y="2084"/>
                  </a:lnTo>
                  <a:lnTo>
                    <a:pt x="2596" y="1792"/>
                  </a:lnTo>
                  <a:lnTo>
                    <a:pt x="2779" y="1682"/>
                  </a:lnTo>
                  <a:lnTo>
                    <a:pt x="2925" y="1572"/>
                  </a:lnTo>
                  <a:lnTo>
                    <a:pt x="2925" y="1572"/>
                  </a:lnTo>
                  <a:lnTo>
                    <a:pt x="3108" y="1463"/>
                  </a:lnTo>
                  <a:lnTo>
                    <a:pt x="3254" y="1390"/>
                  </a:lnTo>
                  <a:lnTo>
                    <a:pt x="3364" y="1243"/>
                  </a:lnTo>
                  <a:lnTo>
                    <a:pt x="3473" y="1134"/>
                  </a:lnTo>
                  <a:lnTo>
                    <a:pt x="3510" y="988"/>
                  </a:lnTo>
                  <a:lnTo>
                    <a:pt x="3546" y="841"/>
                  </a:lnTo>
                  <a:lnTo>
                    <a:pt x="3546" y="659"/>
                  </a:lnTo>
                  <a:lnTo>
                    <a:pt x="3510" y="476"/>
                  </a:lnTo>
                  <a:lnTo>
                    <a:pt x="3510" y="476"/>
                  </a:lnTo>
                  <a:lnTo>
                    <a:pt x="3473" y="366"/>
                  </a:lnTo>
                  <a:lnTo>
                    <a:pt x="3400" y="257"/>
                  </a:lnTo>
                  <a:lnTo>
                    <a:pt x="3327" y="183"/>
                  </a:lnTo>
                  <a:lnTo>
                    <a:pt x="3254" y="147"/>
                  </a:lnTo>
                  <a:lnTo>
                    <a:pt x="2998" y="37"/>
                  </a:lnTo>
                  <a:lnTo>
                    <a:pt x="2633" y="37"/>
                  </a:lnTo>
                  <a:lnTo>
                    <a:pt x="2633" y="37"/>
                  </a:lnTo>
                  <a:lnTo>
                    <a:pt x="2596" y="37"/>
                  </a:lnTo>
                  <a:lnTo>
                    <a:pt x="2596" y="37"/>
                  </a:lnTo>
                  <a:lnTo>
                    <a:pt x="2523" y="37"/>
                  </a:lnTo>
                  <a:lnTo>
                    <a:pt x="2523" y="37"/>
                  </a:lnTo>
                  <a:lnTo>
                    <a:pt x="1463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6230150" y="4617000"/>
              <a:ext cx="81350" cy="91400"/>
            </a:xfrm>
            <a:custGeom>
              <a:avLst/>
              <a:gdLst/>
              <a:ahLst/>
              <a:cxnLst/>
              <a:rect l="l" t="t" r="r" b="b"/>
              <a:pathLst>
                <a:path w="3254" h="3656" extrusionOk="0">
                  <a:moveTo>
                    <a:pt x="3217" y="0"/>
                  </a:moveTo>
                  <a:lnTo>
                    <a:pt x="2705" y="73"/>
                  </a:lnTo>
                  <a:lnTo>
                    <a:pt x="2230" y="146"/>
                  </a:lnTo>
                  <a:lnTo>
                    <a:pt x="2193" y="146"/>
                  </a:lnTo>
                  <a:lnTo>
                    <a:pt x="1901" y="110"/>
                  </a:lnTo>
                  <a:lnTo>
                    <a:pt x="1572" y="73"/>
                  </a:lnTo>
                  <a:lnTo>
                    <a:pt x="1499" y="73"/>
                  </a:lnTo>
                  <a:lnTo>
                    <a:pt x="1243" y="110"/>
                  </a:lnTo>
                  <a:lnTo>
                    <a:pt x="1024" y="183"/>
                  </a:lnTo>
                  <a:lnTo>
                    <a:pt x="805" y="256"/>
                  </a:lnTo>
                  <a:lnTo>
                    <a:pt x="731" y="329"/>
                  </a:lnTo>
                  <a:lnTo>
                    <a:pt x="695" y="402"/>
                  </a:lnTo>
                  <a:lnTo>
                    <a:pt x="512" y="841"/>
                  </a:lnTo>
                  <a:lnTo>
                    <a:pt x="329" y="1316"/>
                  </a:lnTo>
                  <a:lnTo>
                    <a:pt x="37" y="2266"/>
                  </a:lnTo>
                  <a:lnTo>
                    <a:pt x="0" y="2339"/>
                  </a:lnTo>
                  <a:lnTo>
                    <a:pt x="37" y="2412"/>
                  </a:lnTo>
                  <a:lnTo>
                    <a:pt x="476" y="3655"/>
                  </a:lnTo>
                  <a:lnTo>
                    <a:pt x="695" y="3619"/>
                  </a:lnTo>
                  <a:lnTo>
                    <a:pt x="768" y="3582"/>
                  </a:lnTo>
                  <a:lnTo>
                    <a:pt x="805" y="3546"/>
                  </a:lnTo>
                  <a:lnTo>
                    <a:pt x="878" y="3399"/>
                  </a:lnTo>
                  <a:lnTo>
                    <a:pt x="914" y="3253"/>
                  </a:lnTo>
                  <a:lnTo>
                    <a:pt x="914" y="2924"/>
                  </a:lnTo>
                  <a:lnTo>
                    <a:pt x="951" y="2778"/>
                  </a:lnTo>
                  <a:lnTo>
                    <a:pt x="1060" y="2705"/>
                  </a:lnTo>
                  <a:lnTo>
                    <a:pt x="1462" y="3143"/>
                  </a:lnTo>
                  <a:lnTo>
                    <a:pt x="1865" y="3546"/>
                  </a:lnTo>
                  <a:lnTo>
                    <a:pt x="1974" y="3582"/>
                  </a:lnTo>
                  <a:lnTo>
                    <a:pt x="2047" y="3619"/>
                  </a:lnTo>
                  <a:lnTo>
                    <a:pt x="2157" y="3582"/>
                  </a:lnTo>
                  <a:lnTo>
                    <a:pt x="2230" y="3509"/>
                  </a:lnTo>
                  <a:lnTo>
                    <a:pt x="2303" y="3436"/>
                  </a:lnTo>
                  <a:lnTo>
                    <a:pt x="2340" y="3326"/>
                  </a:lnTo>
                  <a:lnTo>
                    <a:pt x="2303" y="3180"/>
                  </a:lnTo>
                  <a:lnTo>
                    <a:pt x="2303" y="3070"/>
                  </a:lnTo>
                  <a:lnTo>
                    <a:pt x="2230" y="2961"/>
                  </a:lnTo>
                  <a:lnTo>
                    <a:pt x="2193" y="2851"/>
                  </a:lnTo>
                  <a:lnTo>
                    <a:pt x="2011" y="2595"/>
                  </a:lnTo>
                  <a:lnTo>
                    <a:pt x="1901" y="2339"/>
                  </a:lnTo>
                  <a:lnTo>
                    <a:pt x="1791" y="2047"/>
                  </a:lnTo>
                  <a:lnTo>
                    <a:pt x="1755" y="1754"/>
                  </a:lnTo>
                  <a:lnTo>
                    <a:pt x="1865" y="1681"/>
                  </a:lnTo>
                  <a:lnTo>
                    <a:pt x="1974" y="1645"/>
                  </a:lnTo>
                  <a:lnTo>
                    <a:pt x="2193" y="1535"/>
                  </a:lnTo>
                  <a:lnTo>
                    <a:pt x="2303" y="1499"/>
                  </a:lnTo>
                  <a:lnTo>
                    <a:pt x="2376" y="1389"/>
                  </a:lnTo>
                  <a:lnTo>
                    <a:pt x="2376" y="1243"/>
                  </a:lnTo>
                  <a:lnTo>
                    <a:pt x="2340" y="1023"/>
                  </a:lnTo>
                  <a:lnTo>
                    <a:pt x="987" y="1243"/>
                  </a:lnTo>
                  <a:lnTo>
                    <a:pt x="914" y="1023"/>
                  </a:lnTo>
                  <a:lnTo>
                    <a:pt x="878" y="914"/>
                  </a:lnTo>
                  <a:lnTo>
                    <a:pt x="878" y="804"/>
                  </a:lnTo>
                  <a:lnTo>
                    <a:pt x="951" y="658"/>
                  </a:lnTo>
                  <a:lnTo>
                    <a:pt x="1024" y="585"/>
                  </a:lnTo>
                  <a:lnTo>
                    <a:pt x="1170" y="512"/>
                  </a:lnTo>
                  <a:lnTo>
                    <a:pt x="2632" y="512"/>
                  </a:lnTo>
                  <a:lnTo>
                    <a:pt x="3034" y="439"/>
                  </a:lnTo>
                  <a:lnTo>
                    <a:pt x="3107" y="402"/>
                  </a:lnTo>
                  <a:lnTo>
                    <a:pt x="3180" y="366"/>
                  </a:lnTo>
                  <a:lnTo>
                    <a:pt x="3253" y="292"/>
                  </a:lnTo>
                  <a:lnTo>
                    <a:pt x="3253" y="256"/>
                  </a:lnTo>
                  <a:lnTo>
                    <a:pt x="3253" y="110"/>
                  </a:lnTo>
                  <a:lnTo>
                    <a:pt x="3217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6230150" y="4617000"/>
              <a:ext cx="81350" cy="91400"/>
            </a:xfrm>
            <a:custGeom>
              <a:avLst/>
              <a:gdLst/>
              <a:ahLst/>
              <a:cxnLst/>
              <a:rect l="l" t="t" r="r" b="b"/>
              <a:pathLst>
                <a:path w="3254" h="3656" fill="none" extrusionOk="0">
                  <a:moveTo>
                    <a:pt x="3217" y="0"/>
                  </a:moveTo>
                  <a:lnTo>
                    <a:pt x="3217" y="0"/>
                  </a:lnTo>
                  <a:lnTo>
                    <a:pt x="2705" y="73"/>
                  </a:lnTo>
                  <a:lnTo>
                    <a:pt x="2230" y="146"/>
                  </a:lnTo>
                  <a:lnTo>
                    <a:pt x="2230" y="146"/>
                  </a:lnTo>
                  <a:lnTo>
                    <a:pt x="2193" y="146"/>
                  </a:lnTo>
                  <a:lnTo>
                    <a:pt x="2193" y="146"/>
                  </a:lnTo>
                  <a:lnTo>
                    <a:pt x="1901" y="110"/>
                  </a:lnTo>
                  <a:lnTo>
                    <a:pt x="1901" y="110"/>
                  </a:lnTo>
                  <a:lnTo>
                    <a:pt x="1572" y="73"/>
                  </a:lnTo>
                  <a:lnTo>
                    <a:pt x="1572" y="73"/>
                  </a:lnTo>
                  <a:lnTo>
                    <a:pt x="1499" y="73"/>
                  </a:lnTo>
                  <a:lnTo>
                    <a:pt x="1499" y="73"/>
                  </a:lnTo>
                  <a:lnTo>
                    <a:pt x="1243" y="110"/>
                  </a:lnTo>
                  <a:lnTo>
                    <a:pt x="1024" y="183"/>
                  </a:lnTo>
                  <a:lnTo>
                    <a:pt x="805" y="256"/>
                  </a:lnTo>
                  <a:lnTo>
                    <a:pt x="731" y="329"/>
                  </a:lnTo>
                  <a:lnTo>
                    <a:pt x="695" y="402"/>
                  </a:lnTo>
                  <a:lnTo>
                    <a:pt x="695" y="402"/>
                  </a:lnTo>
                  <a:lnTo>
                    <a:pt x="512" y="841"/>
                  </a:lnTo>
                  <a:lnTo>
                    <a:pt x="329" y="1316"/>
                  </a:lnTo>
                  <a:lnTo>
                    <a:pt x="37" y="2266"/>
                  </a:lnTo>
                  <a:lnTo>
                    <a:pt x="37" y="2266"/>
                  </a:lnTo>
                  <a:lnTo>
                    <a:pt x="0" y="2339"/>
                  </a:lnTo>
                  <a:lnTo>
                    <a:pt x="37" y="2412"/>
                  </a:lnTo>
                  <a:lnTo>
                    <a:pt x="37" y="2412"/>
                  </a:lnTo>
                  <a:lnTo>
                    <a:pt x="476" y="3655"/>
                  </a:lnTo>
                  <a:lnTo>
                    <a:pt x="476" y="3655"/>
                  </a:lnTo>
                  <a:lnTo>
                    <a:pt x="476" y="3655"/>
                  </a:lnTo>
                  <a:lnTo>
                    <a:pt x="476" y="3655"/>
                  </a:lnTo>
                  <a:lnTo>
                    <a:pt x="695" y="3619"/>
                  </a:lnTo>
                  <a:lnTo>
                    <a:pt x="768" y="3582"/>
                  </a:lnTo>
                  <a:lnTo>
                    <a:pt x="805" y="3546"/>
                  </a:lnTo>
                  <a:lnTo>
                    <a:pt x="878" y="3399"/>
                  </a:lnTo>
                  <a:lnTo>
                    <a:pt x="914" y="3253"/>
                  </a:lnTo>
                  <a:lnTo>
                    <a:pt x="914" y="2924"/>
                  </a:lnTo>
                  <a:lnTo>
                    <a:pt x="951" y="2778"/>
                  </a:lnTo>
                  <a:lnTo>
                    <a:pt x="1060" y="2705"/>
                  </a:lnTo>
                  <a:lnTo>
                    <a:pt x="1060" y="2705"/>
                  </a:lnTo>
                  <a:lnTo>
                    <a:pt x="1462" y="3143"/>
                  </a:lnTo>
                  <a:lnTo>
                    <a:pt x="1865" y="3546"/>
                  </a:lnTo>
                  <a:lnTo>
                    <a:pt x="1865" y="3546"/>
                  </a:lnTo>
                  <a:lnTo>
                    <a:pt x="1974" y="3582"/>
                  </a:lnTo>
                  <a:lnTo>
                    <a:pt x="2047" y="3619"/>
                  </a:lnTo>
                  <a:lnTo>
                    <a:pt x="2047" y="3619"/>
                  </a:lnTo>
                  <a:lnTo>
                    <a:pt x="2157" y="3582"/>
                  </a:lnTo>
                  <a:lnTo>
                    <a:pt x="2230" y="3509"/>
                  </a:lnTo>
                  <a:lnTo>
                    <a:pt x="2303" y="3436"/>
                  </a:lnTo>
                  <a:lnTo>
                    <a:pt x="2340" y="3326"/>
                  </a:lnTo>
                  <a:lnTo>
                    <a:pt x="2340" y="3326"/>
                  </a:lnTo>
                  <a:lnTo>
                    <a:pt x="2303" y="3180"/>
                  </a:lnTo>
                  <a:lnTo>
                    <a:pt x="2303" y="3070"/>
                  </a:lnTo>
                  <a:lnTo>
                    <a:pt x="2230" y="2961"/>
                  </a:lnTo>
                  <a:lnTo>
                    <a:pt x="2193" y="2851"/>
                  </a:lnTo>
                  <a:lnTo>
                    <a:pt x="2193" y="2851"/>
                  </a:lnTo>
                  <a:lnTo>
                    <a:pt x="2011" y="2595"/>
                  </a:lnTo>
                  <a:lnTo>
                    <a:pt x="1901" y="2339"/>
                  </a:lnTo>
                  <a:lnTo>
                    <a:pt x="1791" y="2047"/>
                  </a:lnTo>
                  <a:lnTo>
                    <a:pt x="1755" y="1754"/>
                  </a:lnTo>
                  <a:lnTo>
                    <a:pt x="1755" y="1754"/>
                  </a:lnTo>
                  <a:lnTo>
                    <a:pt x="1865" y="1681"/>
                  </a:lnTo>
                  <a:lnTo>
                    <a:pt x="1974" y="1645"/>
                  </a:lnTo>
                  <a:lnTo>
                    <a:pt x="2193" y="1535"/>
                  </a:lnTo>
                  <a:lnTo>
                    <a:pt x="2303" y="1499"/>
                  </a:lnTo>
                  <a:lnTo>
                    <a:pt x="2376" y="1389"/>
                  </a:lnTo>
                  <a:lnTo>
                    <a:pt x="2376" y="1243"/>
                  </a:lnTo>
                  <a:lnTo>
                    <a:pt x="2340" y="1023"/>
                  </a:lnTo>
                  <a:lnTo>
                    <a:pt x="2340" y="1023"/>
                  </a:lnTo>
                  <a:lnTo>
                    <a:pt x="987" y="1243"/>
                  </a:lnTo>
                  <a:lnTo>
                    <a:pt x="987" y="1243"/>
                  </a:lnTo>
                  <a:lnTo>
                    <a:pt x="914" y="1023"/>
                  </a:lnTo>
                  <a:lnTo>
                    <a:pt x="878" y="914"/>
                  </a:lnTo>
                  <a:lnTo>
                    <a:pt x="878" y="804"/>
                  </a:lnTo>
                  <a:lnTo>
                    <a:pt x="878" y="804"/>
                  </a:lnTo>
                  <a:lnTo>
                    <a:pt x="951" y="658"/>
                  </a:lnTo>
                  <a:lnTo>
                    <a:pt x="1024" y="585"/>
                  </a:lnTo>
                  <a:lnTo>
                    <a:pt x="1170" y="512"/>
                  </a:lnTo>
                  <a:lnTo>
                    <a:pt x="1353" y="512"/>
                  </a:lnTo>
                  <a:lnTo>
                    <a:pt x="1353" y="512"/>
                  </a:lnTo>
                  <a:lnTo>
                    <a:pt x="1353" y="512"/>
                  </a:lnTo>
                  <a:lnTo>
                    <a:pt x="1353" y="512"/>
                  </a:lnTo>
                  <a:lnTo>
                    <a:pt x="2047" y="512"/>
                  </a:lnTo>
                  <a:lnTo>
                    <a:pt x="2047" y="512"/>
                  </a:lnTo>
                  <a:lnTo>
                    <a:pt x="2193" y="512"/>
                  </a:lnTo>
                  <a:lnTo>
                    <a:pt x="2193" y="512"/>
                  </a:lnTo>
                  <a:lnTo>
                    <a:pt x="2632" y="512"/>
                  </a:lnTo>
                  <a:lnTo>
                    <a:pt x="3034" y="439"/>
                  </a:lnTo>
                  <a:lnTo>
                    <a:pt x="3034" y="439"/>
                  </a:lnTo>
                  <a:lnTo>
                    <a:pt x="3107" y="402"/>
                  </a:lnTo>
                  <a:lnTo>
                    <a:pt x="3180" y="366"/>
                  </a:lnTo>
                  <a:lnTo>
                    <a:pt x="3253" y="292"/>
                  </a:lnTo>
                  <a:lnTo>
                    <a:pt x="3253" y="256"/>
                  </a:lnTo>
                  <a:lnTo>
                    <a:pt x="3253" y="110"/>
                  </a:lnTo>
                  <a:lnTo>
                    <a:pt x="3217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6236550" y="4375750"/>
              <a:ext cx="80425" cy="115150"/>
            </a:xfrm>
            <a:custGeom>
              <a:avLst/>
              <a:gdLst/>
              <a:ahLst/>
              <a:cxnLst/>
              <a:rect l="l" t="t" r="r" b="b"/>
              <a:pathLst>
                <a:path w="3217" h="4606" extrusionOk="0">
                  <a:moveTo>
                    <a:pt x="585" y="0"/>
                  </a:moveTo>
                  <a:lnTo>
                    <a:pt x="475" y="37"/>
                  </a:lnTo>
                  <a:lnTo>
                    <a:pt x="366" y="110"/>
                  </a:lnTo>
                  <a:lnTo>
                    <a:pt x="256" y="183"/>
                  </a:lnTo>
                  <a:lnTo>
                    <a:pt x="183" y="256"/>
                  </a:lnTo>
                  <a:lnTo>
                    <a:pt x="110" y="731"/>
                  </a:lnTo>
                  <a:lnTo>
                    <a:pt x="0" y="1170"/>
                  </a:lnTo>
                  <a:lnTo>
                    <a:pt x="0" y="1426"/>
                  </a:lnTo>
                  <a:lnTo>
                    <a:pt x="0" y="1645"/>
                  </a:lnTo>
                  <a:lnTo>
                    <a:pt x="37" y="1865"/>
                  </a:lnTo>
                  <a:lnTo>
                    <a:pt x="146" y="2120"/>
                  </a:lnTo>
                  <a:lnTo>
                    <a:pt x="366" y="2559"/>
                  </a:lnTo>
                  <a:lnTo>
                    <a:pt x="439" y="2815"/>
                  </a:lnTo>
                  <a:lnTo>
                    <a:pt x="475" y="3071"/>
                  </a:lnTo>
                  <a:lnTo>
                    <a:pt x="512" y="3180"/>
                  </a:lnTo>
                  <a:lnTo>
                    <a:pt x="622" y="3327"/>
                  </a:lnTo>
                  <a:lnTo>
                    <a:pt x="877" y="3656"/>
                  </a:lnTo>
                  <a:lnTo>
                    <a:pt x="1060" y="2851"/>
                  </a:lnTo>
                  <a:lnTo>
                    <a:pt x="1389" y="2851"/>
                  </a:lnTo>
                  <a:lnTo>
                    <a:pt x="1609" y="2888"/>
                  </a:lnTo>
                  <a:lnTo>
                    <a:pt x="1682" y="2961"/>
                  </a:lnTo>
                  <a:lnTo>
                    <a:pt x="1755" y="2998"/>
                  </a:lnTo>
                  <a:lnTo>
                    <a:pt x="1828" y="3071"/>
                  </a:lnTo>
                  <a:lnTo>
                    <a:pt x="1828" y="3180"/>
                  </a:lnTo>
                  <a:lnTo>
                    <a:pt x="1864" y="3327"/>
                  </a:lnTo>
                  <a:lnTo>
                    <a:pt x="1937" y="3473"/>
                  </a:lnTo>
                  <a:lnTo>
                    <a:pt x="2011" y="3546"/>
                  </a:lnTo>
                  <a:lnTo>
                    <a:pt x="2120" y="3619"/>
                  </a:lnTo>
                  <a:lnTo>
                    <a:pt x="2340" y="3729"/>
                  </a:lnTo>
                  <a:lnTo>
                    <a:pt x="2559" y="3765"/>
                  </a:lnTo>
                  <a:lnTo>
                    <a:pt x="2705" y="4606"/>
                  </a:lnTo>
                  <a:lnTo>
                    <a:pt x="2888" y="4606"/>
                  </a:lnTo>
                  <a:lnTo>
                    <a:pt x="3034" y="4387"/>
                  </a:lnTo>
                  <a:lnTo>
                    <a:pt x="3180" y="4204"/>
                  </a:lnTo>
                  <a:lnTo>
                    <a:pt x="3217" y="4094"/>
                  </a:lnTo>
                  <a:lnTo>
                    <a:pt x="3217" y="3948"/>
                  </a:lnTo>
                  <a:lnTo>
                    <a:pt x="3217" y="3838"/>
                  </a:lnTo>
                  <a:lnTo>
                    <a:pt x="3180" y="3692"/>
                  </a:lnTo>
                  <a:lnTo>
                    <a:pt x="3107" y="3582"/>
                  </a:lnTo>
                  <a:lnTo>
                    <a:pt x="3034" y="3509"/>
                  </a:lnTo>
                  <a:lnTo>
                    <a:pt x="2961" y="3436"/>
                  </a:lnTo>
                  <a:lnTo>
                    <a:pt x="2815" y="3436"/>
                  </a:lnTo>
                  <a:lnTo>
                    <a:pt x="2705" y="3400"/>
                  </a:lnTo>
                  <a:lnTo>
                    <a:pt x="2595" y="3400"/>
                  </a:lnTo>
                  <a:lnTo>
                    <a:pt x="2486" y="3327"/>
                  </a:lnTo>
                  <a:lnTo>
                    <a:pt x="2413" y="3253"/>
                  </a:lnTo>
                  <a:lnTo>
                    <a:pt x="2340" y="3107"/>
                  </a:lnTo>
                  <a:lnTo>
                    <a:pt x="2230" y="2961"/>
                  </a:lnTo>
                  <a:lnTo>
                    <a:pt x="2120" y="2778"/>
                  </a:lnTo>
                  <a:lnTo>
                    <a:pt x="2011" y="2632"/>
                  </a:lnTo>
                  <a:lnTo>
                    <a:pt x="1828" y="2522"/>
                  </a:lnTo>
                  <a:lnTo>
                    <a:pt x="1645" y="2413"/>
                  </a:lnTo>
                  <a:lnTo>
                    <a:pt x="1462" y="2340"/>
                  </a:lnTo>
                  <a:lnTo>
                    <a:pt x="1316" y="2193"/>
                  </a:lnTo>
                  <a:lnTo>
                    <a:pt x="1170" y="2047"/>
                  </a:lnTo>
                  <a:lnTo>
                    <a:pt x="1060" y="1865"/>
                  </a:lnTo>
                  <a:lnTo>
                    <a:pt x="1060" y="1755"/>
                  </a:lnTo>
                  <a:lnTo>
                    <a:pt x="1097" y="1645"/>
                  </a:lnTo>
                  <a:lnTo>
                    <a:pt x="1170" y="1462"/>
                  </a:lnTo>
                  <a:lnTo>
                    <a:pt x="1206" y="1316"/>
                  </a:lnTo>
                  <a:lnTo>
                    <a:pt x="1243" y="878"/>
                  </a:lnTo>
                  <a:lnTo>
                    <a:pt x="1243" y="658"/>
                  </a:lnTo>
                  <a:lnTo>
                    <a:pt x="1206" y="439"/>
                  </a:lnTo>
                  <a:lnTo>
                    <a:pt x="1133" y="293"/>
                  </a:lnTo>
                  <a:lnTo>
                    <a:pt x="987" y="183"/>
                  </a:lnTo>
                  <a:lnTo>
                    <a:pt x="804" y="74"/>
                  </a:lnTo>
                  <a:lnTo>
                    <a:pt x="622" y="37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236550" y="4375750"/>
              <a:ext cx="80425" cy="115150"/>
            </a:xfrm>
            <a:custGeom>
              <a:avLst/>
              <a:gdLst/>
              <a:ahLst/>
              <a:cxnLst/>
              <a:rect l="l" t="t" r="r" b="b"/>
              <a:pathLst>
                <a:path w="3217" h="460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475" y="37"/>
                  </a:lnTo>
                  <a:lnTo>
                    <a:pt x="366" y="110"/>
                  </a:lnTo>
                  <a:lnTo>
                    <a:pt x="256" y="183"/>
                  </a:lnTo>
                  <a:lnTo>
                    <a:pt x="183" y="256"/>
                  </a:lnTo>
                  <a:lnTo>
                    <a:pt x="183" y="256"/>
                  </a:lnTo>
                  <a:lnTo>
                    <a:pt x="110" y="731"/>
                  </a:lnTo>
                  <a:lnTo>
                    <a:pt x="0" y="1170"/>
                  </a:lnTo>
                  <a:lnTo>
                    <a:pt x="0" y="1426"/>
                  </a:lnTo>
                  <a:lnTo>
                    <a:pt x="0" y="1645"/>
                  </a:lnTo>
                  <a:lnTo>
                    <a:pt x="37" y="1865"/>
                  </a:lnTo>
                  <a:lnTo>
                    <a:pt x="146" y="2120"/>
                  </a:lnTo>
                  <a:lnTo>
                    <a:pt x="146" y="2120"/>
                  </a:lnTo>
                  <a:lnTo>
                    <a:pt x="366" y="2559"/>
                  </a:lnTo>
                  <a:lnTo>
                    <a:pt x="439" y="2815"/>
                  </a:lnTo>
                  <a:lnTo>
                    <a:pt x="475" y="3071"/>
                  </a:lnTo>
                  <a:lnTo>
                    <a:pt x="475" y="3071"/>
                  </a:lnTo>
                  <a:lnTo>
                    <a:pt x="512" y="3180"/>
                  </a:lnTo>
                  <a:lnTo>
                    <a:pt x="622" y="3327"/>
                  </a:lnTo>
                  <a:lnTo>
                    <a:pt x="877" y="3656"/>
                  </a:lnTo>
                  <a:lnTo>
                    <a:pt x="877" y="3656"/>
                  </a:lnTo>
                  <a:lnTo>
                    <a:pt x="1060" y="2851"/>
                  </a:lnTo>
                  <a:lnTo>
                    <a:pt x="1060" y="2851"/>
                  </a:lnTo>
                  <a:lnTo>
                    <a:pt x="1133" y="2851"/>
                  </a:lnTo>
                  <a:lnTo>
                    <a:pt x="1133" y="2851"/>
                  </a:lnTo>
                  <a:lnTo>
                    <a:pt x="1389" y="2851"/>
                  </a:lnTo>
                  <a:lnTo>
                    <a:pt x="1609" y="2888"/>
                  </a:lnTo>
                  <a:lnTo>
                    <a:pt x="1682" y="2961"/>
                  </a:lnTo>
                  <a:lnTo>
                    <a:pt x="1755" y="2998"/>
                  </a:lnTo>
                  <a:lnTo>
                    <a:pt x="1828" y="3071"/>
                  </a:lnTo>
                  <a:lnTo>
                    <a:pt x="1828" y="3180"/>
                  </a:lnTo>
                  <a:lnTo>
                    <a:pt x="1828" y="3180"/>
                  </a:lnTo>
                  <a:lnTo>
                    <a:pt x="1864" y="3327"/>
                  </a:lnTo>
                  <a:lnTo>
                    <a:pt x="1937" y="3473"/>
                  </a:lnTo>
                  <a:lnTo>
                    <a:pt x="2011" y="3546"/>
                  </a:lnTo>
                  <a:lnTo>
                    <a:pt x="2120" y="3619"/>
                  </a:lnTo>
                  <a:lnTo>
                    <a:pt x="2340" y="3729"/>
                  </a:lnTo>
                  <a:lnTo>
                    <a:pt x="2559" y="3765"/>
                  </a:lnTo>
                  <a:lnTo>
                    <a:pt x="2559" y="3765"/>
                  </a:lnTo>
                  <a:lnTo>
                    <a:pt x="2705" y="4606"/>
                  </a:lnTo>
                  <a:lnTo>
                    <a:pt x="2705" y="4606"/>
                  </a:lnTo>
                  <a:lnTo>
                    <a:pt x="2888" y="4606"/>
                  </a:lnTo>
                  <a:lnTo>
                    <a:pt x="2888" y="4606"/>
                  </a:lnTo>
                  <a:lnTo>
                    <a:pt x="3034" y="4387"/>
                  </a:lnTo>
                  <a:lnTo>
                    <a:pt x="3180" y="4204"/>
                  </a:lnTo>
                  <a:lnTo>
                    <a:pt x="3180" y="4204"/>
                  </a:lnTo>
                  <a:lnTo>
                    <a:pt x="3217" y="4094"/>
                  </a:lnTo>
                  <a:lnTo>
                    <a:pt x="3217" y="3948"/>
                  </a:lnTo>
                  <a:lnTo>
                    <a:pt x="3217" y="3838"/>
                  </a:lnTo>
                  <a:lnTo>
                    <a:pt x="3180" y="3692"/>
                  </a:lnTo>
                  <a:lnTo>
                    <a:pt x="3107" y="3582"/>
                  </a:lnTo>
                  <a:lnTo>
                    <a:pt x="3034" y="3509"/>
                  </a:lnTo>
                  <a:lnTo>
                    <a:pt x="2961" y="3436"/>
                  </a:lnTo>
                  <a:lnTo>
                    <a:pt x="2851" y="3436"/>
                  </a:lnTo>
                  <a:lnTo>
                    <a:pt x="2851" y="3436"/>
                  </a:lnTo>
                  <a:lnTo>
                    <a:pt x="2851" y="3436"/>
                  </a:lnTo>
                  <a:lnTo>
                    <a:pt x="2851" y="3436"/>
                  </a:lnTo>
                  <a:lnTo>
                    <a:pt x="2815" y="3436"/>
                  </a:lnTo>
                  <a:lnTo>
                    <a:pt x="2815" y="3436"/>
                  </a:lnTo>
                  <a:lnTo>
                    <a:pt x="2705" y="3400"/>
                  </a:lnTo>
                  <a:lnTo>
                    <a:pt x="2595" y="3400"/>
                  </a:lnTo>
                  <a:lnTo>
                    <a:pt x="2486" y="3327"/>
                  </a:lnTo>
                  <a:lnTo>
                    <a:pt x="2413" y="3253"/>
                  </a:lnTo>
                  <a:lnTo>
                    <a:pt x="2340" y="3107"/>
                  </a:lnTo>
                  <a:lnTo>
                    <a:pt x="2230" y="2961"/>
                  </a:lnTo>
                  <a:lnTo>
                    <a:pt x="2230" y="2961"/>
                  </a:lnTo>
                  <a:lnTo>
                    <a:pt x="2120" y="2778"/>
                  </a:lnTo>
                  <a:lnTo>
                    <a:pt x="2011" y="2632"/>
                  </a:lnTo>
                  <a:lnTo>
                    <a:pt x="1828" y="2522"/>
                  </a:lnTo>
                  <a:lnTo>
                    <a:pt x="1645" y="2413"/>
                  </a:lnTo>
                  <a:lnTo>
                    <a:pt x="1645" y="2413"/>
                  </a:lnTo>
                  <a:lnTo>
                    <a:pt x="1462" y="2340"/>
                  </a:lnTo>
                  <a:lnTo>
                    <a:pt x="1316" y="2193"/>
                  </a:lnTo>
                  <a:lnTo>
                    <a:pt x="1170" y="2047"/>
                  </a:lnTo>
                  <a:lnTo>
                    <a:pt x="1060" y="1865"/>
                  </a:lnTo>
                  <a:lnTo>
                    <a:pt x="1060" y="1865"/>
                  </a:lnTo>
                  <a:lnTo>
                    <a:pt x="1060" y="1755"/>
                  </a:lnTo>
                  <a:lnTo>
                    <a:pt x="1097" y="1645"/>
                  </a:lnTo>
                  <a:lnTo>
                    <a:pt x="1170" y="1462"/>
                  </a:lnTo>
                  <a:lnTo>
                    <a:pt x="1206" y="1316"/>
                  </a:lnTo>
                  <a:lnTo>
                    <a:pt x="1206" y="1316"/>
                  </a:lnTo>
                  <a:lnTo>
                    <a:pt x="1243" y="878"/>
                  </a:lnTo>
                  <a:lnTo>
                    <a:pt x="1243" y="658"/>
                  </a:lnTo>
                  <a:lnTo>
                    <a:pt x="1206" y="439"/>
                  </a:lnTo>
                  <a:lnTo>
                    <a:pt x="1206" y="439"/>
                  </a:lnTo>
                  <a:lnTo>
                    <a:pt x="1133" y="293"/>
                  </a:lnTo>
                  <a:lnTo>
                    <a:pt x="987" y="183"/>
                  </a:lnTo>
                  <a:lnTo>
                    <a:pt x="804" y="74"/>
                  </a:lnTo>
                  <a:lnTo>
                    <a:pt x="622" y="37"/>
                  </a:lnTo>
                  <a:lnTo>
                    <a:pt x="622" y="37"/>
                  </a:lnTo>
                  <a:lnTo>
                    <a:pt x="585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730025" y="3175025"/>
              <a:ext cx="65825" cy="67650"/>
            </a:xfrm>
            <a:custGeom>
              <a:avLst/>
              <a:gdLst/>
              <a:ahLst/>
              <a:cxnLst/>
              <a:rect l="l" t="t" r="r" b="b"/>
              <a:pathLst>
                <a:path w="2633" h="2706" extrusionOk="0">
                  <a:moveTo>
                    <a:pt x="476" y="1"/>
                  </a:moveTo>
                  <a:lnTo>
                    <a:pt x="330" y="37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37" y="439"/>
                  </a:lnTo>
                  <a:lnTo>
                    <a:pt x="37" y="659"/>
                  </a:lnTo>
                  <a:lnTo>
                    <a:pt x="1" y="1097"/>
                  </a:lnTo>
                  <a:lnTo>
                    <a:pt x="37" y="1280"/>
                  </a:lnTo>
                  <a:lnTo>
                    <a:pt x="110" y="1390"/>
                  </a:lnTo>
                  <a:lnTo>
                    <a:pt x="184" y="1499"/>
                  </a:lnTo>
                  <a:lnTo>
                    <a:pt x="293" y="1609"/>
                  </a:lnTo>
                  <a:lnTo>
                    <a:pt x="695" y="1792"/>
                  </a:lnTo>
                  <a:lnTo>
                    <a:pt x="622" y="2048"/>
                  </a:lnTo>
                  <a:lnTo>
                    <a:pt x="549" y="2267"/>
                  </a:lnTo>
                  <a:lnTo>
                    <a:pt x="549" y="2377"/>
                  </a:lnTo>
                  <a:lnTo>
                    <a:pt x="586" y="2450"/>
                  </a:lnTo>
                  <a:lnTo>
                    <a:pt x="659" y="2559"/>
                  </a:lnTo>
                  <a:lnTo>
                    <a:pt x="768" y="2632"/>
                  </a:lnTo>
                  <a:lnTo>
                    <a:pt x="915" y="2669"/>
                  </a:lnTo>
                  <a:lnTo>
                    <a:pt x="1024" y="2705"/>
                  </a:lnTo>
                  <a:lnTo>
                    <a:pt x="1170" y="2669"/>
                  </a:lnTo>
                  <a:lnTo>
                    <a:pt x="1317" y="2632"/>
                  </a:lnTo>
                  <a:lnTo>
                    <a:pt x="1609" y="2450"/>
                  </a:lnTo>
                  <a:lnTo>
                    <a:pt x="1792" y="2303"/>
                  </a:lnTo>
                  <a:lnTo>
                    <a:pt x="1938" y="2157"/>
                  </a:lnTo>
                  <a:lnTo>
                    <a:pt x="2011" y="2011"/>
                  </a:lnTo>
                  <a:lnTo>
                    <a:pt x="2121" y="1828"/>
                  </a:lnTo>
                  <a:lnTo>
                    <a:pt x="2267" y="1499"/>
                  </a:lnTo>
                  <a:lnTo>
                    <a:pt x="2450" y="1170"/>
                  </a:lnTo>
                  <a:lnTo>
                    <a:pt x="2523" y="1061"/>
                  </a:lnTo>
                  <a:lnTo>
                    <a:pt x="2559" y="914"/>
                  </a:lnTo>
                  <a:lnTo>
                    <a:pt x="2632" y="659"/>
                  </a:lnTo>
                  <a:lnTo>
                    <a:pt x="1572" y="74"/>
                  </a:lnTo>
                  <a:lnTo>
                    <a:pt x="1536" y="257"/>
                  </a:lnTo>
                  <a:lnTo>
                    <a:pt x="1463" y="366"/>
                  </a:lnTo>
                  <a:lnTo>
                    <a:pt x="1353" y="476"/>
                  </a:lnTo>
                  <a:lnTo>
                    <a:pt x="1244" y="549"/>
                  </a:lnTo>
                  <a:lnTo>
                    <a:pt x="988" y="659"/>
                  </a:lnTo>
                  <a:lnTo>
                    <a:pt x="732" y="768"/>
                  </a:lnTo>
                  <a:lnTo>
                    <a:pt x="512" y="37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3730025" y="3175025"/>
              <a:ext cx="65825" cy="67650"/>
            </a:xfrm>
            <a:custGeom>
              <a:avLst/>
              <a:gdLst/>
              <a:ahLst/>
              <a:cxnLst/>
              <a:rect l="l" t="t" r="r" b="b"/>
              <a:pathLst>
                <a:path w="2633" h="2706" fill="none" extrusionOk="0">
                  <a:moveTo>
                    <a:pt x="476" y="1"/>
                  </a:moveTo>
                  <a:lnTo>
                    <a:pt x="476" y="1"/>
                  </a:lnTo>
                  <a:lnTo>
                    <a:pt x="330" y="37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37" y="439"/>
                  </a:lnTo>
                  <a:lnTo>
                    <a:pt x="37" y="659"/>
                  </a:lnTo>
                  <a:lnTo>
                    <a:pt x="37" y="659"/>
                  </a:lnTo>
                  <a:lnTo>
                    <a:pt x="1" y="1097"/>
                  </a:lnTo>
                  <a:lnTo>
                    <a:pt x="37" y="1280"/>
                  </a:lnTo>
                  <a:lnTo>
                    <a:pt x="110" y="1390"/>
                  </a:lnTo>
                  <a:lnTo>
                    <a:pt x="184" y="1499"/>
                  </a:lnTo>
                  <a:lnTo>
                    <a:pt x="293" y="1609"/>
                  </a:lnTo>
                  <a:lnTo>
                    <a:pt x="695" y="1792"/>
                  </a:lnTo>
                  <a:lnTo>
                    <a:pt x="695" y="1792"/>
                  </a:lnTo>
                  <a:lnTo>
                    <a:pt x="622" y="2048"/>
                  </a:lnTo>
                  <a:lnTo>
                    <a:pt x="549" y="2267"/>
                  </a:lnTo>
                  <a:lnTo>
                    <a:pt x="549" y="2377"/>
                  </a:lnTo>
                  <a:lnTo>
                    <a:pt x="586" y="2450"/>
                  </a:lnTo>
                  <a:lnTo>
                    <a:pt x="659" y="2559"/>
                  </a:lnTo>
                  <a:lnTo>
                    <a:pt x="768" y="2632"/>
                  </a:lnTo>
                  <a:lnTo>
                    <a:pt x="768" y="2632"/>
                  </a:lnTo>
                  <a:lnTo>
                    <a:pt x="915" y="2669"/>
                  </a:lnTo>
                  <a:lnTo>
                    <a:pt x="1024" y="2705"/>
                  </a:lnTo>
                  <a:lnTo>
                    <a:pt x="1024" y="2705"/>
                  </a:lnTo>
                  <a:lnTo>
                    <a:pt x="1170" y="2669"/>
                  </a:lnTo>
                  <a:lnTo>
                    <a:pt x="1317" y="2632"/>
                  </a:lnTo>
                  <a:lnTo>
                    <a:pt x="1609" y="2450"/>
                  </a:lnTo>
                  <a:lnTo>
                    <a:pt x="1609" y="2450"/>
                  </a:lnTo>
                  <a:lnTo>
                    <a:pt x="1792" y="2303"/>
                  </a:lnTo>
                  <a:lnTo>
                    <a:pt x="1938" y="2157"/>
                  </a:lnTo>
                  <a:lnTo>
                    <a:pt x="2011" y="2011"/>
                  </a:lnTo>
                  <a:lnTo>
                    <a:pt x="2121" y="1828"/>
                  </a:lnTo>
                  <a:lnTo>
                    <a:pt x="2267" y="1499"/>
                  </a:lnTo>
                  <a:lnTo>
                    <a:pt x="2450" y="1170"/>
                  </a:lnTo>
                  <a:lnTo>
                    <a:pt x="2450" y="1170"/>
                  </a:lnTo>
                  <a:lnTo>
                    <a:pt x="2523" y="1061"/>
                  </a:lnTo>
                  <a:lnTo>
                    <a:pt x="2559" y="914"/>
                  </a:lnTo>
                  <a:lnTo>
                    <a:pt x="2632" y="659"/>
                  </a:lnTo>
                  <a:lnTo>
                    <a:pt x="2632" y="659"/>
                  </a:lnTo>
                  <a:lnTo>
                    <a:pt x="1572" y="74"/>
                  </a:lnTo>
                  <a:lnTo>
                    <a:pt x="1572" y="74"/>
                  </a:lnTo>
                  <a:lnTo>
                    <a:pt x="1536" y="257"/>
                  </a:lnTo>
                  <a:lnTo>
                    <a:pt x="1463" y="366"/>
                  </a:lnTo>
                  <a:lnTo>
                    <a:pt x="1353" y="476"/>
                  </a:lnTo>
                  <a:lnTo>
                    <a:pt x="1244" y="549"/>
                  </a:lnTo>
                  <a:lnTo>
                    <a:pt x="988" y="659"/>
                  </a:lnTo>
                  <a:lnTo>
                    <a:pt x="732" y="768"/>
                  </a:lnTo>
                  <a:lnTo>
                    <a:pt x="732" y="768"/>
                  </a:lnTo>
                  <a:lnTo>
                    <a:pt x="512" y="37"/>
                  </a:lnTo>
                  <a:lnTo>
                    <a:pt x="512" y="37"/>
                  </a:lnTo>
                  <a:lnTo>
                    <a:pt x="476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773900" y="3071775"/>
              <a:ext cx="60325" cy="73125"/>
            </a:xfrm>
            <a:custGeom>
              <a:avLst/>
              <a:gdLst/>
              <a:ahLst/>
              <a:cxnLst/>
              <a:rect l="l" t="t" r="r" b="b"/>
              <a:pathLst>
                <a:path w="2413" h="2925" extrusionOk="0">
                  <a:moveTo>
                    <a:pt x="1206" y="0"/>
                  </a:moveTo>
                  <a:lnTo>
                    <a:pt x="951" y="37"/>
                  </a:lnTo>
                  <a:lnTo>
                    <a:pt x="658" y="110"/>
                  </a:lnTo>
                  <a:lnTo>
                    <a:pt x="658" y="1097"/>
                  </a:lnTo>
                  <a:lnTo>
                    <a:pt x="0" y="1316"/>
                  </a:lnTo>
                  <a:lnTo>
                    <a:pt x="402" y="1755"/>
                  </a:lnTo>
                  <a:lnTo>
                    <a:pt x="695" y="1938"/>
                  </a:lnTo>
                  <a:lnTo>
                    <a:pt x="841" y="2047"/>
                  </a:lnTo>
                  <a:lnTo>
                    <a:pt x="951" y="2157"/>
                  </a:lnTo>
                  <a:lnTo>
                    <a:pt x="987" y="2230"/>
                  </a:lnTo>
                  <a:lnTo>
                    <a:pt x="1024" y="2340"/>
                  </a:lnTo>
                  <a:lnTo>
                    <a:pt x="1024" y="2486"/>
                  </a:lnTo>
                  <a:lnTo>
                    <a:pt x="987" y="2559"/>
                  </a:lnTo>
                  <a:lnTo>
                    <a:pt x="914" y="2632"/>
                  </a:lnTo>
                  <a:lnTo>
                    <a:pt x="841" y="2669"/>
                  </a:lnTo>
                  <a:lnTo>
                    <a:pt x="695" y="2632"/>
                  </a:lnTo>
                  <a:lnTo>
                    <a:pt x="585" y="2522"/>
                  </a:lnTo>
                  <a:lnTo>
                    <a:pt x="512" y="2449"/>
                  </a:lnTo>
                  <a:lnTo>
                    <a:pt x="366" y="2413"/>
                  </a:lnTo>
                  <a:lnTo>
                    <a:pt x="366" y="2815"/>
                  </a:lnTo>
                  <a:lnTo>
                    <a:pt x="1206" y="2924"/>
                  </a:lnTo>
                  <a:lnTo>
                    <a:pt x="1535" y="2924"/>
                  </a:lnTo>
                  <a:lnTo>
                    <a:pt x="1645" y="2851"/>
                  </a:lnTo>
                  <a:lnTo>
                    <a:pt x="1755" y="2705"/>
                  </a:lnTo>
                  <a:lnTo>
                    <a:pt x="1828" y="2522"/>
                  </a:lnTo>
                  <a:lnTo>
                    <a:pt x="1901" y="2267"/>
                  </a:lnTo>
                  <a:lnTo>
                    <a:pt x="2011" y="2047"/>
                  </a:lnTo>
                  <a:lnTo>
                    <a:pt x="2157" y="1828"/>
                  </a:lnTo>
                  <a:lnTo>
                    <a:pt x="2266" y="1755"/>
                  </a:lnTo>
                  <a:lnTo>
                    <a:pt x="2413" y="1718"/>
                  </a:lnTo>
                  <a:lnTo>
                    <a:pt x="2120" y="804"/>
                  </a:lnTo>
                  <a:lnTo>
                    <a:pt x="1937" y="439"/>
                  </a:lnTo>
                  <a:lnTo>
                    <a:pt x="1828" y="329"/>
                  </a:lnTo>
                  <a:lnTo>
                    <a:pt x="1755" y="220"/>
                  </a:lnTo>
                  <a:lnTo>
                    <a:pt x="1645" y="110"/>
                  </a:lnTo>
                  <a:lnTo>
                    <a:pt x="1499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3834200" y="3113800"/>
              <a:ext cx="950" cy="950"/>
            </a:xfrm>
            <a:custGeom>
              <a:avLst/>
              <a:gdLst/>
              <a:ahLst/>
              <a:cxnLst/>
              <a:rect l="l" t="t" r="r" b="b"/>
              <a:pathLst>
                <a:path w="38" h="38" fill="none" extrusionOk="0">
                  <a:moveTo>
                    <a:pt x="37" y="1"/>
                  </a:moveTo>
                  <a:lnTo>
                    <a:pt x="37" y="1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37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773900" y="3071775"/>
              <a:ext cx="60325" cy="73125"/>
            </a:xfrm>
            <a:custGeom>
              <a:avLst/>
              <a:gdLst/>
              <a:ahLst/>
              <a:cxnLst/>
              <a:rect l="l" t="t" r="r" b="b"/>
              <a:pathLst>
                <a:path w="2413" h="2925" fill="none" extrusionOk="0">
                  <a:moveTo>
                    <a:pt x="1206" y="0"/>
                  </a:moveTo>
                  <a:lnTo>
                    <a:pt x="1206" y="0"/>
                  </a:lnTo>
                  <a:lnTo>
                    <a:pt x="951" y="37"/>
                  </a:lnTo>
                  <a:lnTo>
                    <a:pt x="658" y="110"/>
                  </a:lnTo>
                  <a:lnTo>
                    <a:pt x="658" y="110"/>
                  </a:lnTo>
                  <a:lnTo>
                    <a:pt x="658" y="1097"/>
                  </a:lnTo>
                  <a:lnTo>
                    <a:pt x="658" y="1097"/>
                  </a:lnTo>
                  <a:lnTo>
                    <a:pt x="0" y="1316"/>
                  </a:lnTo>
                  <a:lnTo>
                    <a:pt x="0" y="1316"/>
                  </a:lnTo>
                  <a:lnTo>
                    <a:pt x="402" y="1755"/>
                  </a:lnTo>
                  <a:lnTo>
                    <a:pt x="402" y="1755"/>
                  </a:lnTo>
                  <a:lnTo>
                    <a:pt x="695" y="1938"/>
                  </a:lnTo>
                  <a:lnTo>
                    <a:pt x="841" y="2047"/>
                  </a:lnTo>
                  <a:lnTo>
                    <a:pt x="951" y="2157"/>
                  </a:lnTo>
                  <a:lnTo>
                    <a:pt x="951" y="2157"/>
                  </a:lnTo>
                  <a:lnTo>
                    <a:pt x="987" y="2230"/>
                  </a:lnTo>
                  <a:lnTo>
                    <a:pt x="1024" y="2340"/>
                  </a:lnTo>
                  <a:lnTo>
                    <a:pt x="1024" y="2486"/>
                  </a:lnTo>
                  <a:lnTo>
                    <a:pt x="987" y="2559"/>
                  </a:lnTo>
                  <a:lnTo>
                    <a:pt x="987" y="2559"/>
                  </a:lnTo>
                  <a:lnTo>
                    <a:pt x="914" y="2632"/>
                  </a:lnTo>
                  <a:lnTo>
                    <a:pt x="841" y="2669"/>
                  </a:lnTo>
                  <a:lnTo>
                    <a:pt x="841" y="2669"/>
                  </a:lnTo>
                  <a:lnTo>
                    <a:pt x="695" y="2632"/>
                  </a:lnTo>
                  <a:lnTo>
                    <a:pt x="585" y="2522"/>
                  </a:lnTo>
                  <a:lnTo>
                    <a:pt x="585" y="2522"/>
                  </a:lnTo>
                  <a:lnTo>
                    <a:pt x="512" y="2449"/>
                  </a:lnTo>
                  <a:lnTo>
                    <a:pt x="366" y="2413"/>
                  </a:lnTo>
                  <a:lnTo>
                    <a:pt x="366" y="2413"/>
                  </a:lnTo>
                  <a:lnTo>
                    <a:pt x="366" y="2815"/>
                  </a:lnTo>
                  <a:lnTo>
                    <a:pt x="366" y="2815"/>
                  </a:lnTo>
                  <a:lnTo>
                    <a:pt x="1206" y="2924"/>
                  </a:lnTo>
                  <a:lnTo>
                    <a:pt x="1206" y="2924"/>
                  </a:lnTo>
                  <a:lnTo>
                    <a:pt x="1353" y="2924"/>
                  </a:lnTo>
                  <a:lnTo>
                    <a:pt x="1353" y="2924"/>
                  </a:lnTo>
                  <a:lnTo>
                    <a:pt x="1535" y="2924"/>
                  </a:lnTo>
                  <a:lnTo>
                    <a:pt x="1645" y="2851"/>
                  </a:lnTo>
                  <a:lnTo>
                    <a:pt x="1755" y="2705"/>
                  </a:lnTo>
                  <a:lnTo>
                    <a:pt x="1828" y="2522"/>
                  </a:lnTo>
                  <a:lnTo>
                    <a:pt x="1828" y="2522"/>
                  </a:lnTo>
                  <a:lnTo>
                    <a:pt x="1901" y="2267"/>
                  </a:lnTo>
                  <a:lnTo>
                    <a:pt x="2011" y="2047"/>
                  </a:lnTo>
                  <a:lnTo>
                    <a:pt x="2157" y="1828"/>
                  </a:lnTo>
                  <a:lnTo>
                    <a:pt x="2266" y="1755"/>
                  </a:lnTo>
                  <a:lnTo>
                    <a:pt x="2413" y="1718"/>
                  </a:lnTo>
                  <a:lnTo>
                    <a:pt x="2413" y="1718"/>
                  </a:lnTo>
                  <a:lnTo>
                    <a:pt x="2120" y="804"/>
                  </a:lnTo>
                  <a:lnTo>
                    <a:pt x="2120" y="804"/>
                  </a:lnTo>
                  <a:lnTo>
                    <a:pt x="1937" y="439"/>
                  </a:lnTo>
                  <a:lnTo>
                    <a:pt x="1828" y="329"/>
                  </a:lnTo>
                  <a:lnTo>
                    <a:pt x="1755" y="220"/>
                  </a:lnTo>
                  <a:lnTo>
                    <a:pt x="1645" y="110"/>
                  </a:lnTo>
                  <a:lnTo>
                    <a:pt x="1499" y="37"/>
                  </a:lnTo>
                  <a:lnTo>
                    <a:pt x="1353" y="0"/>
                  </a:lnTo>
                  <a:lnTo>
                    <a:pt x="1206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4561575" y="3823825"/>
              <a:ext cx="53950" cy="66725"/>
            </a:xfrm>
            <a:custGeom>
              <a:avLst/>
              <a:gdLst/>
              <a:ahLst/>
              <a:cxnLst/>
              <a:rect l="l" t="t" r="r" b="b"/>
              <a:pathLst>
                <a:path w="2158" h="2669" extrusionOk="0">
                  <a:moveTo>
                    <a:pt x="1316" y="0"/>
                  </a:moveTo>
                  <a:lnTo>
                    <a:pt x="1170" y="37"/>
                  </a:lnTo>
                  <a:lnTo>
                    <a:pt x="987" y="110"/>
                  </a:lnTo>
                  <a:lnTo>
                    <a:pt x="878" y="220"/>
                  </a:lnTo>
                  <a:lnTo>
                    <a:pt x="147" y="804"/>
                  </a:lnTo>
                  <a:lnTo>
                    <a:pt x="1" y="2266"/>
                  </a:lnTo>
                  <a:lnTo>
                    <a:pt x="37" y="2449"/>
                  </a:lnTo>
                  <a:lnTo>
                    <a:pt x="147" y="2595"/>
                  </a:lnTo>
                  <a:lnTo>
                    <a:pt x="256" y="2669"/>
                  </a:lnTo>
                  <a:lnTo>
                    <a:pt x="403" y="2669"/>
                  </a:lnTo>
                  <a:lnTo>
                    <a:pt x="622" y="2632"/>
                  </a:lnTo>
                  <a:lnTo>
                    <a:pt x="1097" y="2449"/>
                  </a:lnTo>
                  <a:lnTo>
                    <a:pt x="1572" y="2230"/>
                  </a:lnTo>
                  <a:lnTo>
                    <a:pt x="1718" y="2120"/>
                  </a:lnTo>
                  <a:lnTo>
                    <a:pt x="1828" y="1974"/>
                  </a:lnTo>
                  <a:lnTo>
                    <a:pt x="1901" y="1791"/>
                  </a:lnTo>
                  <a:lnTo>
                    <a:pt x="1901" y="1609"/>
                  </a:lnTo>
                  <a:lnTo>
                    <a:pt x="1901" y="1389"/>
                  </a:lnTo>
                  <a:lnTo>
                    <a:pt x="1938" y="1170"/>
                  </a:lnTo>
                  <a:lnTo>
                    <a:pt x="1974" y="951"/>
                  </a:lnTo>
                  <a:lnTo>
                    <a:pt x="2084" y="731"/>
                  </a:lnTo>
                  <a:lnTo>
                    <a:pt x="2157" y="658"/>
                  </a:lnTo>
                  <a:lnTo>
                    <a:pt x="2157" y="549"/>
                  </a:lnTo>
                  <a:lnTo>
                    <a:pt x="2157" y="475"/>
                  </a:lnTo>
                  <a:lnTo>
                    <a:pt x="2157" y="402"/>
                  </a:lnTo>
                  <a:lnTo>
                    <a:pt x="2047" y="220"/>
                  </a:lnTo>
                  <a:lnTo>
                    <a:pt x="1901" y="110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4561575" y="3823825"/>
              <a:ext cx="53950" cy="66725"/>
            </a:xfrm>
            <a:custGeom>
              <a:avLst/>
              <a:gdLst/>
              <a:ahLst/>
              <a:cxnLst/>
              <a:rect l="l" t="t" r="r" b="b"/>
              <a:pathLst>
                <a:path w="2158" h="2669" fill="none" extrusionOk="0">
                  <a:moveTo>
                    <a:pt x="1499" y="0"/>
                  </a:moveTo>
                  <a:lnTo>
                    <a:pt x="1499" y="0"/>
                  </a:lnTo>
                  <a:lnTo>
                    <a:pt x="1316" y="0"/>
                  </a:lnTo>
                  <a:lnTo>
                    <a:pt x="1170" y="37"/>
                  </a:lnTo>
                  <a:lnTo>
                    <a:pt x="987" y="110"/>
                  </a:lnTo>
                  <a:lnTo>
                    <a:pt x="878" y="220"/>
                  </a:lnTo>
                  <a:lnTo>
                    <a:pt x="878" y="220"/>
                  </a:lnTo>
                  <a:lnTo>
                    <a:pt x="147" y="804"/>
                  </a:lnTo>
                  <a:lnTo>
                    <a:pt x="147" y="804"/>
                  </a:lnTo>
                  <a:lnTo>
                    <a:pt x="1" y="2266"/>
                  </a:lnTo>
                  <a:lnTo>
                    <a:pt x="1" y="2266"/>
                  </a:lnTo>
                  <a:lnTo>
                    <a:pt x="37" y="2449"/>
                  </a:lnTo>
                  <a:lnTo>
                    <a:pt x="147" y="2595"/>
                  </a:lnTo>
                  <a:lnTo>
                    <a:pt x="256" y="2669"/>
                  </a:lnTo>
                  <a:lnTo>
                    <a:pt x="403" y="2669"/>
                  </a:lnTo>
                  <a:lnTo>
                    <a:pt x="403" y="2669"/>
                  </a:lnTo>
                  <a:lnTo>
                    <a:pt x="622" y="2632"/>
                  </a:lnTo>
                  <a:lnTo>
                    <a:pt x="622" y="2632"/>
                  </a:lnTo>
                  <a:lnTo>
                    <a:pt x="1097" y="2449"/>
                  </a:lnTo>
                  <a:lnTo>
                    <a:pt x="1572" y="2230"/>
                  </a:lnTo>
                  <a:lnTo>
                    <a:pt x="1572" y="2230"/>
                  </a:lnTo>
                  <a:lnTo>
                    <a:pt x="1718" y="2120"/>
                  </a:lnTo>
                  <a:lnTo>
                    <a:pt x="1828" y="1974"/>
                  </a:lnTo>
                  <a:lnTo>
                    <a:pt x="1901" y="1791"/>
                  </a:lnTo>
                  <a:lnTo>
                    <a:pt x="1901" y="1609"/>
                  </a:lnTo>
                  <a:lnTo>
                    <a:pt x="1901" y="1609"/>
                  </a:lnTo>
                  <a:lnTo>
                    <a:pt x="1901" y="1389"/>
                  </a:lnTo>
                  <a:lnTo>
                    <a:pt x="1938" y="1170"/>
                  </a:lnTo>
                  <a:lnTo>
                    <a:pt x="1974" y="951"/>
                  </a:lnTo>
                  <a:lnTo>
                    <a:pt x="2084" y="731"/>
                  </a:lnTo>
                  <a:lnTo>
                    <a:pt x="2084" y="731"/>
                  </a:lnTo>
                  <a:lnTo>
                    <a:pt x="2157" y="658"/>
                  </a:lnTo>
                  <a:lnTo>
                    <a:pt x="2157" y="549"/>
                  </a:lnTo>
                  <a:lnTo>
                    <a:pt x="2157" y="475"/>
                  </a:lnTo>
                  <a:lnTo>
                    <a:pt x="2157" y="402"/>
                  </a:lnTo>
                  <a:lnTo>
                    <a:pt x="2047" y="220"/>
                  </a:lnTo>
                  <a:lnTo>
                    <a:pt x="1901" y="110"/>
                  </a:lnTo>
                  <a:lnTo>
                    <a:pt x="1901" y="110"/>
                  </a:lnTo>
                  <a:lnTo>
                    <a:pt x="1718" y="0"/>
                  </a:lnTo>
                  <a:lnTo>
                    <a:pt x="1499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3600275" y="4315425"/>
              <a:ext cx="129775" cy="50300"/>
            </a:xfrm>
            <a:custGeom>
              <a:avLst/>
              <a:gdLst/>
              <a:ahLst/>
              <a:cxnLst/>
              <a:rect l="l" t="t" r="r" b="b"/>
              <a:pathLst>
                <a:path w="5191" h="2012" extrusionOk="0">
                  <a:moveTo>
                    <a:pt x="1134" y="1"/>
                  </a:moveTo>
                  <a:lnTo>
                    <a:pt x="878" y="74"/>
                  </a:lnTo>
                  <a:lnTo>
                    <a:pt x="695" y="147"/>
                  </a:lnTo>
                  <a:lnTo>
                    <a:pt x="476" y="257"/>
                  </a:lnTo>
                  <a:lnTo>
                    <a:pt x="329" y="330"/>
                  </a:lnTo>
                  <a:lnTo>
                    <a:pt x="220" y="440"/>
                  </a:lnTo>
                  <a:lnTo>
                    <a:pt x="0" y="659"/>
                  </a:lnTo>
                  <a:lnTo>
                    <a:pt x="110" y="805"/>
                  </a:lnTo>
                  <a:lnTo>
                    <a:pt x="293" y="769"/>
                  </a:lnTo>
                  <a:lnTo>
                    <a:pt x="403" y="769"/>
                  </a:lnTo>
                  <a:lnTo>
                    <a:pt x="476" y="732"/>
                  </a:lnTo>
                  <a:lnTo>
                    <a:pt x="622" y="659"/>
                  </a:lnTo>
                  <a:lnTo>
                    <a:pt x="805" y="586"/>
                  </a:lnTo>
                  <a:lnTo>
                    <a:pt x="951" y="549"/>
                  </a:lnTo>
                  <a:lnTo>
                    <a:pt x="1097" y="513"/>
                  </a:lnTo>
                  <a:lnTo>
                    <a:pt x="1243" y="549"/>
                  </a:lnTo>
                  <a:lnTo>
                    <a:pt x="1389" y="586"/>
                  </a:lnTo>
                  <a:lnTo>
                    <a:pt x="1718" y="732"/>
                  </a:lnTo>
                  <a:lnTo>
                    <a:pt x="1901" y="805"/>
                  </a:lnTo>
                  <a:lnTo>
                    <a:pt x="2120" y="842"/>
                  </a:lnTo>
                  <a:lnTo>
                    <a:pt x="2523" y="915"/>
                  </a:lnTo>
                  <a:lnTo>
                    <a:pt x="2888" y="1061"/>
                  </a:lnTo>
                  <a:lnTo>
                    <a:pt x="3034" y="1171"/>
                  </a:lnTo>
                  <a:lnTo>
                    <a:pt x="3180" y="1280"/>
                  </a:lnTo>
                  <a:lnTo>
                    <a:pt x="3327" y="1390"/>
                  </a:lnTo>
                  <a:lnTo>
                    <a:pt x="3436" y="1573"/>
                  </a:lnTo>
                  <a:lnTo>
                    <a:pt x="3656" y="1792"/>
                  </a:lnTo>
                  <a:lnTo>
                    <a:pt x="3875" y="1938"/>
                  </a:lnTo>
                  <a:lnTo>
                    <a:pt x="4094" y="2011"/>
                  </a:lnTo>
                  <a:lnTo>
                    <a:pt x="4606" y="2011"/>
                  </a:lnTo>
                  <a:lnTo>
                    <a:pt x="4862" y="1975"/>
                  </a:lnTo>
                  <a:lnTo>
                    <a:pt x="4935" y="1938"/>
                  </a:lnTo>
                  <a:lnTo>
                    <a:pt x="5045" y="1902"/>
                  </a:lnTo>
                  <a:lnTo>
                    <a:pt x="5191" y="1755"/>
                  </a:lnTo>
                  <a:lnTo>
                    <a:pt x="5081" y="1573"/>
                  </a:lnTo>
                  <a:lnTo>
                    <a:pt x="5008" y="1463"/>
                  </a:lnTo>
                  <a:lnTo>
                    <a:pt x="4935" y="1427"/>
                  </a:lnTo>
                  <a:lnTo>
                    <a:pt x="3327" y="659"/>
                  </a:lnTo>
                  <a:lnTo>
                    <a:pt x="2523" y="293"/>
                  </a:lnTo>
                  <a:lnTo>
                    <a:pt x="2084" y="147"/>
                  </a:lnTo>
                  <a:lnTo>
                    <a:pt x="1682" y="38"/>
                  </a:lnTo>
                  <a:lnTo>
                    <a:pt x="1353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3600275" y="4315425"/>
              <a:ext cx="129775" cy="50300"/>
            </a:xfrm>
            <a:custGeom>
              <a:avLst/>
              <a:gdLst/>
              <a:ahLst/>
              <a:cxnLst/>
              <a:rect l="l" t="t" r="r" b="b"/>
              <a:pathLst>
                <a:path w="5191" h="2012" fill="none" extrusionOk="0">
                  <a:moveTo>
                    <a:pt x="1353" y="1"/>
                  </a:moveTo>
                  <a:lnTo>
                    <a:pt x="1353" y="1"/>
                  </a:lnTo>
                  <a:lnTo>
                    <a:pt x="1134" y="1"/>
                  </a:lnTo>
                  <a:lnTo>
                    <a:pt x="878" y="74"/>
                  </a:lnTo>
                  <a:lnTo>
                    <a:pt x="695" y="147"/>
                  </a:lnTo>
                  <a:lnTo>
                    <a:pt x="476" y="257"/>
                  </a:lnTo>
                  <a:lnTo>
                    <a:pt x="476" y="257"/>
                  </a:lnTo>
                  <a:lnTo>
                    <a:pt x="329" y="330"/>
                  </a:lnTo>
                  <a:lnTo>
                    <a:pt x="220" y="440"/>
                  </a:lnTo>
                  <a:lnTo>
                    <a:pt x="0" y="659"/>
                  </a:lnTo>
                  <a:lnTo>
                    <a:pt x="0" y="659"/>
                  </a:lnTo>
                  <a:lnTo>
                    <a:pt x="110" y="805"/>
                  </a:lnTo>
                  <a:lnTo>
                    <a:pt x="110" y="805"/>
                  </a:lnTo>
                  <a:lnTo>
                    <a:pt x="293" y="769"/>
                  </a:lnTo>
                  <a:lnTo>
                    <a:pt x="403" y="769"/>
                  </a:lnTo>
                  <a:lnTo>
                    <a:pt x="476" y="732"/>
                  </a:lnTo>
                  <a:lnTo>
                    <a:pt x="476" y="732"/>
                  </a:lnTo>
                  <a:lnTo>
                    <a:pt x="622" y="659"/>
                  </a:lnTo>
                  <a:lnTo>
                    <a:pt x="805" y="586"/>
                  </a:lnTo>
                  <a:lnTo>
                    <a:pt x="951" y="549"/>
                  </a:lnTo>
                  <a:lnTo>
                    <a:pt x="1097" y="513"/>
                  </a:lnTo>
                  <a:lnTo>
                    <a:pt x="1097" y="513"/>
                  </a:lnTo>
                  <a:lnTo>
                    <a:pt x="1243" y="549"/>
                  </a:lnTo>
                  <a:lnTo>
                    <a:pt x="1389" y="586"/>
                  </a:lnTo>
                  <a:lnTo>
                    <a:pt x="1718" y="732"/>
                  </a:lnTo>
                  <a:lnTo>
                    <a:pt x="1718" y="732"/>
                  </a:lnTo>
                  <a:lnTo>
                    <a:pt x="1901" y="805"/>
                  </a:lnTo>
                  <a:lnTo>
                    <a:pt x="2120" y="842"/>
                  </a:lnTo>
                  <a:lnTo>
                    <a:pt x="2120" y="842"/>
                  </a:lnTo>
                  <a:lnTo>
                    <a:pt x="2523" y="915"/>
                  </a:lnTo>
                  <a:lnTo>
                    <a:pt x="2888" y="1061"/>
                  </a:lnTo>
                  <a:lnTo>
                    <a:pt x="3034" y="1171"/>
                  </a:lnTo>
                  <a:lnTo>
                    <a:pt x="3180" y="1280"/>
                  </a:lnTo>
                  <a:lnTo>
                    <a:pt x="3327" y="1390"/>
                  </a:lnTo>
                  <a:lnTo>
                    <a:pt x="3436" y="1573"/>
                  </a:lnTo>
                  <a:lnTo>
                    <a:pt x="3436" y="1573"/>
                  </a:lnTo>
                  <a:lnTo>
                    <a:pt x="3656" y="1792"/>
                  </a:lnTo>
                  <a:lnTo>
                    <a:pt x="3875" y="1938"/>
                  </a:lnTo>
                  <a:lnTo>
                    <a:pt x="4094" y="2011"/>
                  </a:lnTo>
                  <a:lnTo>
                    <a:pt x="4314" y="2011"/>
                  </a:lnTo>
                  <a:lnTo>
                    <a:pt x="4314" y="2011"/>
                  </a:lnTo>
                  <a:lnTo>
                    <a:pt x="4606" y="2011"/>
                  </a:lnTo>
                  <a:lnTo>
                    <a:pt x="4862" y="1975"/>
                  </a:lnTo>
                  <a:lnTo>
                    <a:pt x="4862" y="1975"/>
                  </a:lnTo>
                  <a:lnTo>
                    <a:pt x="4935" y="1938"/>
                  </a:lnTo>
                  <a:lnTo>
                    <a:pt x="5045" y="1902"/>
                  </a:lnTo>
                  <a:lnTo>
                    <a:pt x="5191" y="1755"/>
                  </a:lnTo>
                  <a:lnTo>
                    <a:pt x="5191" y="1755"/>
                  </a:lnTo>
                  <a:lnTo>
                    <a:pt x="5081" y="1573"/>
                  </a:lnTo>
                  <a:lnTo>
                    <a:pt x="5008" y="1463"/>
                  </a:lnTo>
                  <a:lnTo>
                    <a:pt x="4935" y="1427"/>
                  </a:lnTo>
                  <a:lnTo>
                    <a:pt x="4935" y="1427"/>
                  </a:lnTo>
                  <a:lnTo>
                    <a:pt x="3327" y="659"/>
                  </a:lnTo>
                  <a:lnTo>
                    <a:pt x="2523" y="293"/>
                  </a:lnTo>
                  <a:lnTo>
                    <a:pt x="2084" y="147"/>
                  </a:lnTo>
                  <a:lnTo>
                    <a:pt x="1682" y="38"/>
                  </a:lnTo>
                  <a:lnTo>
                    <a:pt x="1682" y="38"/>
                  </a:lnTo>
                  <a:lnTo>
                    <a:pt x="1353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477775" y="5277650"/>
              <a:ext cx="45725" cy="57600"/>
            </a:xfrm>
            <a:custGeom>
              <a:avLst/>
              <a:gdLst/>
              <a:ahLst/>
              <a:cxnLst/>
              <a:rect l="l" t="t" r="r" b="b"/>
              <a:pathLst>
                <a:path w="1829" h="2304" extrusionOk="0">
                  <a:moveTo>
                    <a:pt x="110" y="1"/>
                  </a:moveTo>
                  <a:lnTo>
                    <a:pt x="74" y="512"/>
                  </a:lnTo>
                  <a:lnTo>
                    <a:pt x="1" y="988"/>
                  </a:lnTo>
                  <a:lnTo>
                    <a:pt x="1" y="1499"/>
                  </a:lnTo>
                  <a:lnTo>
                    <a:pt x="37" y="1755"/>
                  </a:lnTo>
                  <a:lnTo>
                    <a:pt x="74" y="2011"/>
                  </a:lnTo>
                  <a:lnTo>
                    <a:pt x="147" y="2157"/>
                  </a:lnTo>
                  <a:lnTo>
                    <a:pt x="220" y="2230"/>
                  </a:lnTo>
                  <a:lnTo>
                    <a:pt x="293" y="2267"/>
                  </a:lnTo>
                  <a:lnTo>
                    <a:pt x="439" y="2304"/>
                  </a:lnTo>
                  <a:lnTo>
                    <a:pt x="586" y="2267"/>
                  </a:lnTo>
                  <a:lnTo>
                    <a:pt x="878" y="2157"/>
                  </a:lnTo>
                  <a:lnTo>
                    <a:pt x="1134" y="1975"/>
                  </a:lnTo>
                  <a:lnTo>
                    <a:pt x="1390" y="1755"/>
                  </a:lnTo>
                  <a:lnTo>
                    <a:pt x="1573" y="1463"/>
                  </a:lnTo>
                  <a:lnTo>
                    <a:pt x="1719" y="1170"/>
                  </a:lnTo>
                  <a:lnTo>
                    <a:pt x="1792" y="841"/>
                  </a:lnTo>
                  <a:lnTo>
                    <a:pt x="1828" y="512"/>
                  </a:lnTo>
                  <a:lnTo>
                    <a:pt x="1755" y="184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477775" y="5277650"/>
              <a:ext cx="45725" cy="57600"/>
            </a:xfrm>
            <a:custGeom>
              <a:avLst/>
              <a:gdLst/>
              <a:ahLst/>
              <a:cxnLst/>
              <a:rect l="l" t="t" r="r" b="b"/>
              <a:pathLst>
                <a:path w="1829" h="2304" fill="none" extrusionOk="0">
                  <a:moveTo>
                    <a:pt x="110" y="1"/>
                  </a:moveTo>
                  <a:lnTo>
                    <a:pt x="110" y="1"/>
                  </a:lnTo>
                  <a:lnTo>
                    <a:pt x="74" y="512"/>
                  </a:lnTo>
                  <a:lnTo>
                    <a:pt x="1" y="988"/>
                  </a:lnTo>
                  <a:lnTo>
                    <a:pt x="1" y="1499"/>
                  </a:lnTo>
                  <a:lnTo>
                    <a:pt x="37" y="1755"/>
                  </a:lnTo>
                  <a:lnTo>
                    <a:pt x="74" y="2011"/>
                  </a:lnTo>
                  <a:lnTo>
                    <a:pt x="74" y="2011"/>
                  </a:lnTo>
                  <a:lnTo>
                    <a:pt x="147" y="2157"/>
                  </a:lnTo>
                  <a:lnTo>
                    <a:pt x="220" y="2230"/>
                  </a:lnTo>
                  <a:lnTo>
                    <a:pt x="293" y="2267"/>
                  </a:lnTo>
                  <a:lnTo>
                    <a:pt x="439" y="2304"/>
                  </a:lnTo>
                  <a:lnTo>
                    <a:pt x="439" y="2304"/>
                  </a:lnTo>
                  <a:lnTo>
                    <a:pt x="586" y="2267"/>
                  </a:lnTo>
                  <a:lnTo>
                    <a:pt x="586" y="2267"/>
                  </a:lnTo>
                  <a:lnTo>
                    <a:pt x="878" y="2157"/>
                  </a:lnTo>
                  <a:lnTo>
                    <a:pt x="1134" y="1975"/>
                  </a:lnTo>
                  <a:lnTo>
                    <a:pt x="1390" y="1755"/>
                  </a:lnTo>
                  <a:lnTo>
                    <a:pt x="1573" y="1463"/>
                  </a:lnTo>
                  <a:lnTo>
                    <a:pt x="1719" y="1170"/>
                  </a:lnTo>
                  <a:lnTo>
                    <a:pt x="1792" y="841"/>
                  </a:lnTo>
                  <a:lnTo>
                    <a:pt x="1828" y="512"/>
                  </a:lnTo>
                  <a:lnTo>
                    <a:pt x="1755" y="184"/>
                  </a:lnTo>
                  <a:lnTo>
                    <a:pt x="1755" y="184"/>
                  </a:lnTo>
                  <a:lnTo>
                    <a:pt x="110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5522875" y="3082725"/>
              <a:ext cx="50275" cy="61250"/>
            </a:xfrm>
            <a:custGeom>
              <a:avLst/>
              <a:gdLst/>
              <a:ahLst/>
              <a:cxnLst/>
              <a:rect l="l" t="t" r="r" b="b"/>
              <a:pathLst>
                <a:path w="2011" h="2450" extrusionOk="0">
                  <a:moveTo>
                    <a:pt x="147" y="1"/>
                  </a:moveTo>
                  <a:lnTo>
                    <a:pt x="74" y="38"/>
                  </a:lnTo>
                  <a:lnTo>
                    <a:pt x="37" y="147"/>
                  </a:lnTo>
                  <a:lnTo>
                    <a:pt x="1" y="293"/>
                  </a:lnTo>
                  <a:lnTo>
                    <a:pt x="1" y="549"/>
                  </a:lnTo>
                  <a:lnTo>
                    <a:pt x="110" y="1061"/>
                  </a:lnTo>
                  <a:lnTo>
                    <a:pt x="256" y="1573"/>
                  </a:lnTo>
                  <a:lnTo>
                    <a:pt x="403" y="2011"/>
                  </a:lnTo>
                  <a:lnTo>
                    <a:pt x="622" y="2450"/>
                  </a:lnTo>
                  <a:lnTo>
                    <a:pt x="1170" y="2011"/>
                  </a:lnTo>
                  <a:lnTo>
                    <a:pt x="1682" y="1609"/>
                  </a:lnTo>
                  <a:lnTo>
                    <a:pt x="1828" y="1463"/>
                  </a:lnTo>
                  <a:lnTo>
                    <a:pt x="1974" y="1280"/>
                  </a:lnTo>
                  <a:lnTo>
                    <a:pt x="2011" y="1134"/>
                  </a:lnTo>
                  <a:lnTo>
                    <a:pt x="2011" y="988"/>
                  </a:lnTo>
                  <a:lnTo>
                    <a:pt x="1974" y="842"/>
                  </a:lnTo>
                  <a:lnTo>
                    <a:pt x="1865" y="695"/>
                  </a:lnTo>
                  <a:lnTo>
                    <a:pt x="1719" y="586"/>
                  </a:lnTo>
                  <a:lnTo>
                    <a:pt x="1499" y="440"/>
                  </a:lnTo>
                  <a:lnTo>
                    <a:pt x="1061" y="220"/>
                  </a:lnTo>
                  <a:lnTo>
                    <a:pt x="585" y="38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5522875" y="3082725"/>
              <a:ext cx="50275" cy="61250"/>
            </a:xfrm>
            <a:custGeom>
              <a:avLst/>
              <a:gdLst/>
              <a:ahLst/>
              <a:cxnLst/>
              <a:rect l="l" t="t" r="r" b="b"/>
              <a:pathLst>
                <a:path w="2011" h="2450" fill="none" extrusionOk="0">
                  <a:moveTo>
                    <a:pt x="293" y="1"/>
                  </a:moveTo>
                  <a:lnTo>
                    <a:pt x="293" y="1"/>
                  </a:lnTo>
                  <a:lnTo>
                    <a:pt x="147" y="1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37" y="147"/>
                  </a:lnTo>
                  <a:lnTo>
                    <a:pt x="1" y="293"/>
                  </a:lnTo>
                  <a:lnTo>
                    <a:pt x="1" y="549"/>
                  </a:lnTo>
                  <a:lnTo>
                    <a:pt x="1" y="549"/>
                  </a:lnTo>
                  <a:lnTo>
                    <a:pt x="110" y="1061"/>
                  </a:lnTo>
                  <a:lnTo>
                    <a:pt x="256" y="1573"/>
                  </a:lnTo>
                  <a:lnTo>
                    <a:pt x="256" y="1573"/>
                  </a:lnTo>
                  <a:lnTo>
                    <a:pt x="403" y="2011"/>
                  </a:lnTo>
                  <a:lnTo>
                    <a:pt x="622" y="2450"/>
                  </a:lnTo>
                  <a:lnTo>
                    <a:pt x="622" y="2450"/>
                  </a:lnTo>
                  <a:lnTo>
                    <a:pt x="1170" y="2011"/>
                  </a:lnTo>
                  <a:lnTo>
                    <a:pt x="1682" y="1609"/>
                  </a:lnTo>
                  <a:lnTo>
                    <a:pt x="1682" y="1609"/>
                  </a:lnTo>
                  <a:lnTo>
                    <a:pt x="1828" y="1463"/>
                  </a:lnTo>
                  <a:lnTo>
                    <a:pt x="1974" y="1280"/>
                  </a:lnTo>
                  <a:lnTo>
                    <a:pt x="2011" y="1134"/>
                  </a:lnTo>
                  <a:lnTo>
                    <a:pt x="2011" y="988"/>
                  </a:lnTo>
                  <a:lnTo>
                    <a:pt x="1974" y="842"/>
                  </a:lnTo>
                  <a:lnTo>
                    <a:pt x="1865" y="695"/>
                  </a:lnTo>
                  <a:lnTo>
                    <a:pt x="1719" y="586"/>
                  </a:lnTo>
                  <a:lnTo>
                    <a:pt x="1499" y="440"/>
                  </a:lnTo>
                  <a:lnTo>
                    <a:pt x="1499" y="440"/>
                  </a:lnTo>
                  <a:lnTo>
                    <a:pt x="1061" y="220"/>
                  </a:lnTo>
                  <a:lnTo>
                    <a:pt x="585" y="38"/>
                  </a:lnTo>
                  <a:lnTo>
                    <a:pt x="585" y="38"/>
                  </a:lnTo>
                  <a:lnTo>
                    <a:pt x="439" y="1"/>
                  </a:lnTo>
                  <a:lnTo>
                    <a:pt x="293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6275825" y="4502775"/>
              <a:ext cx="57600" cy="53025"/>
            </a:xfrm>
            <a:custGeom>
              <a:avLst/>
              <a:gdLst/>
              <a:ahLst/>
              <a:cxnLst/>
              <a:rect l="l" t="t" r="r" b="b"/>
              <a:pathLst>
                <a:path w="2304" h="2121" extrusionOk="0">
                  <a:moveTo>
                    <a:pt x="1609" y="0"/>
                  </a:moveTo>
                  <a:lnTo>
                    <a:pt x="1353" y="256"/>
                  </a:lnTo>
                  <a:lnTo>
                    <a:pt x="1171" y="402"/>
                  </a:lnTo>
                  <a:lnTo>
                    <a:pt x="915" y="512"/>
                  </a:lnTo>
                  <a:lnTo>
                    <a:pt x="476" y="621"/>
                  </a:lnTo>
                  <a:lnTo>
                    <a:pt x="257" y="658"/>
                  </a:lnTo>
                  <a:lnTo>
                    <a:pt x="111" y="768"/>
                  </a:lnTo>
                  <a:lnTo>
                    <a:pt x="38" y="841"/>
                  </a:lnTo>
                  <a:lnTo>
                    <a:pt x="1" y="950"/>
                  </a:lnTo>
                  <a:lnTo>
                    <a:pt x="1" y="1060"/>
                  </a:lnTo>
                  <a:lnTo>
                    <a:pt x="1" y="1206"/>
                  </a:lnTo>
                  <a:lnTo>
                    <a:pt x="805" y="1243"/>
                  </a:lnTo>
                  <a:lnTo>
                    <a:pt x="842" y="1462"/>
                  </a:lnTo>
                  <a:lnTo>
                    <a:pt x="878" y="1608"/>
                  </a:lnTo>
                  <a:lnTo>
                    <a:pt x="988" y="1791"/>
                  </a:lnTo>
                  <a:lnTo>
                    <a:pt x="1134" y="1974"/>
                  </a:lnTo>
                  <a:lnTo>
                    <a:pt x="1317" y="2047"/>
                  </a:lnTo>
                  <a:lnTo>
                    <a:pt x="1500" y="2120"/>
                  </a:lnTo>
                  <a:lnTo>
                    <a:pt x="1646" y="2120"/>
                  </a:lnTo>
                  <a:lnTo>
                    <a:pt x="1719" y="2084"/>
                  </a:lnTo>
                  <a:lnTo>
                    <a:pt x="1792" y="1974"/>
                  </a:lnTo>
                  <a:lnTo>
                    <a:pt x="1902" y="1681"/>
                  </a:lnTo>
                  <a:lnTo>
                    <a:pt x="1938" y="1608"/>
                  </a:lnTo>
                  <a:lnTo>
                    <a:pt x="2048" y="1535"/>
                  </a:lnTo>
                  <a:lnTo>
                    <a:pt x="2157" y="1462"/>
                  </a:lnTo>
                  <a:lnTo>
                    <a:pt x="2267" y="1389"/>
                  </a:lnTo>
                  <a:lnTo>
                    <a:pt x="2304" y="1279"/>
                  </a:lnTo>
                  <a:lnTo>
                    <a:pt x="2304" y="1170"/>
                  </a:lnTo>
                  <a:lnTo>
                    <a:pt x="2304" y="950"/>
                  </a:lnTo>
                  <a:lnTo>
                    <a:pt x="2194" y="695"/>
                  </a:lnTo>
                  <a:lnTo>
                    <a:pt x="2121" y="475"/>
                  </a:lnTo>
                  <a:lnTo>
                    <a:pt x="2048" y="219"/>
                  </a:lnTo>
                  <a:lnTo>
                    <a:pt x="1975" y="146"/>
                  </a:lnTo>
                  <a:lnTo>
                    <a:pt x="1902" y="73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6275825" y="4502775"/>
              <a:ext cx="57600" cy="53025"/>
            </a:xfrm>
            <a:custGeom>
              <a:avLst/>
              <a:gdLst/>
              <a:ahLst/>
              <a:cxnLst/>
              <a:rect l="l" t="t" r="r" b="b"/>
              <a:pathLst>
                <a:path w="2304" h="2121" fill="none" extrusionOk="0">
                  <a:moveTo>
                    <a:pt x="1609" y="0"/>
                  </a:moveTo>
                  <a:lnTo>
                    <a:pt x="1609" y="0"/>
                  </a:lnTo>
                  <a:lnTo>
                    <a:pt x="1609" y="0"/>
                  </a:lnTo>
                  <a:lnTo>
                    <a:pt x="1609" y="0"/>
                  </a:lnTo>
                  <a:lnTo>
                    <a:pt x="1353" y="256"/>
                  </a:lnTo>
                  <a:lnTo>
                    <a:pt x="1171" y="402"/>
                  </a:lnTo>
                  <a:lnTo>
                    <a:pt x="915" y="512"/>
                  </a:lnTo>
                  <a:lnTo>
                    <a:pt x="476" y="621"/>
                  </a:lnTo>
                  <a:lnTo>
                    <a:pt x="476" y="621"/>
                  </a:lnTo>
                  <a:lnTo>
                    <a:pt x="257" y="658"/>
                  </a:lnTo>
                  <a:lnTo>
                    <a:pt x="111" y="768"/>
                  </a:lnTo>
                  <a:lnTo>
                    <a:pt x="38" y="841"/>
                  </a:lnTo>
                  <a:lnTo>
                    <a:pt x="1" y="950"/>
                  </a:lnTo>
                  <a:lnTo>
                    <a:pt x="1" y="1060"/>
                  </a:lnTo>
                  <a:lnTo>
                    <a:pt x="1" y="1206"/>
                  </a:lnTo>
                  <a:lnTo>
                    <a:pt x="1" y="1206"/>
                  </a:lnTo>
                  <a:lnTo>
                    <a:pt x="805" y="1243"/>
                  </a:lnTo>
                  <a:lnTo>
                    <a:pt x="805" y="1243"/>
                  </a:lnTo>
                  <a:lnTo>
                    <a:pt x="842" y="1462"/>
                  </a:lnTo>
                  <a:lnTo>
                    <a:pt x="878" y="1608"/>
                  </a:lnTo>
                  <a:lnTo>
                    <a:pt x="878" y="1608"/>
                  </a:lnTo>
                  <a:lnTo>
                    <a:pt x="988" y="1791"/>
                  </a:lnTo>
                  <a:lnTo>
                    <a:pt x="1134" y="1974"/>
                  </a:lnTo>
                  <a:lnTo>
                    <a:pt x="1317" y="2047"/>
                  </a:lnTo>
                  <a:lnTo>
                    <a:pt x="1500" y="2120"/>
                  </a:lnTo>
                  <a:lnTo>
                    <a:pt x="1500" y="2120"/>
                  </a:lnTo>
                  <a:lnTo>
                    <a:pt x="1536" y="2120"/>
                  </a:lnTo>
                  <a:lnTo>
                    <a:pt x="1536" y="2120"/>
                  </a:lnTo>
                  <a:lnTo>
                    <a:pt x="1646" y="2120"/>
                  </a:lnTo>
                  <a:lnTo>
                    <a:pt x="1719" y="2084"/>
                  </a:lnTo>
                  <a:lnTo>
                    <a:pt x="1792" y="1974"/>
                  </a:lnTo>
                  <a:lnTo>
                    <a:pt x="1902" y="1681"/>
                  </a:lnTo>
                  <a:lnTo>
                    <a:pt x="1902" y="1681"/>
                  </a:lnTo>
                  <a:lnTo>
                    <a:pt x="1938" y="1608"/>
                  </a:lnTo>
                  <a:lnTo>
                    <a:pt x="2048" y="1535"/>
                  </a:lnTo>
                  <a:lnTo>
                    <a:pt x="2048" y="1535"/>
                  </a:lnTo>
                  <a:lnTo>
                    <a:pt x="2157" y="1462"/>
                  </a:lnTo>
                  <a:lnTo>
                    <a:pt x="2267" y="1389"/>
                  </a:lnTo>
                  <a:lnTo>
                    <a:pt x="2304" y="1279"/>
                  </a:lnTo>
                  <a:lnTo>
                    <a:pt x="2304" y="1170"/>
                  </a:lnTo>
                  <a:lnTo>
                    <a:pt x="2304" y="950"/>
                  </a:lnTo>
                  <a:lnTo>
                    <a:pt x="2194" y="695"/>
                  </a:lnTo>
                  <a:lnTo>
                    <a:pt x="2194" y="695"/>
                  </a:lnTo>
                  <a:lnTo>
                    <a:pt x="2121" y="475"/>
                  </a:lnTo>
                  <a:lnTo>
                    <a:pt x="2048" y="219"/>
                  </a:lnTo>
                  <a:lnTo>
                    <a:pt x="1975" y="146"/>
                  </a:lnTo>
                  <a:lnTo>
                    <a:pt x="1902" y="73"/>
                  </a:lnTo>
                  <a:lnTo>
                    <a:pt x="1755" y="0"/>
                  </a:lnTo>
                  <a:lnTo>
                    <a:pt x="1609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3732775" y="4362950"/>
              <a:ext cx="72200" cy="29275"/>
            </a:xfrm>
            <a:custGeom>
              <a:avLst/>
              <a:gdLst/>
              <a:ahLst/>
              <a:cxnLst/>
              <a:rect l="l" t="t" r="r" b="b"/>
              <a:pathLst>
                <a:path w="2888" h="1171" extrusionOk="0">
                  <a:moveTo>
                    <a:pt x="622" y="1"/>
                  </a:moveTo>
                  <a:lnTo>
                    <a:pt x="585" y="622"/>
                  </a:lnTo>
                  <a:lnTo>
                    <a:pt x="0" y="805"/>
                  </a:lnTo>
                  <a:lnTo>
                    <a:pt x="0" y="914"/>
                  </a:lnTo>
                  <a:lnTo>
                    <a:pt x="695" y="1097"/>
                  </a:lnTo>
                  <a:lnTo>
                    <a:pt x="1024" y="1170"/>
                  </a:lnTo>
                  <a:lnTo>
                    <a:pt x="1426" y="1170"/>
                  </a:lnTo>
                  <a:lnTo>
                    <a:pt x="1791" y="1134"/>
                  </a:lnTo>
                  <a:lnTo>
                    <a:pt x="2157" y="1061"/>
                  </a:lnTo>
                  <a:lnTo>
                    <a:pt x="2888" y="841"/>
                  </a:lnTo>
                  <a:lnTo>
                    <a:pt x="2851" y="695"/>
                  </a:lnTo>
                  <a:lnTo>
                    <a:pt x="2815" y="549"/>
                  </a:lnTo>
                  <a:lnTo>
                    <a:pt x="2742" y="439"/>
                  </a:lnTo>
                  <a:lnTo>
                    <a:pt x="2632" y="366"/>
                  </a:lnTo>
                  <a:lnTo>
                    <a:pt x="2413" y="220"/>
                  </a:lnTo>
                  <a:lnTo>
                    <a:pt x="2193" y="147"/>
                  </a:lnTo>
                  <a:lnTo>
                    <a:pt x="1828" y="74"/>
                  </a:lnTo>
                  <a:lnTo>
                    <a:pt x="1426" y="37"/>
                  </a:lnTo>
                  <a:lnTo>
                    <a:pt x="622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3732775" y="4362950"/>
              <a:ext cx="72200" cy="29275"/>
            </a:xfrm>
            <a:custGeom>
              <a:avLst/>
              <a:gdLst/>
              <a:ahLst/>
              <a:cxnLst/>
              <a:rect l="l" t="t" r="r" b="b"/>
              <a:pathLst>
                <a:path w="2888" h="1171" fill="none" extrusionOk="0">
                  <a:moveTo>
                    <a:pt x="622" y="1"/>
                  </a:moveTo>
                  <a:lnTo>
                    <a:pt x="622" y="1"/>
                  </a:lnTo>
                  <a:lnTo>
                    <a:pt x="585" y="622"/>
                  </a:lnTo>
                  <a:lnTo>
                    <a:pt x="585" y="622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0" y="914"/>
                  </a:lnTo>
                  <a:lnTo>
                    <a:pt x="0" y="914"/>
                  </a:lnTo>
                  <a:lnTo>
                    <a:pt x="695" y="1097"/>
                  </a:lnTo>
                  <a:lnTo>
                    <a:pt x="1024" y="1170"/>
                  </a:lnTo>
                  <a:lnTo>
                    <a:pt x="1353" y="1170"/>
                  </a:lnTo>
                  <a:lnTo>
                    <a:pt x="1353" y="1170"/>
                  </a:lnTo>
                  <a:lnTo>
                    <a:pt x="1426" y="1170"/>
                  </a:lnTo>
                  <a:lnTo>
                    <a:pt x="1426" y="1170"/>
                  </a:lnTo>
                  <a:lnTo>
                    <a:pt x="1791" y="1134"/>
                  </a:lnTo>
                  <a:lnTo>
                    <a:pt x="2157" y="1061"/>
                  </a:lnTo>
                  <a:lnTo>
                    <a:pt x="2888" y="841"/>
                  </a:lnTo>
                  <a:lnTo>
                    <a:pt x="2888" y="841"/>
                  </a:lnTo>
                  <a:lnTo>
                    <a:pt x="2851" y="695"/>
                  </a:lnTo>
                  <a:lnTo>
                    <a:pt x="2815" y="549"/>
                  </a:lnTo>
                  <a:lnTo>
                    <a:pt x="2742" y="439"/>
                  </a:lnTo>
                  <a:lnTo>
                    <a:pt x="2632" y="366"/>
                  </a:lnTo>
                  <a:lnTo>
                    <a:pt x="2413" y="220"/>
                  </a:lnTo>
                  <a:lnTo>
                    <a:pt x="2193" y="147"/>
                  </a:lnTo>
                  <a:lnTo>
                    <a:pt x="2193" y="147"/>
                  </a:lnTo>
                  <a:lnTo>
                    <a:pt x="1828" y="74"/>
                  </a:lnTo>
                  <a:lnTo>
                    <a:pt x="1426" y="37"/>
                  </a:lnTo>
                  <a:lnTo>
                    <a:pt x="622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5034000" y="3129350"/>
              <a:ext cx="50275" cy="38400"/>
            </a:xfrm>
            <a:custGeom>
              <a:avLst/>
              <a:gdLst/>
              <a:ahLst/>
              <a:cxnLst/>
              <a:rect l="l" t="t" r="r" b="b"/>
              <a:pathLst>
                <a:path w="2011" h="1536" extrusionOk="0">
                  <a:moveTo>
                    <a:pt x="1755" y="0"/>
                  </a:moveTo>
                  <a:lnTo>
                    <a:pt x="1572" y="37"/>
                  </a:lnTo>
                  <a:lnTo>
                    <a:pt x="1499" y="73"/>
                  </a:lnTo>
                  <a:lnTo>
                    <a:pt x="1426" y="110"/>
                  </a:lnTo>
                  <a:lnTo>
                    <a:pt x="1390" y="219"/>
                  </a:lnTo>
                  <a:lnTo>
                    <a:pt x="1316" y="256"/>
                  </a:lnTo>
                  <a:lnTo>
                    <a:pt x="1243" y="293"/>
                  </a:lnTo>
                  <a:lnTo>
                    <a:pt x="1024" y="293"/>
                  </a:lnTo>
                  <a:lnTo>
                    <a:pt x="914" y="256"/>
                  </a:lnTo>
                  <a:lnTo>
                    <a:pt x="732" y="183"/>
                  </a:lnTo>
                  <a:lnTo>
                    <a:pt x="585" y="183"/>
                  </a:lnTo>
                  <a:lnTo>
                    <a:pt x="366" y="219"/>
                  </a:lnTo>
                  <a:lnTo>
                    <a:pt x="220" y="329"/>
                  </a:lnTo>
                  <a:lnTo>
                    <a:pt x="110" y="512"/>
                  </a:lnTo>
                  <a:lnTo>
                    <a:pt x="1" y="804"/>
                  </a:lnTo>
                  <a:lnTo>
                    <a:pt x="74" y="877"/>
                  </a:lnTo>
                  <a:lnTo>
                    <a:pt x="147" y="914"/>
                  </a:lnTo>
                  <a:lnTo>
                    <a:pt x="366" y="950"/>
                  </a:lnTo>
                  <a:lnTo>
                    <a:pt x="585" y="1024"/>
                  </a:lnTo>
                  <a:lnTo>
                    <a:pt x="695" y="1060"/>
                  </a:lnTo>
                  <a:lnTo>
                    <a:pt x="768" y="1133"/>
                  </a:lnTo>
                  <a:lnTo>
                    <a:pt x="841" y="1243"/>
                  </a:lnTo>
                  <a:lnTo>
                    <a:pt x="914" y="1389"/>
                  </a:lnTo>
                  <a:lnTo>
                    <a:pt x="951" y="1462"/>
                  </a:lnTo>
                  <a:lnTo>
                    <a:pt x="1024" y="1499"/>
                  </a:lnTo>
                  <a:lnTo>
                    <a:pt x="1207" y="1535"/>
                  </a:lnTo>
                  <a:lnTo>
                    <a:pt x="1426" y="1499"/>
                  </a:lnTo>
                  <a:lnTo>
                    <a:pt x="1499" y="1426"/>
                  </a:lnTo>
                  <a:lnTo>
                    <a:pt x="1572" y="1352"/>
                  </a:lnTo>
                  <a:lnTo>
                    <a:pt x="1828" y="914"/>
                  </a:lnTo>
                  <a:lnTo>
                    <a:pt x="1974" y="439"/>
                  </a:lnTo>
                  <a:lnTo>
                    <a:pt x="2011" y="329"/>
                  </a:lnTo>
                  <a:lnTo>
                    <a:pt x="1974" y="183"/>
                  </a:lnTo>
                  <a:lnTo>
                    <a:pt x="1901" y="7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5034000" y="3129350"/>
              <a:ext cx="50275" cy="38400"/>
            </a:xfrm>
            <a:custGeom>
              <a:avLst/>
              <a:gdLst/>
              <a:ahLst/>
              <a:cxnLst/>
              <a:rect l="l" t="t" r="r" b="b"/>
              <a:pathLst>
                <a:path w="2011" h="1536" fill="none" extrusionOk="0">
                  <a:moveTo>
                    <a:pt x="1755" y="0"/>
                  </a:moveTo>
                  <a:lnTo>
                    <a:pt x="1755" y="0"/>
                  </a:lnTo>
                  <a:lnTo>
                    <a:pt x="1572" y="37"/>
                  </a:lnTo>
                  <a:lnTo>
                    <a:pt x="1499" y="73"/>
                  </a:lnTo>
                  <a:lnTo>
                    <a:pt x="1426" y="110"/>
                  </a:lnTo>
                  <a:lnTo>
                    <a:pt x="1426" y="110"/>
                  </a:lnTo>
                  <a:lnTo>
                    <a:pt x="1390" y="219"/>
                  </a:lnTo>
                  <a:lnTo>
                    <a:pt x="1316" y="256"/>
                  </a:lnTo>
                  <a:lnTo>
                    <a:pt x="1243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024" y="293"/>
                  </a:lnTo>
                  <a:lnTo>
                    <a:pt x="914" y="256"/>
                  </a:lnTo>
                  <a:lnTo>
                    <a:pt x="914" y="256"/>
                  </a:lnTo>
                  <a:lnTo>
                    <a:pt x="732" y="183"/>
                  </a:lnTo>
                  <a:lnTo>
                    <a:pt x="585" y="183"/>
                  </a:lnTo>
                  <a:lnTo>
                    <a:pt x="585" y="183"/>
                  </a:lnTo>
                  <a:lnTo>
                    <a:pt x="366" y="219"/>
                  </a:lnTo>
                  <a:lnTo>
                    <a:pt x="220" y="329"/>
                  </a:lnTo>
                  <a:lnTo>
                    <a:pt x="110" y="51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74" y="877"/>
                  </a:lnTo>
                  <a:lnTo>
                    <a:pt x="147" y="914"/>
                  </a:lnTo>
                  <a:lnTo>
                    <a:pt x="147" y="914"/>
                  </a:lnTo>
                  <a:lnTo>
                    <a:pt x="366" y="950"/>
                  </a:lnTo>
                  <a:lnTo>
                    <a:pt x="585" y="1024"/>
                  </a:lnTo>
                  <a:lnTo>
                    <a:pt x="695" y="1060"/>
                  </a:lnTo>
                  <a:lnTo>
                    <a:pt x="768" y="1133"/>
                  </a:lnTo>
                  <a:lnTo>
                    <a:pt x="841" y="1243"/>
                  </a:lnTo>
                  <a:lnTo>
                    <a:pt x="914" y="1389"/>
                  </a:lnTo>
                  <a:lnTo>
                    <a:pt x="914" y="1389"/>
                  </a:lnTo>
                  <a:lnTo>
                    <a:pt x="951" y="1462"/>
                  </a:lnTo>
                  <a:lnTo>
                    <a:pt x="1024" y="1499"/>
                  </a:lnTo>
                  <a:lnTo>
                    <a:pt x="1207" y="1535"/>
                  </a:lnTo>
                  <a:lnTo>
                    <a:pt x="1207" y="1535"/>
                  </a:lnTo>
                  <a:lnTo>
                    <a:pt x="1426" y="1499"/>
                  </a:lnTo>
                  <a:lnTo>
                    <a:pt x="1499" y="1426"/>
                  </a:lnTo>
                  <a:lnTo>
                    <a:pt x="1572" y="1352"/>
                  </a:lnTo>
                  <a:lnTo>
                    <a:pt x="1572" y="1352"/>
                  </a:lnTo>
                  <a:lnTo>
                    <a:pt x="1828" y="914"/>
                  </a:lnTo>
                  <a:lnTo>
                    <a:pt x="1974" y="439"/>
                  </a:lnTo>
                  <a:lnTo>
                    <a:pt x="1974" y="439"/>
                  </a:lnTo>
                  <a:lnTo>
                    <a:pt x="2011" y="329"/>
                  </a:lnTo>
                  <a:lnTo>
                    <a:pt x="1974" y="183"/>
                  </a:lnTo>
                  <a:lnTo>
                    <a:pt x="1901" y="73"/>
                  </a:lnTo>
                  <a:lnTo>
                    <a:pt x="1828" y="0"/>
                  </a:lnTo>
                  <a:lnTo>
                    <a:pt x="1828" y="0"/>
                  </a:lnTo>
                  <a:lnTo>
                    <a:pt x="1755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5719350" y="4505500"/>
              <a:ext cx="29250" cy="48450"/>
            </a:xfrm>
            <a:custGeom>
              <a:avLst/>
              <a:gdLst/>
              <a:ahLst/>
              <a:cxnLst/>
              <a:rect l="l" t="t" r="r" b="b"/>
              <a:pathLst>
                <a:path w="1170" h="1938" extrusionOk="0">
                  <a:moveTo>
                    <a:pt x="329" y="1"/>
                  </a:moveTo>
                  <a:lnTo>
                    <a:pt x="183" y="74"/>
                  </a:lnTo>
                  <a:lnTo>
                    <a:pt x="110" y="147"/>
                  </a:lnTo>
                  <a:lnTo>
                    <a:pt x="37" y="257"/>
                  </a:lnTo>
                  <a:lnTo>
                    <a:pt x="37" y="366"/>
                  </a:lnTo>
                  <a:lnTo>
                    <a:pt x="37" y="622"/>
                  </a:lnTo>
                  <a:lnTo>
                    <a:pt x="0" y="878"/>
                  </a:lnTo>
                  <a:lnTo>
                    <a:pt x="37" y="1170"/>
                  </a:lnTo>
                  <a:lnTo>
                    <a:pt x="73" y="1426"/>
                  </a:lnTo>
                  <a:lnTo>
                    <a:pt x="146" y="1646"/>
                  </a:lnTo>
                  <a:lnTo>
                    <a:pt x="293" y="1792"/>
                  </a:lnTo>
                  <a:lnTo>
                    <a:pt x="439" y="1901"/>
                  </a:lnTo>
                  <a:lnTo>
                    <a:pt x="585" y="1938"/>
                  </a:lnTo>
                  <a:lnTo>
                    <a:pt x="658" y="1938"/>
                  </a:lnTo>
                  <a:lnTo>
                    <a:pt x="841" y="1865"/>
                  </a:lnTo>
                  <a:lnTo>
                    <a:pt x="1024" y="1719"/>
                  </a:lnTo>
                  <a:lnTo>
                    <a:pt x="1133" y="1499"/>
                  </a:lnTo>
                  <a:lnTo>
                    <a:pt x="1170" y="1390"/>
                  </a:lnTo>
                  <a:lnTo>
                    <a:pt x="1170" y="1280"/>
                  </a:lnTo>
                  <a:lnTo>
                    <a:pt x="1133" y="1134"/>
                  </a:lnTo>
                  <a:lnTo>
                    <a:pt x="1097" y="951"/>
                  </a:lnTo>
                  <a:lnTo>
                    <a:pt x="950" y="659"/>
                  </a:lnTo>
                  <a:lnTo>
                    <a:pt x="877" y="439"/>
                  </a:lnTo>
                  <a:lnTo>
                    <a:pt x="731" y="220"/>
                  </a:lnTo>
                  <a:lnTo>
                    <a:pt x="585" y="74"/>
                  </a:lnTo>
                  <a:lnTo>
                    <a:pt x="512" y="37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5719350" y="4505500"/>
              <a:ext cx="29250" cy="48450"/>
            </a:xfrm>
            <a:custGeom>
              <a:avLst/>
              <a:gdLst/>
              <a:ahLst/>
              <a:cxnLst/>
              <a:rect l="l" t="t" r="r" b="b"/>
              <a:pathLst>
                <a:path w="1170" h="1938" fill="none" extrusionOk="0">
                  <a:moveTo>
                    <a:pt x="402" y="1"/>
                  </a:moveTo>
                  <a:lnTo>
                    <a:pt x="402" y="1"/>
                  </a:lnTo>
                  <a:lnTo>
                    <a:pt x="329" y="1"/>
                  </a:lnTo>
                  <a:lnTo>
                    <a:pt x="329" y="1"/>
                  </a:lnTo>
                  <a:lnTo>
                    <a:pt x="183" y="74"/>
                  </a:lnTo>
                  <a:lnTo>
                    <a:pt x="110" y="147"/>
                  </a:lnTo>
                  <a:lnTo>
                    <a:pt x="37" y="257"/>
                  </a:lnTo>
                  <a:lnTo>
                    <a:pt x="37" y="366"/>
                  </a:lnTo>
                  <a:lnTo>
                    <a:pt x="37" y="622"/>
                  </a:lnTo>
                  <a:lnTo>
                    <a:pt x="0" y="878"/>
                  </a:lnTo>
                  <a:lnTo>
                    <a:pt x="0" y="878"/>
                  </a:lnTo>
                  <a:lnTo>
                    <a:pt x="37" y="1170"/>
                  </a:lnTo>
                  <a:lnTo>
                    <a:pt x="73" y="1426"/>
                  </a:lnTo>
                  <a:lnTo>
                    <a:pt x="73" y="1426"/>
                  </a:lnTo>
                  <a:lnTo>
                    <a:pt x="146" y="1646"/>
                  </a:lnTo>
                  <a:lnTo>
                    <a:pt x="293" y="1792"/>
                  </a:lnTo>
                  <a:lnTo>
                    <a:pt x="439" y="1901"/>
                  </a:lnTo>
                  <a:lnTo>
                    <a:pt x="585" y="1938"/>
                  </a:lnTo>
                  <a:lnTo>
                    <a:pt x="585" y="1938"/>
                  </a:lnTo>
                  <a:lnTo>
                    <a:pt x="658" y="1938"/>
                  </a:lnTo>
                  <a:lnTo>
                    <a:pt x="658" y="1938"/>
                  </a:lnTo>
                  <a:lnTo>
                    <a:pt x="841" y="1865"/>
                  </a:lnTo>
                  <a:lnTo>
                    <a:pt x="1024" y="1719"/>
                  </a:lnTo>
                  <a:lnTo>
                    <a:pt x="1133" y="1499"/>
                  </a:lnTo>
                  <a:lnTo>
                    <a:pt x="1170" y="1390"/>
                  </a:lnTo>
                  <a:lnTo>
                    <a:pt x="1170" y="1280"/>
                  </a:lnTo>
                  <a:lnTo>
                    <a:pt x="1170" y="1280"/>
                  </a:lnTo>
                  <a:lnTo>
                    <a:pt x="1133" y="1134"/>
                  </a:lnTo>
                  <a:lnTo>
                    <a:pt x="1097" y="951"/>
                  </a:lnTo>
                  <a:lnTo>
                    <a:pt x="950" y="659"/>
                  </a:lnTo>
                  <a:lnTo>
                    <a:pt x="950" y="659"/>
                  </a:lnTo>
                  <a:lnTo>
                    <a:pt x="877" y="439"/>
                  </a:lnTo>
                  <a:lnTo>
                    <a:pt x="731" y="220"/>
                  </a:lnTo>
                  <a:lnTo>
                    <a:pt x="585" y="74"/>
                  </a:lnTo>
                  <a:lnTo>
                    <a:pt x="512" y="37"/>
                  </a:lnTo>
                  <a:lnTo>
                    <a:pt x="402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3677950" y="3096450"/>
              <a:ext cx="41150" cy="32925"/>
            </a:xfrm>
            <a:custGeom>
              <a:avLst/>
              <a:gdLst/>
              <a:ahLst/>
              <a:cxnLst/>
              <a:rect l="l" t="t" r="r" b="b"/>
              <a:pathLst>
                <a:path w="1646" h="1317" extrusionOk="0">
                  <a:moveTo>
                    <a:pt x="37" y="0"/>
                  </a:moveTo>
                  <a:lnTo>
                    <a:pt x="0" y="329"/>
                  </a:lnTo>
                  <a:lnTo>
                    <a:pt x="37" y="658"/>
                  </a:lnTo>
                  <a:lnTo>
                    <a:pt x="110" y="841"/>
                  </a:lnTo>
                  <a:lnTo>
                    <a:pt x="183" y="987"/>
                  </a:lnTo>
                  <a:lnTo>
                    <a:pt x="293" y="1097"/>
                  </a:lnTo>
                  <a:lnTo>
                    <a:pt x="402" y="1243"/>
                  </a:lnTo>
                  <a:lnTo>
                    <a:pt x="549" y="1316"/>
                  </a:lnTo>
                  <a:lnTo>
                    <a:pt x="951" y="1316"/>
                  </a:lnTo>
                  <a:lnTo>
                    <a:pt x="1060" y="1243"/>
                  </a:lnTo>
                  <a:lnTo>
                    <a:pt x="1280" y="1060"/>
                  </a:lnTo>
                  <a:lnTo>
                    <a:pt x="1499" y="841"/>
                  </a:lnTo>
                  <a:lnTo>
                    <a:pt x="1572" y="731"/>
                  </a:lnTo>
                  <a:lnTo>
                    <a:pt x="1645" y="585"/>
                  </a:lnTo>
                  <a:lnTo>
                    <a:pt x="1645" y="439"/>
                  </a:lnTo>
                  <a:lnTo>
                    <a:pt x="1609" y="25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3677950" y="3096450"/>
              <a:ext cx="41150" cy="32925"/>
            </a:xfrm>
            <a:custGeom>
              <a:avLst/>
              <a:gdLst/>
              <a:ahLst/>
              <a:cxnLst/>
              <a:rect l="l" t="t" r="r" b="b"/>
              <a:pathLst>
                <a:path w="1646" h="1317" fill="none" extrusionOk="0">
                  <a:moveTo>
                    <a:pt x="37" y="0"/>
                  </a:moveTo>
                  <a:lnTo>
                    <a:pt x="37" y="0"/>
                  </a:lnTo>
                  <a:lnTo>
                    <a:pt x="0" y="329"/>
                  </a:lnTo>
                  <a:lnTo>
                    <a:pt x="37" y="658"/>
                  </a:lnTo>
                  <a:lnTo>
                    <a:pt x="110" y="841"/>
                  </a:lnTo>
                  <a:lnTo>
                    <a:pt x="183" y="987"/>
                  </a:lnTo>
                  <a:lnTo>
                    <a:pt x="293" y="1097"/>
                  </a:lnTo>
                  <a:lnTo>
                    <a:pt x="402" y="1243"/>
                  </a:lnTo>
                  <a:lnTo>
                    <a:pt x="402" y="1243"/>
                  </a:lnTo>
                  <a:lnTo>
                    <a:pt x="549" y="1316"/>
                  </a:lnTo>
                  <a:lnTo>
                    <a:pt x="768" y="1316"/>
                  </a:lnTo>
                  <a:lnTo>
                    <a:pt x="768" y="1316"/>
                  </a:lnTo>
                  <a:lnTo>
                    <a:pt x="951" y="1316"/>
                  </a:lnTo>
                  <a:lnTo>
                    <a:pt x="1060" y="1243"/>
                  </a:lnTo>
                  <a:lnTo>
                    <a:pt x="1060" y="1243"/>
                  </a:lnTo>
                  <a:lnTo>
                    <a:pt x="1280" y="1060"/>
                  </a:lnTo>
                  <a:lnTo>
                    <a:pt x="1499" y="841"/>
                  </a:lnTo>
                  <a:lnTo>
                    <a:pt x="1572" y="731"/>
                  </a:lnTo>
                  <a:lnTo>
                    <a:pt x="1645" y="585"/>
                  </a:lnTo>
                  <a:lnTo>
                    <a:pt x="1645" y="439"/>
                  </a:lnTo>
                  <a:lnTo>
                    <a:pt x="1609" y="256"/>
                  </a:lnTo>
                  <a:lnTo>
                    <a:pt x="1609" y="256"/>
                  </a:lnTo>
                  <a:lnTo>
                    <a:pt x="37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3832375" y="3110150"/>
              <a:ext cx="30175" cy="42050"/>
            </a:xfrm>
            <a:custGeom>
              <a:avLst/>
              <a:gdLst/>
              <a:ahLst/>
              <a:cxnLst/>
              <a:rect l="l" t="t" r="r" b="b"/>
              <a:pathLst>
                <a:path w="1207" h="1682" extrusionOk="0">
                  <a:moveTo>
                    <a:pt x="585" y="1"/>
                  </a:moveTo>
                  <a:lnTo>
                    <a:pt x="74" y="183"/>
                  </a:lnTo>
                  <a:lnTo>
                    <a:pt x="37" y="658"/>
                  </a:lnTo>
                  <a:lnTo>
                    <a:pt x="1" y="1134"/>
                  </a:lnTo>
                  <a:lnTo>
                    <a:pt x="1" y="1280"/>
                  </a:lnTo>
                  <a:lnTo>
                    <a:pt x="37" y="1463"/>
                  </a:lnTo>
                  <a:lnTo>
                    <a:pt x="110" y="1609"/>
                  </a:lnTo>
                  <a:lnTo>
                    <a:pt x="147" y="1682"/>
                  </a:lnTo>
                  <a:lnTo>
                    <a:pt x="658" y="1682"/>
                  </a:lnTo>
                  <a:lnTo>
                    <a:pt x="878" y="1572"/>
                  </a:lnTo>
                  <a:lnTo>
                    <a:pt x="1024" y="1463"/>
                  </a:lnTo>
                  <a:lnTo>
                    <a:pt x="1170" y="1280"/>
                  </a:lnTo>
                  <a:lnTo>
                    <a:pt x="1170" y="1170"/>
                  </a:lnTo>
                  <a:lnTo>
                    <a:pt x="1207" y="1097"/>
                  </a:lnTo>
                  <a:lnTo>
                    <a:pt x="1170" y="987"/>
                  </a:lnTo>
                  <a:lnTo>
                    <a:pt x="1134" y="878"/>
                  </a:lnTo>
                  <a:lnTo>
                    <a:pt x="1024" y="622"/>
                  </a:lnTo>
                  <a:lnTo>
                    <a:pt x="841" y="403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3834200" y="3113800"/>
              <a:ext cx="950" cy="950"/>
            </a:xfrm>
            <a:custGeom>
              <a:avLst/>
              <a:gdLst/>
              <a:ahLst/>
              <a:cxnLst/>
              <a:rect l="l" t="t" r="r" b="b"/>
              <a:pathLst>
                <a:path w="38" h="38" fill="none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37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3832375" y="3110150"/>
              <a:ext cx="30175" cy="42050"/>
            </a:xfrm>
            <a:custGeom>
              <a:avLst/>
              <a:gdLst/>
              <a:ahLst/>
              <a:cxnLst/>
              <a:rect l="l" t="t" r="r" b="b"/>
              <a:pathLst>
                <a:path w="1207" h="1682" fill="none" extrusionOk="0">
                  <a:moveTo>
                    <a:pt x="585" y="1"/>
                  </a:moveTo>
                  <a:lnTo>
                    <a:pt x="585" y="1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37" y="658"/>
                  </a:lnTo>
                  <a:lnTo>
                    <a:pt x="1" y="1134"/>
                  </a:lnTo>
                  <a:lnTo>
                    <a:pt x="1" y="1134"/>
                  </a:lnTo>
                  <a:lnTo>
                    <a:pt x="1" y="1280"/>
                  </a:lnTo>
                  <a:lnTo>
                    <a:pt x="37" y="1463"/>
                  </a:lnTo>
                  <a:lnTo>
                    <a:pt x="110" y="1609"/>
                  </a:lnTo>
                  <a:lnTo>
                    <a:pt x="147" y="1682"/>
                  </a:lnTo>
                  <a:lnTo>
                    <a:pt x="147" y="1682"/>
                  </a:lnTo>
                  <a:lnTo>
                    <a:pt x="403" y="1682"/>
                  </a:lnTo>
                  <a:lnTo>
                    <a:pt x="403" y="1682"/>
                  </a:lnTo>
                  <a:lnTo>
                    <a:pt x="658" y="1682"/>
                  </a:lnTo>
                  <a:lnTo>
                    <a:pt x="878" y="1572"/>
                  </a:lnTo>
                  <a:lnTo>
                    <a:pt x="878" y="1572"/>
                  </a:lnTo>
                  <a:lnTo>
                    <a:pt x="1024" y="1463"/>
                  </a:lnTo>
                  <a:lnTo>
                    <a:pt x="1170" y="1280"/>
                  </a:lnTo>
                  <a:lnTo>
                    <a:pt x="1170" y="1170"/>
                  </a:lnTo>
                  <a:lnTo>
                    <a:pt x="1207" y="1097"/>
                  </a:lnTo>
                  <a:lnTo>
                    <a:pt x="1170" y="987"/>
                  </a:lnTo>
                  <a:lnTo>
                    <a:pt x="1134" y="878"/>
                  </a:lnTo>
                  <a:lnTo>
                    <a:pt x="1134" y="878"/>
                  </a:lnTo>
                  <a:lnTo>
                    <a:pt x="1024" y="622"/>
                  </a:lnTo>
                  <a:lnTo>
                    <a:pt x="841" y="403"/>
                  </a:lnTo>
                  <a:lnTo>
                    <a:pt x="585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5108025" y="3087300"/>
              <a:ext cx="29250" cy="43900"/>
            </a:xfrm>
            <a:custGeom>
              <a:avLst/>
              <a:gdLst/>
              <a:ahLst/>
              <a:cxnLst/>
              <a:rect l="l" t="t" r="r" b="b"/>
              <a:pathLst>
                <a:path w="1170" h="1756" extrusionOk="0">
                  <a:moveTo>
                    <a:pt x="329" y="1"/>
                  </a:moveTo>
                  <a:lnTo>
                    <a:pt x="220" y="403"/>
                  </a:lnTo>
                  <a:lnTo>
                    <a:pt x="110" y="805"/>
                  </a:lnTo>
                  <a:lnTo>
                    <a:pt x="37" y="1024"/>
                  </a:lnTo>
                  <a:lnTo>
                    <a:pt x="0" y="1207"/>
                  </a:lnTo>
                  <a:lnTo>
                    <a:pt x="0" y="1426"/>
                  </a:lnTo>
                  <a:lnTo>
                    <a:pt x="37" y="1646"/>
                  </a:lnTo>
                  <a:lnTo>
                    <a:pt x="329" y="1719"/>
                  </a:lnTo>
                  <a:lnTo>
                    <a:pt x="585" y="1755"/>
                  </a:lnTo>
                  <a:lnTo>
                    <a:pt x="768" y="1755"/>
                  </a:lnTo>
                  <a:lnTo>
                    <a:pt x="878" y="1682"/>
                  </a:lnTo>
                  <a:lnTo>
                    <a:pt x="987" y="1609"/>
                  </a:lnTo>
                  <a:lnTo>
                    <a:pt x="1097" y="1499"/>
                  </a:lnTo>
                  <a:lnTo>
                    <a:pt x="1170" y="1390"/>
                  </a:lnTo>
                  <a:lnTo>
                    <a:pt x="1170" y="1243"/>
                  </a:lnTo>
                  <a:lnTo>
                    <a:pt x="1170" y="1134"/>
                  </a:lnTo>
                  <a:lnTo>
                    <a:pt x="1133" y="1061"/>
                  </a:lnTo>
                  <a:lnTo>
                    <a:pt x="951" y="841"/>
                  </a:lnTo>
                  <a:lnTo>
                    <a:pt x="841" y="622"/>
                  </a:lnTo>
                  <a:lnTo>
                    <a:pt x="658" y="183"/>
                  </a:lnTo>
                  <a:lnTo>
                    <a:pt x="622" y="110"/>
                  </a:lnTo>
                  <a:lnTo>
                    <a:pt x="549" y="74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5108025" y="3087300"/>
              <a:ext cx="29250" cy="43900"/>
            </a:xfrm>
            <a:custGeom>
              <a:avLst/>
              <a:gdLst/>
              <a:ahLst/>
              <a:cxnLst/>
              <a:rect l="l" t="t" r="r" b="b"/>
              <a:pathLst>
                <a:path w="1170" h="1756" fill="none" extrusionOk="0">
                  <a:moveTo>
                    <a:pt x="329" y="1"/>
                  </a:moveTo>
                  <a:lnTo>
                    <a:pt x="329" y="1"/>
                  </a:lnTo>
                  <a:lnTo>
                    <a:pt x="220" y="403"/>
                  </a:lnTo>
                  <a:lnTo>
                    <a:pt x="110" y="805"/>
                  </a:lnTo>
                  <a:lnTo>
                    <a:pt x="37" y="1024"/>
                  </a:lnTo>
                  <a:lnTo>
                    <a:pt x="0" y="1207"/>
                  </a:lnTo>
                  <a:lnTo>
                    <a:pt x="0" y="1426"/>
                  </a:lnTo>
                  <a:lnTo>
                    <a:pt x="37" y="1646"/>
                  </a:lnTo>
                  <a:lnTo>
                    <a:pt x="37" y="1646"/>
                  </a:lnTo>
                  <a:lnTo>
                    <a:pt x="329" y="1719"/>
                  </a:lnTo>
                  <a:lnTo>
                    <a:pt x="585" y="1755"/>
                  </a:lnTo>
                  <a:lnTo>
                    <a:pt x="585" y="1755"/>
                  </a:lnTo>
                  <a:lnTo>
                    <a:pt x="622" y="1755"/>
                  </a:lnTo>
                  <a:lnTo>
                    <a:pt x="622" y="1755"/>
                  </a:lnTo>
                  <a:lnTo>
                    <a:pt x="768" y="1755"/>
                  </a:lnTo>
                  <a:lnTo>
                    <a:pt x="878" y="1682"/>
                  </a:lnTo>
                  <a:lnTo>
                    <a:pt x="987" y="1609"/>
                  </a:lnTo>
                  <a:lnTo>
                    <a:pt x="1097" y="1499"/>
                  </a:lnTo>
                  <a:lnTo>
                    <a:pt x="1170" y="1390"/>
                  </a:lnTo>
                  <a:lnTo>
                    <a:pt x="1170" y="1243"/>
                  </a:lnTo>
                  <a:lnTo>
                    <a:pt x="1170" y="1134"/>
                  </a:lnTo>
                  <a:lnTo>
                    <a:pt x="1133" y="1061"/>
                  </a:lnTo>
                  <a:lnTo>
                    <a:pt x="1133" y="1061"/>
                  </a:lnTo>
                  <a:lnTo>
                    <a:pt x="951" y="841"/>
                  </a:lnTo>
                  <a:lnTo>
                    <a:pt x="841" y="622"/>
                  </a:lnTo>
                  <a:lnTo>
                    <a:pt x="658" y="183"/>
                  </a:lnTo>
                  <a:lnTo>
                    <a:pt x="658" y="183"/>
                  </a:lnTo>
                  <a:lnTo>
                    <a:pt x="622" y="110"/>
                  </a:lnTo>
                  <a:lnTo>
                    <a:pt x="549" y="74"/>
                  </a:lnTo>
                  <a:lnTo>
                    <a:pt x="329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1250" y="4688275"/>
              <a:ext cx="53025" cy="29250"/>
            </a:xfrm>
            <a:custGeom>
              <a:avLst/>
              <a:gdLst/>
              <a:ahLst/>
              <a:cxnLst/>
              <a:rect l="l" t="t" r="r" b="b"/>
              <a:pathLst>
                <a:path w="2121" h="1170" extrusionOk="0">
                  <a:moveTo>
                    <a:pt x="1901" y="0"/>
                  </a:moveTo>
                  <a:lnTo>
                    <a:pt x="1828" y="37"/>
                  </a:lnTo>
                  <a:lnTo>
                    <a:pt x="1682" y="183"/>
                  </a:lnTo>
                  <a:lnTo>
                    <a:pt x="1536" y="329"/>
                  </a:lnTo>
                  <a:lnTo>
                    <a:pt x="1353" y="402"/>
                  </a:lnTo>
                  <a:lnTo>
                    <a:pt x="1170" y="512"/>
                  </a:lnTo>
                  <a:lnTo>
                    <a:pt x="805" y="585"/>
                  </a:lnTo>
                  <a:lnTo>
                    <a:pt x="366" y="621"/>
                  </a:lnTo>
                  <a:lnTo>
                    <a:pt x="220" y="658"/>
                  </a:lnTo>
                  <a:lnTo>
                    <a:pt x="74" y="695"/>
                  </a:lnTo>
                  <a:lnTo>
                    <a:pt x="37" y="731"/>
                  </a:lnTo>
                  <a:lnTo>
                    <a:pt x="0" y="804"/>
                  </a:lnTo>
                  <a:lnTo>
                    <a:pt x="0" y="877"/>
                  </a:lnTo>
                  <a:lnTo>
                    <a:pt x="0" y="987"/>
                  </a:lnTo>
                  <a:lnTo>
                    <a:pt x="476" y="1133"/>
                  </a:lnTo>
                  <a:lnTo>
                    <a:pt x="695" y="1170"/>
                  </a:lnTo>
                  <a:lnTo>
                    <a:pt x="1097" y="1170"/>
                  </a:lnTo>
                  <a:lnTo>
                    <a:pt x="1280" y="1133"/>
                  </a:lnTo>
                  <a:lnTo>
                    <a:pt x="1462" y="1023"/>
                  </a:lnTo>
                  <a:lnTo>
                    <a:pt x="1609" y="914"/>
                  </a:lnTo>
                  <a:lnTo>
                    <a:pt x="1755" y="731"/>
                  </a:lnTo>
                  <a:lnTo>
                    <a:pt x="1865" y="548"/>
                  </a:lnTo>
                  <a:lnTo>
                    <a:pt x="2011" y="292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621250" y="4688275"/>
              <a:ext cx="53025" cy="29250"/>
            </a:xfrm>
            <a:custGeom>
              <a:avLst/>
              <a:gdLst/>
              <a:ahLst/>
              <a:cxnLst/>
              <a:rect l="l" t="t" r="r" b="b"/>
              <a:pathLst>
                <a:path w="2121" h="1170" fill="none" extrusionOk="0">
                  <a:moveTo>
                    <a:pt x="1901" y="0"/>
                  </a:moveTo>
                  <a:lnTo>
                    <a:pt x="1901" y="0"/>
                  </a:lnTo>
                  <a:lnTo>
                    <a:pt x="1828" y="37"/>
                  </a:lnTo>
                  <a:lnTo>
                    <a:pt x="1828" y="37"/>
                  </a:lnTo>
                  <a:lnTo>
                    <a:pt x="1682" y="183"/>
                  </a:lnTo>
                  <a:lnTo>
                    <a:pt x="1536" y="329"/>
                  </a:lnTo>
                  <a:lnTo>
                    <a:pt x="1353" y="402"/>
                  </a:lnTo>
                  <a:lnTo>
                    <a:pt x="1170" y="512"/>
                  </a:lnTo>
                  <a:lnTo>
                    <a:pt x="805" y="585"/>
                  </a:lnTo>
                  <a:lnTo>
                    <a:pt x="366" y="621"/>
                  </a:lnTo>
                  <a:lnTo>
                    <a:pt x="366" y="621"/>
                  </a:lnTo>
                  <a:lnTo>
                    <a:pt x="220" y="658"/>
                  </a:lnTo>
                  <a:lnTo>
                    <a:pt x="74" y="695"/>
                  </a:lnTo>
                  <a:lnTo>
                    <a:pt x="37" y="731"/>
                  </a:lnTo>
                  <a:lnTo>
                    <a:pt x="0" y="804"/>
                  </a:lnTo>
                  <a:lnTo>
                    <a:pt x="0" y="877"/>
                  </a:lnTo>
                  <a:lnTo>
                    <a:pt x="0" y="987"/>
                  </a:lnTo>
                  <a:lnTo>
                    <a:pt x="0" y="987"/>
                  </a:lnTo>
                  <a:lnTo>
                    <a:pt x="476" y="1133"/>
                  </a:lnTo>
                  <a:lnTo>
                    <a:pt x="695" y="1170"/>
                  </a:lnTo>
                  <a:lnTo>
                    <a:pt x="878" y="1170"/>
                  </a:lnTo>
                  <a:lnTo>
                    <a:pt x="878" y="1170"/>
                  </a:lnTo>
                  <a:lnTo>
                    <a:pt x="1097" y="1170"/>
                  </a:lnTo>
                  <a:lnTo>
                    <a:pt x="1280" y="1133"/>
                  </a:lnTo>
                  <a:lnTo>
                    <a:pt x="1462" y="1023"/>
                  </a:lnTo>
                  <a:lnTo>
                    <a:pt x="1609" y="914"/>
                  </a:lnTo>
                  <a:lnTo>
                    <a:pt x="1755" y="731"/>
                  </a:lnTo>
                  <a:lnTo>
                    <a:pt x="1865" y="548"/>
                  </a:lnTo>
                  <a:lnTo>
                    <a:pt x="2011" y="292"/>
                  </a:lnTo>
                  <a:lnTo>
                    <a:pt x="2120" y="0"/>
                  </a:lnTo>
                  <a:lnTo>
                    <a:pt x="2120" y="0"/>
                  </a:lnTo>
                  <a:lnTo>
                    <a:pt x="1901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226500" y="4274325"/>
              <a:ext cx="21025" cy="47525"/>
            </a:xfrm>
            <a:custGeom>
              <a:avLst/>
              <a:gdLst/>
              <a:ahLst/>
              <a:cxnLst/>
              <a:rect l="l" t="t" r="r" b="b"/>
              <a:pathLst>
                <a:path w="841" h="1901" extrusionOk="0">
                  <a:moveTo>
                    <a:pt x="658" y="0"/>
                  </a:moveTo>
                  <a:lnTo>
                    <a:pt x="402" y="183"/>
                  </a:lnTo>
                  <a:lnTo>
                    <a:pt x="219" y="402"/>
                  </a:lnTo>
                  <a:lnTo>
                    <a:pt x="73" y="622"/>
                  </a:lnTo>
                  <a:lnTo>
                    <a:pt x="0" y="877"/>
                  </a:lnTo>
                  <a:lnTo>
                    <a:pt x="0" y="1133"/>
                  </a:lnTo>
                  <a:lnTo>
                    <a:pt x="37" y="1389"/>
                  </a:lnTo>
                  <a:lnTo>
                    <a:pt x="183" y="1645"/>
                  </a:lnTo>
                  <a:lnTo>
                    <a:pt x="366" y="1901"/>
                  </a:lnTo>
                  <a:lnTo>
                    <a:pt x="548" y="1718"/>
                  </a:lnTo>
                  <a:lnTo>
                    <a:pt x="658" y="1535"/>
                  </a:lnTo>
                  <a:lnTo>
                    <a:pt x="768" y="1316"/>
                  </a:lnTo>
                  <a:lnTo>
                    <a:pt x="841" y="1060"/>
                  </a:lnTo>
                  <a:lnTo>
                    <a:pt x="841" y="804"/>
                  </a:lnTo>
                  <a:lnTo>
                    <a:pt x="841" y="548"/>
                  </a:lnTo>
                  <a:lnTo>
                    <a:pt x="768" y="25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226500" y="4274325"/>
              <a:ext cx="21025" cy="47525"/>
            </a:xfrm>
            <a:custGeom>
              <a:avLst/>
              <a:gdLst/>
              <a:ahLst/>
              <a:cxnLst/>
              <a:rect l="l" t="t" r="r" b="b"/>
              <a:pathLst>
                <a:path w="841" h="1901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402" y="183"/>
                  </a:lnTo>
                  <a:lnTo>
                    <a:pt x="219" y="402"/>
                  </a:lnTo>
                  <a:lnTo>
                    <a:pt x="73" y="622"/>
                  </a:lnTo>
                  <a:lnTo>
                    <a:pt x="0" y="877"/>
                  </a:lnTo>
                  <a:lnTo>
                    <a:pt x="0" y="1133"/>
                  </a:lnTo>
                  <a:lnTo>
                    <a:pt x="37" y="1389"/>
                  </a:lnTo>
                  <a:lnTo>
                    <a:pt x="183" y="1645"/>
                  </a:lnTo>
                  <a:lnTo>
                    <a:pt x="366" y="1901"/>
                  </a:lnTo>
                  <a:lnTo>
                    <a:pt x="366" y="1901"/>
                  </a:lnTo>
                  <a:lnTo>
                    <a:pt x="548" y="1718"/>
                  </a:lnTo>
                  <a:lnTo>
                    <a:pt x="658" y="1535"/>
                  </a:lnTo>
                  <a:lnTo>
                    <a:pt x="768" y="1316"/>
                  </a:lnTo>
                  <a:lnTo>
                    <a:pt x="841" y="1060"/>
                  </a:lnTo>
                  <a:lnTo>
                    <a:pt x="841" y="804"/>
                  </a:lnTo>
                  <a:lnTo>
                    <a:pt x="841" y="548"/>
                  </a:lnTo>
                  <a:lnTo>
                    <a:pt x="768" y="256"/>
                  </a:lnTo>
                  <a:lnTo>
                    <a:pt x="658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3777550" y="3232600"/>
              <a:ext cx="28350" cy="32925"/>
            </a:xfrm>
            <a:custGeom>
              <a:avLst/>
              <a:gdLst/>
              <a:ahLst/>
              <a:cxnLst/>
              <a:rect l="l" t="t" r="r" b="b"/>
              <a:pathLst>
                <a:path w="1134" h="1317" extrusionOk="0">
                  <a:moveTo>
                    <a:pt x="512" y="0"/>
                  </a:moveTo>
                  <a:lnTo>
                    <a:pt x="402" y="74"/>
                  </a:lnTo>
                  <a:lnTo>
                    <a:pt x="293" y="147"/>
                  </a:lnTo>
                  <a:lnTo>
                    <a:pt x="220" y="220"/>
                  </a:lnTo>
                  <a:lnTo>
                    <a:pt x="110" y="476"/>
                  </a:lnTo>
                  <a:lnTo>
                    <a:pt x="0" y="731"/>
                  </a:lnTo>
                  <a:lnTo>
                    <a:pt x="110" y="951"/>
                  </a:lnTo>
                  <a:lnTo>
                    <a:pt x="293" y="1134"/>
                  </a:lnTo>
                  <a:lnTo>
                    <a:pt x="476" y="1280"/>
                  </a:lnTo>
                  <a:lnTo>
                    <a:pt x="585" y="1280"/>
                  </a:lnTo>
                  <a:lnTo>
                    <a:pt x="695" y="1316"/>
                  </a:lnTo>
                  <a:lnTo>
                    <a:pt x="768" y="1316"/>
                  </a:lnTo>
                  <a:lnTo>
                    <a:pt x="878" y="1280"/>
                  </a:lnTo>
                  <a:lnTo>
                    <a:pt x="951" y="1207"/>
                  </a:lnTo>
                  <a:lnTo>
                    <a:pt x="1024" y="1134"/>
                  </a:lnTo>
                  <a:lnTo>
                    <a:pt x="1060" y="1024"/>
                  </a:lnTo>
                  <a:lnTo>
                    <a:pt x="1134" y="768"/>
                  </a:lnTo>
                  <a:lnTo>
                    <a:pt x="1134" y="476"/>
                  </a:lnTo>
                  <a:lnTo>
                    <a:pt x="1097" y="329"/>
                  </a:lnTo>
                  <a:lnTo>
                    <a:pt x="1060" y="183"/>
                  </a:lnTo>
                  <a:lnTo>
                    <a:pt x="951" y="74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3777550" y="3232600"/>
              <a:ext cx="28350" cy="32925"/>
            </a:xfrm>
            <a:custGeom>
              <a:avLst/>
              <a:gdLst/>
              <a:ahLst/>
              <a:cxnLst/>
              <a:rect l="l" t="t" r="r" b="b"/>
              <a:pathLst>
                <a:path w="1134" h="1317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512" y="0"/>
                  </a:lnTo>
                  <a:lnTo>
                    <a:pt x="402" y="74"/>
                  </a:lnTo>
                  <a:lnTo>
                    <a:pt x="293" y="147"/>
                  </a:lnTo>
                  <a:lnTo>
                    <a:pt x="220" y="220"/>
                  </a:lnTo>
                  <a:lnTo>
                    <a:pt x="110" y="476"/>
                  </a:lnTo>
                  <a:lnTo>
                    <a:pt x="0" y="731"/>
                  </a:lnTo>
                  <a:lnTo>
                    <a:pt x="0" y="731"/>
                  </a:lnTo>
                  <a:lnTo>
                    <a:pt x="110" y="951"/>
                  </a:lnTo>
                  <a:lnTo>
                    <a:pt x="293" y="1134"/>
                  </a:lnTo>
                  <a:lnTo>
                    <a:pt x="476" y="1280"/>
                  </a:lnTo>
                  <a:lnTo>
                    <a:pt x="585" y="1280"/>
                  </a:lnTo>
                  <a:lnTo>
                    <a:pt x="695" y="1316"/>
                  </a:lnTo>
                  <a:lnTo>
                    <a:pt x="695" y="1316"/>
                  </a:lnTo>
                  <a:lnTo>
                    <a:pt x="768" y="1316"/>
                  </a:lnTo>
                  <a:lnTo>
                    <a:pt x="768" y="1316"/>
                  </a:lnTo>
                  <a:lnTo>
                    <a:pt x="878" y="1280"/>
                  </a:lnTo>
                  <a:lnTo>
                    <a:pt x="951" y="1207"/>
                  </a:lnTo>
                  <a:lnTo>
                    <a:pt x="1024" y="1134"/>
                  </a:lnTo>
                  <a:lnTo>
                    <a:pt x="1060" y="1024"/>
                  </a:lnTo>
                  <a:lnTo>
                    <a:pt x="1134" y="768"/>
                  </a:lnTo>
                  <a:lnTo>
                    <a:pt x="1134" y="476"/>
                  </a:lnTo>
                  <a:lnTo>
                    <a:pt x="1134" y="476"/>
                  </a:lnTo>
                  <a:lnTo>
                    <a:pt x="1097" y="329"/>
                  </a:lnTo>
                  <a:lnTo>
                    <a:pt x="1060" y="183"/>
                  </a:lnTo>
                  <a:lnTo>
                    <a:pt x="951" y="74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658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2897575" y="3579850"/>
              <a:ext cx="36575" cy="32900"/>
            </a:xfrm>
            <a:custGeom>
              <a:avLst/>
              <a:gdLst/>
              <a:ahLst/>
              <a:cxnLst/>
              <a:rect l="l" t="t" r="r" b="b"/>
              <a:pathLst>
                <a:path w="1463" h="1316" extrusionOk="0">
                  <a:moveTo>
                    <a:pt x="1462" y="0"/>
                  </a:moveTo>
                  <a:lnTo>
                    <a:pt x="439" y="475"/>
                  </a:lnTo>
                  <a:lnTo>
                    <a:pt x="147" y="621"/>
                  </a:lnTo>
                  <a:lnTo>
                    <a:pt x="74" y="694"/>
                  </a:lnTo>
                  <a:lnTo>
                    <a:pt x="37" y="768"/>
                  </a:lnTo>
                  <a:lnTo>
                    <a:pt x="0" y="877"/>
                  </a:lnTo>
                  <a:lnTo>
                    <a:pt x="0" y="987"/>
                  </a:lnTo>
                  <a:lnTo>
                    <a:pt x="74" y="1316"/>
                  </a:lnTo>
                  <a:lnTo>
                    <a:pt x="402" y="1279"/>
                  </a:lnTo>
                  <a:lnTo>
                    <a:pt x="658" y="1206"/>
                  </a:lnTo>
                  <a:lnTo>
                    <a:pt x="878" y="1097"/>
                  </a:lnTo>
                  <a:lnTo>
                    <a:pt x="1060" y="950"/>
                  </a:lnTo>
                  <a:lnTo>
                    <a:pt x="1207" y="768"/>
                  </a:lnTo>
                  <a:lnTo>
                    <a:pt x="1316" y="548"/>
                  </a:lnTo>
                  <a:lnTo>
                    <a:pt x="1426" y="292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2897575" y="3579850"/>
              <a:ext cx="36575" cy="32900"/>
            </a:xfrm>
            <a:custGeom>
              <a:avLst/>
              <a:gdLst/>
              <a:ahLst/>
              <a:cxnLst/>
              <a:rect l="l" t="t" r="r" b="b"/>
              <a:pathLst>
                <a:path w="1463" h="1316" fill="none" extrusionOk="0">
                  <a:moveTo>
                    <a:pt x="1462" y="0"/>
                  </a:moveTo>
                  <a:lnTo>
                    <a:pt x="1462" y="0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147" y="621"/>
                  </a:lnTo>
                  <a:lnTo>
                    <a:pt x="74" y="694"/>
                  </a:lnTo>
                  <a:lnTo>
                    <a:pt x="37" y="768"/>
                  </a:lnTo>
                  <a:lnTo>
                    <a:pt x="0" y="877"/>
                  </a:lnTo>
                  <a:lnTo>
                    <a:pt x="0" y="987"/>
                  </a:lnTo>
                  <a:lnTo>
                    <a:pt x="74" y="1316"/>
                  </a:lnTo>
                  <a:lnTo>
                    <a:pt x="74" y="1316"/>
                  </a:lnTo>
                  <a:lnTo>
                    <a:pt x="402" y="1279"/>
                  </a:lnTo>
                  <a:lnTo>
                    <a:pt x="658" y="1206"/>
                  </a:lnTo>
                  <a:lnTo>
                    <a:pt x="878" y="1097"/>
                  </a:lnTo>
                  <a:lnTo>
                    <a:pt x="1060" y="950"/>
                  </a:lnTo>
                  <a:lnTo>
                    <a:pt x="1207" y="768"/>
                  </a:lnTo>
                  <a:lnTo>
                    <a:pt x="1316" y="548"/>
                  </a:lnTo>
                  <a:lnTo>
                    <a:pt x="1426" y="292"/>
                  </a:lnTo>
                  <a:lnTo>
                    <a:pt x="1462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6022725" y="3078175"/>
              <a:ext cx="42975" cy="15550"/>
            </a:xfrm>
            <a:custGeom>
              <a:avLst/>
              <a:gdLst/>
              <a:ahLst/>
              <a:cxnLst/>
              <a:rect l="l" t="t" r="r" b="b"/>
              <a:pathLst>
                <a:path w="1719" h="622" extrusionOk="0">
                  <a:moveTo>
                    <a:pt x="804" y="0"/>
                  </a:moveTo>
                  <a:lnTo>
                    <a:pt x="402" y="37"/>
                  </a:lnTo>
                  <a:lnTo>
                    <a:pt x="183" y="73"/>
                  </a:lnTo>
                  <a:lnTo>
                    <a:pt x="0" y="146"/>
                  </a:lnTo>
                  <a:lnTo>
                    <a:pt x="37" y="329"/>
                  </a:lnTo>
                  <a:lnTo>
                    <a:pt x="146" y="512"/>
                  </a:lnTo>
                  <a:lnTo>
                    <a:pt x="293" y="585"/>
                  </a:lnTo>
                  <a:lnTo>
                    <a:pt x="512" y="622"/>
                  </a:lnTo>
                  <a:lnTo>
                    <a:pt x="1572" y="622"/>
                  </a:lnTo>
                  <a:lnTo>
                    <a:pt x="1645" y="585"/>
                  </a:lnTo>
                  <a:lnTo>
                    <a:pt x="1682" y="475"/>
                  </a:lnTo>
                  <a:lnTo>
                    <a:pt x="1718" y="402"/>
                  </a:lnTo>
                  <a:lnTo>
                    <a:pt x="1718" y="329"/>
                  </a:lnTo>
                  <a:lnTo>
                    <a:pt x="1572" y="146"/>
                  </a:lnTo>
                  <a:lnTo>
                    <a:pt x="1499" y="73"/>
                  </a:lnTo>
                  <a:lnTo>
                    <a:pt x="1426" y="37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6022725" y="3078175"/>
              <a:ext cx="42975" cy="15550"/>
            </a:xfrm>
            <a:custGeom>
              <a:avLst/>
              <a:gdLst/>
              <a:ahLst/>
              <a:cxnLst/>
              <a:rect l="l" t="t" r="r" b="b"/>
              <a:pathLst>
                <a:path w="1719" h="622" fill="none" extrusionOk="0">
                  <a:moveTo>
                    <a:pt x="804" y="0"/>
                  </a:moveTo>
                  <a:lnTo>
                    <a:pt x="804" y="0"/>
                  </a:lnTo>
                  <a:lnTo>
                    <a:pt x="402" y="37"/>
                  </a:lnTo>
                  <a:lnTo>
                    <a:pt x="183" y="73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37" y="329"/>
                  </a:lnTo>
                  <a:lnTo>
                    <a:pt x="146" y="512"/>
                  </a:lnTo>
                  <a:lnTo>
                    <a:pt x="293" y="585"/>
                  </a:lnTo>
                  <a:lnTo>
                    <a:pt x="512" y="622"/>
                  </a:lnTo>
                  <a:lnTo>
                    <a:pt x="512" y="622"/>
                  </a:lnTo>
                  <a:lnTo>
                    <a:pt x="695" y="622"/>
                  </a:lnTo>
                  <a:lnTo>
                    <a:pt x="695" y="622"/>
                  </a:lnTo>
                  <a:lnTo>
                    <a:pt x="1133" y="622"/>
                  </a:lnTo>
                  <a:lnTo>
                    <a:pt x="1572" y="622"/>
                  </a:lnTo>
                  <a:lnTo>
                    <a:pt x="1572" y="622"/>
                  </a:lnTo>
                  <a:lnTo>
                    <a:pt x="1645" y="585"/>
                  </a:lnTo>
                  <a:lnTo>
                    <a:pt x="1682" y="475"/>
                  </a:lnTo>
                  <a:lnTo>
                    <a:pt x="1718" y="402"/>
                  </a:lnTo>
                  <a:lnTo>
                    <a:pt x="1718" y="329"/>
                  </a:lnTo>
                  <a:lnTo>
                    <a:pt x="1718" y="329"/>
                  </a:lnTo>
                  <a:lnTo>
                    <a:pt x="1572" y="146"/>
                  </a:lnTo>
                  <a:lnTo>
                    <a:pt x="1499" y="73"/>
                  </a:lnTo>
                  <a:lnTo>
                    <a:pt x="1426" y="37"/>
                  </a:lnTo>
                  <a:lnTo>
                    <a:pt x="1426" y="37"/>
                  </a:lnTo>
                  <a:lnTo>
                    <a:pt x="804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011750" y="3153100"/>
              <a:ext cx="30175" cy="21050"/>
            </a:xfrm>
            <a:custGeom>
              <a:avLst/>
              <a:gdLst/>
              <a:ahLst/>
              <a:cxnLst/>
              <a:rect l="l" t="t" r="r" b="b"/>
              <a:pathLst>
                <a:path w="1207" h="842" extrusionOk="0">
                  <a:moveTo>
                    <a:pt x="476" y="0"/>
                  </a:moveTo>
                  <a:lnTo>
                    <a:pt x="293" y="37"/>
                  </a:lnTo>
                  <a:lnTo>
                    <a:pt x="74" y="147"/>
                  </a:lnTo>
                  <a:lnTo>
                    <a:pt x="1" y="841"/>
                  </a:lnTo>
                  <a:lnTo>
                    <a:pt x="914" y="841"/>
                  </a:lnTo>
                  <a:lnTo>
                    <a:pt x="1024" y="805"/>
                  </a:lnTo>
                  <a:lnTo>
                    <a:pt x="1097" y="768"/>
                  </a:lnTo>
                  <a:lnTo>
                    <a:pt x="1170" y="695"/>
                  </a:lnTo>
                  <a:lnTo>
                    <a:pt x="1207" y="622"/>
                  </a:lnTo>
                  <a:lnTo>
                    <a:pt x="1207" y="549"/>
                  </a:lnTo>
                  <a:lnTo>
                    <a:pt x="1170" y="402"/>
                  </a:lnTo>
                  <a:lnTo>
                    <a:pt x="1134" y="329"/>
                  </a:lnTo>
                  <a:lnTo>
                    <a:pt x="1061" y="256"/>
                  </a:lnTo>
                  <a:lnTo>
                    <a:pt x="768" y="74"/>
                  </a:lnTo>
                  <a:lnTo>
                    <a:pt x="622" y="37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011750" y="3153100"/>
              <a:ext cx="30175" cy="21050"/>
            </a:xfrm>
            <a:custGeom>
              <a:avLst/>
              <a:gdLst/>
              <a:ahLst/>
              <a:cxnLst/>
              <a:rect l="l" t="t" r="r" b="b"/>
              <a:pathLst>
                <a:path w="1207" h="842" fill="none" extrusionOk="0">
                  <a:moveTo>
                    <a:pt x="476" y="0"/>
                  </a:moveTo>
                  <a:lnTo>
                    <a:pt x="476" y="0"/>
                  </a:lnTo>
                  <a:lnTo>
                    <a:pt x="293" y="3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549" y="841"/>
                  </a:lnTo>
                  <a:lnTo>
                    <a:pt x="549" y="841"/>
                  </a:lnTo>
                  <a:lnTo>
                    <a:pt x="914" y="841"/>
                  </a:lnTo>
                  <a:lnTo>
                    <a:pt x="914" y="841"/>
                  </a:lnTo>
                  <a:lnTo>
                    <a:pt x="1024" y="805"/>
                  </a:lnTo>
                  <a:lnTo>
                    <a:pt x="1097" y="768"/>
                  </a:lnTo>
                  <a:lnTo>
                    <a:pt x="1170" y="695"/>
                  </a:lnTo>
                  <a:lnTo>
                    <a:pt x="1207" y="622"/>
                  </a:lnTo>
                  <a:lnTo>
                    <a:pt x="1207" y="622"/>
                  </a:lnTo>
                  <a:lnTo>
                    <a:pt x="1207" y="549"/>
                  </a:lnTo>
                  <a:lnTo>
                    <a:pt x="1170" y="402"/>
                  </a:lnTo>
                  <a:lnTo>
                    <a:pt x="1134" y="329"/>
                  </a:lnTo>
                  <a:lnTo>
                    <a:pt x="1061" y="256"/>
                  </a:lnTo>
                  <a:lnTo>
                    <a:pt x="1061" y="256"/>
                  </a:lnTo>
                  <a:lnTo>
                    <a:pt x="768" y="74"/>
                  </a:lnTo>
                  <a:lnTo>
                    <a:pt x="622" y="37"/>
                  </a:lnTo>
                  <a:lnTo>
                    <a:pt x="476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871675" y="3486625"/>
              <a:ext cx="28350" cy="28350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1133" y="1"/>
                  </a:moveTo>
                  <a:lnTo>
                    <a:pt x="951" y="37"/>
                  </a:lnTo>
                  <a:lnTo>
                    <a:pt x="731" y="74"/>
                  </a:lnTo>
                  <a:lnTo>
                    <a:pt x="585" y="147"/>
                  </a:lnTo>
                  <a:lnTo>
                    <a:pt x="402" y="220"/>
                  </a:lnTo>
                  <a:lnTo>
                    <a:pt x="293" y="330"/>
                  </a:lnTo>
                  <a:lnTo>
                    <a:pt x="183" y="476"/>
                  </a:lnTo>
                  <a:lnTo>
                    <a:pt x="73" y="659"/>
                  </a:lnTo>
                  <a:lnTo>
                    <a:pt x="0" y="841"/>
                  </a:lnTo>
                  <a:lnTo>
                    <a:pt x="110" y="988"/>
                  </a:lnTo>
                  <a:lnTo>
                    <a:pt x="183" y="1061"/>
                  </a:lnTo>
                  <a:lnTo>
                    <a:pt x="293" y="1097"/>
                  </a:lnTo>
                  <a:lnTo>
                    <a:pt x="366" y="1134"/>
                  </a:lnTo>
                  <a:lnTo>
                    <a:pt x="512" y="1097"/>
                  </a:lnTo>
                  <a:lnTo>
                    <a:pt x="658" y="1024"/>
                  </a:lnTo>
                  <a:lnTo>
                    <a:pt x="841" y="951"/>
                  </a:lnTo>
                  <a:lnTo>
                    <a:pt x="951" y="841"/>
                  </a:lnTo>
                  <a:lnTo>
                    <a:pt x="1024" y="732"/>
                  </a:lnTo>
                  <a:lnTo>
                    <a:pt x="1097" y="586"/>
                  </a:lnTo>
                  <a:lnTo>
                    <a:pt x="1133" y="476"/>
                  </a:lnTo>
                  <a:lnTo>
                    <a:pt x="1133" y="330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3871675" y="3486625"/>
              <a:ext cx="28350" cy="28350"/>
            </a:xfrm>
            <a:custGeom>
              <a:avLst/>
              <a:gdLst/>
              <a:ahLst/>
              <a:cxnLst/>
              <a:rect l="l" t="t" r="r" b="b"/>
              <a:pathLst>
                <a:path w="1134" h="1134" fill="none" extrusionOk="0">
                  <a:moveTo>
                    <a:pt x="1133" y="1"/>
                  </a:moveTo>
                  <a:lnTo>
                    <a:pt x="1133" y="1"/>
                  </a:lnTo>
                  <a:lnTo>
                    <a:pt x="951" y="37"/>
                  </a:lnTo>
                  <a:lnTo>
                    <a:pt x="731" y="74"/>
                  </a:lnTo>
                  <a:lnTo>
                    <a:pt x="585" y="147"/>
                  </a:lnTo>
                  <a:lnTo>
                    <a:pt x="402" y="220"/>
                  </a:lnTo>
                  <a:lnTo>
                    <a:pt x="293" y="330"/>
                  </a:lnTo>
                  <a:lnTo>
                    <a:pt x="183" y="476"/>
                  </a:lnTo>
                  <a:lnTo>
                    <a:pt x="73" y="659"/>
                  </a:lnTo>
                  <a:lnTo>
                    <a:pt x="0" y="841"/>
                  </a:lnTo>
                  <a:lnTo>
                    <a:pt x="0" y="841"/>
                  </a:lnTo>
                  <a:lnTo>
                    <a:pt x="110" y="988"/>
                  </a:lnTo>
                  <a:lnTo>
                    <a:pt x="183" y="1061"/>
                  </a:lnTo>
                  <a:lnTo>
                    <a:pt x="293" y="1097"/>
                  </a:lnTo>
                  <a:lnTo>
                    <a:pt x="366" y="1134"/>
                  </a:lnTo>
                  <a:lnTo>
                    <a:pt x="366" y="1134"/>
                  </a:lnTo>
                  <a:lnTo>
                    <a:pt x="512" y="1097"/>
                  </a:lnTo>
                  <a:lnTo>
                    <a:pt x="658" y="1024"/>
                  </a:lnTo>
                  <a:lnTo>
                    <a:pt x="658" y="1024"/>
                  </a:lnTo>
                  <a:lnTo>
                    <a:pt x="841" y="951"/>
                  </a:lnTo>
                  <a:lnTo>
                    <a:pt x="951" y="841"/>
                  </a:lnTo>
                  <a:lnTo>
                    <a:pt x="1024" y="732"/>
                  </a:lnTo>
                  <a:lnTo>
                    <a:pt x="1097" y="586"/>
                  </a:lnTo>
                  <a:lnTo>
                    <a:pt x="1133" y="476"/>
                  </a:lnTo>
                  <a:lnTo>
                    <a:pt x="1133" y="330"/>
                  </a:lnTo>
                  <a:lnTo>
                    <a:pt x="1133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3900000" y="34866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7" y="1"/>
                  </a:lnTo>
                  <a:lnTo>
                    <a:pt x="0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268525" y="4473525"/>
              <a:ext cx="28350" cy="31100"/>
            </a:xfrm>
            <a:custGeom>
              <a:avLst/>
              <a:gdLst/>
              <a:ahLst/>
              <a:cxnLst/>
              <a:rect l="l" t="t" r="r" b="b"/>
              <a:pathLst>
                <a:path w="1134" h="1244" extrusionOk="0">
                  <a:moveTo>
                    <a:pt x="110" y="0"/>
                  </a:moveTo>
                  <a:lnTo>
                    <a:pt x="1" y="183"/>
                  </a:lnTo>
                  <a:lnTo>
                    <a:pt x="37" y="329"/>
                  </a:lnTo>
                  <a:lnTo>
                    <a:pt x="74" y="476"/>
                  </a:lnTo>
                  <a:lnTo>
                    <a:pt x="183" y="622"/>
                  </a:lnTo>
                  <a:lnTo>
                    <a:pt x="293" y="731"/>
                  </a:lnTo>
                  <a:lnTo>
                    <a:pt x="366" y="878"/>
                  </a:lnTo>
                  <a:lnTo>
                    <a:pt x="366" y="987"/>
                  </a:lnTo>
                  <a:lnTo>
                    <a:pt x="293" y="1170"/>
                  </a:lnTo>
                  <a:lnTo>
                    <a:pt x="476" y="1243"/>
                  </a:lnTo>
                  <a:lnTo>
                    <a:pt x="768" y="1243"/>
                  </a:lnTo>
                  <a:lnTo>
                    <a:pt x="878" y="1170"/>
                  </a:lnTo>
                  <a:lnTo>
                    <a:pt x="951" y="1097"/>
                  </a:lnTo>
                  <a:lnTo>
                    <a:pt x="1024" y="987"/>
                  </a:lnTo>
                  <a:lnTo>
                    <a:pt x="1097" y="768"/>
                  </a:lnTo>
                  <a:lnTo>
                    <a:pt x="1134" y="695"/>
                  </a:lnTo>
                  <a:lnTo>
                    <a:pt x="1097" y="622"/>
                  </a:lnTo>
                  <a:lnTo>
                    <a:pt x="695" y="220"/>
                  </a:lnTo>
                  <a:lnTo>
                    <a:pt x="585" y="147"/>
                  </a:lnTo>
                  <a:lnTo>
                    <a:pt x="439" y="74"/>
                  </a:lnTo>
                  <a:lnTo>
                    <a:pt x="293" y="3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268525" y="4473525"/>
              <a:ext cx="28350" cy="31100"/>
            </a:xfrm>
            <a:custGeom>
              <a:avLst/>
              <a:gdLst/>
              <a:ahLst/>
              <a:cxnLst/>
              <a:rect l="l" t="t" r="r" b="b"/>
              <a:pathLst>
                <a:path w="1134" h="1244" fill="none" extrusionOk="0">
                  <a:moveTo>
                    <a:pt x="147" y="0"/>
                  </a:moveTo>
                  <a:lnTo>
                    <a:pt x="147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" y="183"/>
                  </a:lnTo>
                  <a:lnTo>
                    <a:pt x="37" y="329"/>
                  </a:lnTo>
                  <a:lnTo>
                    <a:pt x="74" y="476"/>
                  </a:lnTo>
                  <a:lnTo>
                    <a:pt x="183" y="622"/>
                  </a:lnTo>
                  <a:lnTo>
                    <a:pt x="293" y="731"/>
                  </a:lnTo>
                  <a:lnTo>
                    <a:pt x="366" y="878"/>
                  </a:lnTo>
                  <a:lnTo>
                    <a:pt x="366" y="987"/>
                  </a:lnTo>
                  <a:lnTo>
                    <a:pt x="293" y="1170"/>
                  </a:lnTo>
                  <a:lnTo>
                    <a:pt x="293" y="1170"/>
                  </a:lnTo>
                  <a:lnTo>
                    <a:pt x="476" y="1243"/>
                  </a:lnTo>
                  <a:lnTo>
                    <a:pt x="622" y="1243"/>
                  </a:lnTo>
                  <a:lnTo>
                    <a:pt x="622" y="1243"/>
                  </a:lnTo>
                  <a:lnTo>
                    <a:pt x="768" y="1243"/>
                  </a:lnTo>
                  <a:lnTo>
                    <a:pt x="878" y="1170"/>
                  </a:lnTo>
                  <a:lnTo>
                    <a:pt x="951" y="1097"/>
                  </a:lnTo>
                  <a:lnTo>
                    <a:pt x="1024" y="987"/>
                  </a:lnTo>
                  <a:lnTo>
                    <a:pt x="1024" y="987"/>
                  </a:lnTo>
                  <a:lnTo>
                    <a:pt x="1097" y="768"/>
                  </a:lnTo>
                  <a:lnTo>
                    <a:pt x="1134" y="695"/>
                  </a:lnTo>
                  <a:lnTo>
                    <a:pt x="1097" y="622"/>
                  </a:lnTo>
                  <a:lnTo>
                    <a:pt x="1097" y="622"/>
                  </a:lnTo>
                  <a:lnTo>
                    <a:pt x="695" y="220"/>
                  </a:lnTo>
                  <a:lnTo>
                    <a:pt x="585" y="147"/>
                  </a:lnTo>
                  <a:lnTo>
                    <a:pt x="439" y="74"/>
                  </a:lnTo>
                  <a:lnTo>
                    <a:pt x="293" y="37"/>
                  </a:lnTo>
                  <a:lnTo>
                    <a:pt x="147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5150050" y="3107400"/>
              <a:ext cx="20125" cy="27450"/>
            </a:xfrm>
            <a:custGeom>
              <a:avLst/>
              <a:gdLst/>
              <a:ahLst/>
              <a:cxnLst/>
              <a:rect l="l" t="t" r="r" b="b"/>
              <a:pathLst>
                <a:path w="805" h="1098" extrusionOk="0">
                  <a:moveTo>
                    <a:pt x="147" y="1"/>
                  </a:moveTo>
                  <a:lnTo>
                    <a:pt x="37" y="220"/>
                  </a:lnTo>
                  <a:lnTo>
                    <a:pt x="1" y="476"/>
                  </a:lnTo>
                  <a:lnTo>
                    <a:pt x="1" y="695"/>
                  </a:lnTo>
                  <a:lnTo>
                    <a:pt x="37" y="805"/>
                  </a:lnTo>
                  <a:lnTo>
                    <a:pt x="110" y="915"/>
                  </a:lnTo>
                  <a:lnTo>
                    <a:pt x="183" y="988"/>
                  </a:lnTo>
                  <a:lnTo>
                    <a:pt x="293" y="1061"/>
                  </a:lnTo>
                  <a:lnTo>
                    <a:pt x="439" y="1097"/>
                  </a:lnTo>
                  <a:lnTo>
                    <a:pt x="549" y="1097"/>
                  </a:lnTo>
                  <a:lnTo>
                    <a:pt x="622" y="1061"/>
                  </a:lnTo>
                  <a:lnTo>
                    <a:pt x="695" y="988"/>
                  </a:lnTo>
                  <a:lnTo>
                    <a:pt x="768" y="878"/>
                  </a:lnTo>
                  <a:lnTo>
                    <a:pt x="805" y="768"/>
                  </a:lnTo>
                  <a:lnTo>
                    <a:pt x="805" y="403"/>
                  </a:lnTo>
                  <a:lnTo>
                    <a:pt x="805" y="37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5170150" y="3107400"/>
              <a:ext cx="25" cy="950"/>
            </a:xfrm>
            <a:custGeom>
              <a:avLst/>
              <a:gdLst/>
              <a:ahLst/>
              <a:cxnLst/>
              <a:rect l="l" t="t" r="r" b="b"/>
              <a:pathLst>
                <a:path w="1" h="3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150050" y="3107400"/>
              <a:ext cx="20125" cy="27450"/>
            </a:xfrm>
            <a:custGeom>
              <a:avLst/>
              <a:gdLst/>
              <a:ahLst/>
              <a:cxnLst/>
              <a:rect l="l" t="t" r="r" b="b"/>
              <a:pathLst>
                <a:path w="805" h="1098" fill="none" extrusionOk="0">
                  <a:moveTo>
                    <a:pt x="147" y="1"/>
                  </a:moveTo>
                  <a:lnTo>
                    <a:pt x="147" y="1"/>
                  </a:lnTo>
                  <a:lnTo>
                    <a:pt x="37" y="220"/>
                  </a:lnTo>
                  <a:lnTo>
                    <a:pt x="1" y="476"/>
                  </a:lnTo>
                  <a:lnTo>
                    <a:pt x="1" y="695"/>
                  </a:lnTo>
                  <a:lnTo>
                    <a:pt x="37" y="805"/>
                  </a:lnTo>
                  <a:lnTo>
                    <a:pt x="110" y="915"/>
                  </a:lnTo>
                  <a:lnTo>
                    <a:pt x="110" y="915"/>
                  </a:lnTo>
                  <a:lnTo>
                    <a:pt x="183" y="988"/>
                  </a:lnTo>
                  <a:lnTo>
                    <a:pt x="293" y="1061"/>
                  </a:lnTo>
                  <a:lnTo>
                    <a:pt x="439" y="1097"/>
                  </a:lnTo>
                  <a:lnTo>
                    <a:pt x="549" y="1097"/>
                  </a:lnTo>
                  <a:lnTo>
                    <a:pt x="549" y="1097"/>
                  </a:lnTo>
                  <a:lnTo>
                    <a:pt x="549" y="1097"/>
                  </a:lnTo>
                  <a:lnTo>
                    <a:pt x="549" y="1097"/>
                  </a:lnTo>
                  <a:lnTo>
                    <a:pt x="622" y="1061"/>
                  </a:lnTo>
                  <a:lnTo>
                    <a:pt x="695" y="988"/>
                  </a:lnTo>
                  <a:lnTo>
                    <a:pt x="768" y="878"/>
                  </a:lnTo>
                  <a:lnTo>
                    <a:pt x="805" y="768"/>
                  </a:lnTo>
                  <a:lnTo>
                    <a:pt x="805" y="768"/>
                  </a:lnTo>
                  <a:lnTo>
                    <a:pt x="805" y="403"/>
                  </a:lnTo>
                  <a:lnTo>
                    <a:pt x="805" y="37"/>
                  </a:lnTo>
                  <a:lnTo>
                    <a:pt x="805" y="37"/>
                  </a:lnTo>
                  <a:lnTo>
                    <a:pt x="147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3706275" y="3078175"/>
              <a:ext cx="33825" cy="20125"/>
            </a:xfrm>
            <a:custGeom>
              <a:avLst/>
              <a:gdLst/>
              <a:ahLst/>
              <a:cxnLst/>
              <a:rect l="l" t="t" r="r" b="b"/>
              <a:pathLst>
                <a:path w="1353" h="805" extrusionOk="0">
                  <a:moveTo>
                    <a:pt x="1353" y="0"/>
                  </a:moveTo>
                  <a:lnTo>
                    <a:pt x="0" y="73"/>
                  </a:lnTo>
                  <a:lnTo>
                    <a:pt x="256" y="439"/>
                  </a:lnTo>
                  <a:lnTo>
                    <a:pt x="476" y="658"/>
                  </a:lnTo>
                  <a:lnTo>
                    <a:pt x="585" y="731"/>
                  </a:lnTo>
                  <a:lnTo>
                    <a:pt x="695" y="768"/>
                  </a:lnTo>
                  <a:lnTo>
                    <a:pt x="841" y="804"/>
                  </a:lnTo>
                  <a:lnTo>
                    <a:pt x="951" y="804"/>
                  </a:lnTo>
                  <a:lnTo>
                    <a:pt x="1280" y="768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3706275" y="3078175"/>
              <a:ext cx="33825" cy="20125"/>
            </a:xfrm>
            <a:custGeom>
              <a:avLst/>
              <a:gdLst/>
              <a:ahLst/>
              <a:cxnLst/>
              <a:rect l="l" t="t" r="r" b="b"/>
              <a:pathLst>
                <a:path w="1353" h="805" fill="none" extrusionOk="0">
                  <a:moveTo>
                    <a:pt x="1353" y="0"/>
                  </a:moveTo>
                  <a:lnTo>
                    <a:pt x="1353" y="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56" y="439"/>
                  </a:lnTo>
                  <a:lnTo>
                    <a:pt x="476" y="658"/>
                  </a:lnTo>
                  <a:lnTo>
                    <a:pt x="585" y="731"/>
                  </a:lnTo>
                  <a:lnTo>
                    <a:pt x="695" y="768"/>
                  </a:lnTo>
                  <a:lnTo>
                    <a:pt x="841" y="804"/>
                  </a:lnTo>
                  <a:lnTo>
                    <a:pt x="951" y="804"/>
                  </a:lnTo>
                  <a:lnTo>
                    <a:pt x="951" y="804"/>
                  </a:lnTo>
                  <a:lnTo>
                    <a:pt x="1280" y="768"/>
                  </a:lnTo>
                  <a:lnTo>
                    <a:pt x="1280" y="768"/>
                  </a:lnTo>
                  <a:lnTo>
                    <a:pt x="1353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291375" y="4748575"/>
              <a:ext cx="39325" cy="27425"/>
            </a:xfrm>
            <a:custGeom>
              <a:avLst/>
              <a:gdLst/>
              <a:ahLst/>
              <a:cxnLst/>
              <a:rect l="l" t="t" r="r" b="b"/>
              <a:pathLst>
                <a:path w="1573" h="1097" extrusionOk="0">
                  <a:moveTo>
                    <a:pt x="1207" y="0"/>
                  </a:moveTo>
                  <a:lnTo>
                    <a:pt x="1060" y="37"/>
                  </a:lnTo>
                  <a:lnTo>
                    <a:pt x="878" y="110"/>
                  </a:lnTo>
                  <a:lnTo>
                    <a:pt x="768" y="183"/>
                  </a:lnTo>
                  <a:lnTo>
                    <a:pt x="622" y="220"/>
                  </a:lnTo>
                  <a:lnTo>
                    <a:pt x="439" y="256"/>
                  </a:lnTo>
                  <a:lnTo>
                    <a:pt x="329" y="329"/>
                  </a:lnTo>
                  <a:lnTo>
                    <a:pt x="220" y="402"/>
                  </a:lnTo>
                  <a:lnTo>
                    <a:pt x="147" y="512"/>
                  </a:lnTo>
                  <a:lnTo>
                    <a:pt x="73" y="622"/>
                  </a:lnTo>
                  <a:lnTo>
                    <a:pt x="37" y="768"/>
                  </a:lnTo>
                  <a:lnTo>
                    <a:pt x="0" y="1097"/>
                  </a:lnTo>
                  <a:lnTo>
                    <a:pt x="1572" y="293"/>
                  </a:lnTo>
                  <a:lnTo>
                    <a:pt x="1499" y="147"/>
                  </a:lnTo>
                  <a:lnTo>
                    <a:pt x="1389" y="74"/>
                  </a:lnTo>
                  <a:lnTo>
                    <a:pt x="1316" y="3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291375" y="4748575"/>
              <a:ext cx="39325" cy="27425"/>
            </a:xfrm>
            <a:custGeom>
              <a:avLst/>
              <a:gdLst/>
              <a:ahLst/>
              <a:cxnLst/>
              <a:rect l="l" t="t" r="r" b="b"/>
              <a:pathLst>
                <a:path w="1573" h="1097" fill="none" extrusionOk="0">
                  <a:moveTo>
                    <a:pt x="1207" y="0"/>
                  </a:moveTo>
                  <a:lnTo>
                    <a:pt x="1207" y="0"/>
                  </a:lnTo>
                  <a:lnTo>
                    <a:pt x="1060" y="37"/>
                  </a:lnTo>
                  <a:lnTo>
                    <a:pt x="878" y="110"/>
                  </a:lnTo>
                  <a:lnTo>
                    <a:pt x="768" y="183"/>
                  </a:lnTo>
                  <a:lnTo>
                    <a:pt x="622" y="220"/>
                  </a:lnTo>
                  <a:lnTo>
                    <a:pt x="622" y="220"/>
                  </a:lnTo>
                  <a:lnTo>
                    <a:pt x="439" y="256"/>
                  </a:lnTo>
                  <a:lnTo>
                    <a:pt x="329" y="329"/>
                  </a:lnTo>
                  <a:lnTo>
                    <a:pt x="220" y="402"/>
                  </a:lnTo>
                  <a:lnTo>
                    <a:pt x="147" y="512"/>
                  </a:lnTo>
                  <a:lnTo>
                    <a:pt x="73" y="622"/>
                  </a:lnTo>
                  <a:lnTo>
                    <a:pt x="37" y="768"/>
                  </a:lnTo>
                  <a:lnTo>
                    <a:pt x="0" y="1097"/>
                  </a:lnTo>
                  <a:lnTo>
                    <a:pt x="0" y="1097"/>
                  </a:lnTo>
                  <a:lnTo>
                    <a:pt x="1572" y="293"/>
                  </a:lnTo>
                  <a:lnTo>
                    <a:pt x="1572" y="293"/>
                  </a:lnTo>
                  <a:lnTo>
                    <a:pt x="1499" y="147"/>
                  </a:lnTo>
                  <a:lnTo>
                    <a:pt x="1389" y="74"/>
                  </a:lnTo>
                  <a:lnTo>
                    <a:pt x="1316" y="37"/>
                  </a:lnTo>
                  <a:lnTo>
                    <a:pt x="1207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3116875" y="3729700"/>
              <a:ext cx="14650" cy="37500"/>
            </a:xfrm>
            <a:custGeom>
              <a:avLst/>
              <a:gdLst/>
              <a:ahLst/>
              <a:cxnLst/>
              <a:rect l="l" t="t" r="r" b="b"/>
              <a:pathLst>
                <a:path w="586" h="1500" extrusionOk="0">
                  <a:moveTo>
                    <a:pt x="257" y="0"/>
                  </a:moveTo>
                  <a:lnTo>
                    <a:pt x="37" y="37"/>
                  </a:lnTo>
                  <a:lnTo>
                    <a:pt x="1" y="439"/>
                  </a:lnTo>
                  <a:lnTo>
                    <a:pt x="1" y="805"/>
                  </a:lnTo>
                  <a:lnTo>
                    <a:pt x="37" y="1170"/>
                  </a:lnTo>
                  <a:lnTo>
                    <a:pt x="147" y="1499"/>
                  </a:lnTo>
                  <a:lnTo>
                    <a:pt x="220" y="1316"/>
                  </a:lnTo>
                  <a:lnTo>
                    <a:pt x="293" y="1170"/>
                  </a:lnTo>
                  <a:lnTo>
                    <a:pt x="476" y="805"/>
                  </a:lnTo>
                  <a:lnTo>
                    <a:pt x="549" y="622"/>
                  </a:lnTo>
                  <a:lnTo>
                    <a:pt x="586" y="439"/>
                  </a:lnTo>
                  <a:lnTo>
                    <a:pt x="586" y="256"/>
                  </a:lnTo>
                  <a:lnTo>
                    <a:pt x="512" y="37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3116875" y="3729700"/>
              <a:ext cx="14650" cy="37500"/>
            </a:xfrm>
            <a:custGeom>
              <a:avLst/>
              <a:gdLst/>
              <a:ahLst/>
              <a:cxnLst/>
              <a:rect l="l" t="t" r="r" b="b"/>
              <a:pathLst>
                <a:path w="586" h="1500" fill="none" extrusionOk="0">
                  <a:moveTo>
                    <a:pt x="257" y="0"/>
                  </a:moveTo>
                  <a:lnTo>
                    <a:pt x="257" y="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1" y="439"/>
                  </a:lnTo>
                  <a:lnTo>
                    <a:pt x="1" y="805"/>
                  </a:lnTo>
                  <a:lnTo>
                    <a:pt x="37" y="1170"/>
                  </a:lnTo>
                  <a:lnTo>
                    <a:pt x="147" y="1499"/>
                  </a:lnTo>
                  <a:lnTo>
                    <a:pt x="147" y="1499"/>
                  </a:lnTo>
                  <a:lnTo>
                    <a:pt x="220" y="1316"/>
                  </a:lnTo>
                  <a:lnTo>
                    <a:pt x="293" y="1170"/>
                  </a:lnTo>
                  <a:lnTo>
                    <a:pt x="476" y="805"/>
                  </a:lnTo>
                  <a:lnTo>
                    <a:pt x="549" y="622"/>
                  </a:lnTo>
                  <a:lnTo>
                    <a:pt x="586" y="439"/>
                  </a:lnTo>
                  <a:lnTo>
                    <a:pt x="586" y="256"/>
                  </a:lnTo>
                  <a:lnTo>
                    <a:pt x="512" y="37"/>
                  </a:lnTo>
                  <a:lnTo>
                    <a:pt x="512" y="37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57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6344375" y="4605100"/>
              <a:ext cx="19200" cy="35675"/>
            </a:xfrm>
            <a:custGeom>
              <a:avLst/>
              <a:gdLst/>
              <a:ahLst/>
              <a:cxnLst/>
              <a:rect l="l" t="t" r="r" b="b"/>
              <a:pathLst>
                <a:path w="768" h="1427" extrusionOk="0">
                  <a:moveTo>
                    <a:pt x="293" y="1"/>
                  </a:moveTo>
                  <a:lnTo>
                    <a:pt x="73" y="403"/>
                  </a:lnTo>
                  <a:lnTo>
                    <a:pt x="37" y="549"/>
                  </a:lnTo>
                  <a:lnTo>
                    <a:pt x="0" y="695"/>
                  </a:lnTo>
                  <a:lnTo>
                    <a:pt x="37" y="842"/>
                  </a:lnTo>
                  <a:lnTo>
                    <a:pt x="110" y="1024"/>
                  </a:lnTo>
                  <a:lnTo>
                    <a:pt x="329" y="1426"/>
                  </a:lnTo>
                  <a:lnTo>
                    <a:pt x="768" y="47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6344375" y="4605100"/>
              <a:ext cx="19200" cy="35675"/>
            </a:xfrm>
            <a:custGeom>
              <a:avLst/>
              <a:gdLst/>
              <a:ahLst/>
              <a:cxnLst/>
              <a:rect l="l" t="t" r="r" b="b"/>
              <a:pathLst>
                <a:path w="768" h="1427" fill="none" extrusionOk="0">
                  <a:moveTo>
                    <a:pt x="293" y="1"/>
                  </a:moveTo>
                  <a:lnTo>
                    <a:pt x="293" y="1"/>
                  </a:lnTo>
                  <a:lnTo>
                    <a:pt x="73" y="403"/>
                  </a:lnTo>
                  <a:lnTo>
                    <a:pt x="37" y="549"/>
                  </a:lnTo>
                  <a:lnTo>
                    <a:pt x="0" y="695"/>
                  </a:lnTo>
                  <a:lnTo>
                    <a:pt x="37" y="842"/>
                  </a:lnTo>
                  <a:lnTo>
                    <a:pt x="110" y="1024"/>
                  </a:lnTo>
                  <a:lnTo>
                    <a:pt x="329" y="1426"/>
                  </a:lnTo>
                  <a:lnTo>
                    <a:pt x="329" y="1426"/>
                  </a:lnTo>
                  <a:lnTo>
                    <a:pt x="768" y="476"/>
                  </a:lnTo>
                  <a:lnTo>
                    <a:pt x="768" y="476"/>
                  </a:lnTo>
                  <a:lnTo>
                    <a:pt x="293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2794325" y="3377900"/>
              <a:ext cx="29250" cy="21950"/>
            </a:xfrm>
            <a:custGeom>
              <a:avLst/>
              <a:gdLst/>
              <a:ahLst/>
              <a:cxnLst/>
              <a:rect l="l" t="t" r="r" b="b"/>
              <a:pathLst>
                <a:path w="1170" h="878" extrusionOk="0">
                  <a:moveTo>
                    <a:pt x="548" y="0"/>
                  </a:moveTo>
                  <a:lnTo>
                    <a:pt x="293" y="37"/>
                  </a:lnTo>
                  <a:lnTo>
                    <a:pt x="0" y="183"/>
                  </a:lnTo>
                  <a:lnTo>
                    <a:pt x="110" y="256"/>
                  </a:lnTo>
                  <a:lnTo>
                    <a:pt x="219" y="366"/>
                  </a:lnTo>
                  <a:lnTo>
                    <a:pt x="402" y="585"/>
                  </a:lnTo>
                  <a:lnTo>
                    <a:pt x="512" y="695"/>
                  </a:lnTo>
                  <a:lnTo>
                    <a:pt x="585" y="804"/>
                  </a:lnTo>
                  <a:lnTo>
                    <a:pt x="731" y="841"/>
                  </a:lnTo>
                  <a:lnTo>
                    <a:pt x="877" y="877"/>
                  </a:lnTo>
                  <a:lnTo>
                    <a:pt x="1024" y="877"/>
                  </a:lnTo>
                  <a:lnTo>
                    <a:pt x="1170" y="804"/>
                  </a:lnTo>
                  <a:lnTo>
                    <a:pt x="1024" y="439"/>
                  </a:lnTo>
                  <a:lnTo>
                    <a:pt x="877" y="183"/>
                  </a:lnTo>
                  <a:lnTo>
                    <a:pt x="731" y="37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2794325" y="3377900"/>
              <a:ext cx="29250" cy="21950"/>
            </a:xfrm>
            <a:custGeom>
              <a:avLst/>
              <a:gdLst/>
              <a:ahLst/>
              <a:cxnLst/>
              <a:rect l="l" t="t" r="r" b="b"/>
              <a:pathLst>
                <a:path w="1170" h="878" fill="none" extrusionOk="0">
                  <a:moveTo>
                    <a:pt x="548" y="0"/>
                  </a:moveTo>
                  <a:lnTo>
                    <a:pt x="548" y="0"/>
                  </a:lnTo>
                  <a:lnTo>
                    <a:pt x="293" y="37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110" y="256"/>
                  </a:lnTo>
                  <a:lnTo>
                    <a:pt x="219" y="366"/>
                  </a:lnTo>
                  <a:lnTo>
                    <a:pt x="402" y="585"/>
                  </a:lnTo>
                  <a:lnTo>
                    <a:pt x="512" y="695"/>
                  </a:lnTo>
                  <a:lnTo>
                    <a:pt x="585" y="804"/>
                  </a:lnTo>
                  <a:lnTo>
                    <a:pt x="731" y="841"/>
                  </a:lnTo>
                  <a:lnTo>
                    <a:pt x="877" y="877"/>
                  </a:lnTo>
                  <a:lnTo>
                    <a:pt x="877" y="877"/>
                  </a:lnTo>
                  <a:lnTo>
                    <a:pt x="1024" y="877"/>
                  </a:lnTo>
                  <a:lnTo>
                    <a:pt x="1170" y="804"/>
                  </a:lnTo>
                  <a:lnTo>
                    <a:pt x="1170" y="804"/>
                  </a:lnTo>
                  <a:lnTo>
                    <a:pt x="1024" y="439"/>
                  </a:lnTo>
                  <a:lnTo>
                    <a:pt x="877" y="183"/>
                  </a:lnTo>
                  <a:lnTo>
                    <a:pt x="731" y="37"/>
                  </a:lnTo>
                  <a:lnTo>
                    <a:pt x="621" y="0"/>
                  </a:lnTo>
                  <a:lnTo>
                    <a:pt x="548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3829625" y="3157675"/>
              <a:ext cx="25625" cy="17375"/>
            </a:xfrm>
            <a:custGeom>
              <a:avLst/>
              <a:gdLst/>
              <a:ahLst/>
              <a:cxnLst/>
              <a:rect l="l" t="t" r="r" b="b"/>
              <a:pathLst>
                <a:path w="1025" h="695" extrusionOk="0">
                  <a:moveTo>
                    <a:pt x="293" y="0"/>
                  </a:moveTo>
                  <a:lnTo>
                    <a:pt x="184" y="37"/>
                  </a:lnTo>
                  <a:lnTo>
                    <a:pt x="74" y="146"/>
                  </a:lnTo>
                  <a:lnTo>
                    <a:pt x="1" y="256"/>
                  </a:lnTo>
                  <a:lnTo>
                    <a:pt x="147" y="439"/>
                  </a:lnTo>
                  <a:lnTo>
                    <a:pt x="293" y="585"/>
                  </a:lnTo>
                  <a:lnTo>
                    <a:pt x="403" y="658"/>
                  </a:lnTo>
                  <a:lnTo>
                    <a:pt x="549" y="695"/>
                  </a:lnTo>
                  <a:lnTo>
                    <a:pt x="768" y="658"/>
                  </a:lnTo>
                  <a:lnTo>
                    <a:pt x="1024" y="585"/>
                  </a:lnTo>
                  <a:lnTo>
                    <a:pt x="1024" y="402"/>
                  </a:lnTo>
                  <a:lnTo>
                    <a:pt x="951" y="219"/>
                  </a:lnTo>
                  <a:lnTo>
                    <a:pt x="842" y="110"/>
                  </a:lnTo>
                  <a:lnTo>
                    <a:pt x="659" y="37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3829625" y="3157675"/>
              <a:ext cx="25625" cy="17375"/>
            </a:xfrm>
            <a:custGeom>
              <a:avLst/>
              <a:gdLst/>
              <a:ahLst/>
              <a:cxnLst/>
              <a:rect l="l" t="t" r="r" b="b"/>
              <a:pathLst>
                <a:path w="1025" h="695" fill="none" extrusionOk="0">
                  <a:moveTo>
                    <a:pt x="403" y="0"/>
                  </a:moveTo>
                  <a:lnTo>
                    <a:pt x="403" y="0"/>
                  </a:lnTo>
                  <a:lnTo>
                    <a:pt x="293" y="0"/>
                  </a:lnTo>
                  <a:lnTo>
                    <a:pt x="184" y="37"/>
                  </a:lnTo>
                  <a:lnTo>
                    <a:pt x="74" y="146"/>
                  </a:lnTo>
                  <a:lnTo>
                    <a:pt x="1" y="256"/>
                  </a:lnTo>
                  <a:lnTo>
                    <a:pt x="1" y="256"/>
                  </a:lnTo>
                  <a:lnTo>
                    <a:pt x="147" y="439"/>
                  </a:lnTo>
                  <a:lnTo>
                    <a:pt x="293" y="585"/>
                  </a:lnTo>
                  <a:lnTo>
                    <a:pt x="403" y="658"/>
                  </a:lnTo>
                  <a:lnTo>
                    <a:pt x="549" y="695"/>
                  </a:lnTo>
                  <a:lnTo>
                    <a:pt x="549" y="695"/>
                  </a:lnTo>
                  <a:lnTo>
                    <a:pt x="768" y="658"/>
                  </a:lnTo>
                  <a:lnTo>
                    <a:pt x="1024" y="585"/>
                  </a:lnTo>
                  <a:lnTo>
                    <a:pt x="1024" y="585"/>
                  </a:lnTo>
                  <a:lnTo>
                    <a:pt x="1024" y="402"/>
                  </a:lnTo>
                  <a:lnTo>
                    <a:pt x="951" y="219"/>
                  </a:lnTo>
                  <a:lnTo>
                    <a:pt x="842" y="110"/>
                  </a:lnTo>
                  <a:lnTo>
                    <a:pt x="659" y="37"/>
                  </a:lnTo>
                  <a:lnTo>
                    <a:pt x="659" y="37"/>
                  </a:lnTo>
                  <a:lnTo>
                    <a:pt x="403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6811325" y="492767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0" y="1"/>
                  </a:moveTo>
                  <a:lnTo>
                    <a:pt x="0" y="220"/>
                  </a:lnTo>
                  <a:lnTo>
                    <a:pt x="37" y="403"/>
                  </a:lnTo>
                  <a:lnTo>
                    <a:pt x="146" y="585"/>
                  </a:lnTo>
                  <a:lnTo>
                    <a:pt x="256" y="732"/>
                  </a:lnTo>
                  <a:lnTo>
                    <a:pt x="402" y="878"/>
                  </a:lnTo>
                  <a:lnTo>
                    <a:pt x="548" y="951"/>
                  </a:lnTo>
                  <a:lnTo>
                    <a:pt x="731" y="1024"/>
                  </a:lnTo>
                  <a:lnTo>
                    <a:pt x="914" y="1061"/>
                  </a:lnTo>
                  <a:lnTo>
                    <a:pt x="1060" y="1061"/>
                  </a:lnTo>
                  <a:lnTo>
                    <a:pt x="804" y="768"/>
                  </a:lnTo>
                  <a:lnTo>
                    <a:pt x="585" y="439"/>
                  </a:lnTo>
                  <a:lnTo>
                    <a:pt x="475" y="293"/>
                  </a:lnTo>
                  <a:lnTo>
                    <a:pt x="329" y="183"/>
                  </a:lnTo>
                  <a:lnTo>
                    <a:pt x="183" y="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6811325" y="492767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20"/>
                  </a:lnTo>
                  <a:lnTo>
                    <a:pt x="37" y="403"/>
                  </a:lnTo>
                  <a:lnTo>
                    <a:pt x="146" y="585"/>
                  </a:lnTo>
                  <a:lnTo>
                    <a:pt x="256" y="732"/>
                  </a:lnTo>
                  <a:lnTo>
                    <a:pt x="402" y="878"/>
                  </a:lnTo>
                  <a:lnTo>
                    <a:pt x="548" y="951"/>
                  </a:lnTo>
                  <a:lnTo>
                    <a:pt x="731" y="1024"/>
                  </a:lnTo>
                  <a:lnTo>
                    <a:pt x="914" y="1061"/>
                  </a:lnTo>
                  <a:lnTo>
                    <a:pt x="914" y="1061"/>
                  </a:lnTo>
                  <a:lnTo>
                    <a:pt x="1060" y="1061"/>
                  </a:lnTo>
                  <a:lnTo>
                    <a:pt x="1060" y="1061"/>
                  </a:lnTo>
                  <a:lnTo>
                    <a:pt x="804" y="768"/>
                  </a:lnTo>
                  <a:lnTo>
                    <a:pt x="585" y="439"/>
                  </a:lnTo>
                  <a:lnTo>
                    <a:pt x="475" y="293"/>
                  </a:lnTo>
                  <a:lnTo>
                    <a:pt x="329" y="183"/>
                  </a:lnTo>
                  <a:lnTo>
                    <a:pt x="183" y="74"/>
                  </a:lnTo>
                  <a:lnTo>
                    <a:pt x="0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5170150" y="3087300"/>
              <a:ext cx="14650" cy="20125"/>
            </a:xfrm>
            <a:custGeom>
              <a:avLst/>
              <a:gdLst/>
              <a:ahLst/>
              <a:cxnLst/>
              <a:rect l="l" t="t" r="r" b="b"/>
              <a:pathLst>
                <a:path w="586" h="805" extrusionOk="0">
                  <a:moveTo>
                    <a:pt x="220" y="1"/>
                  </a:moveTo>
                  <a:lnTo>
                    <a:pt x="1" y="37"/>
                  </a:lnTo>
                  <a:lnTo>
                    <a:pt x="1" y="805"/>
                  </a:lnTo>
                  <a:lnTo>
                    <a:pt x="330" y="805"/>
                  </a:lnTo>
                  <a:lnTo>
                    <a:pt x="512" y="732"/>
                  </a:lnTo>
                  <a:lnTo>
                    <a:pt x="549" y="695"/>
                  </a:lnTo>
                  <a:lnTo>
                    <a:pt x="586" y="622"/>
                  </a:lnTo>
                  <a:lnTo>
                    <a:pt x="586" y="403"/>
                  </a:lnTo>
                  <a:lnTo>
                    <a:pt x="586" y="220"/>
                  </a:lnTo>
                  <a:lnTo>
                    <a:pt x="512" y="110"/>
                  </a:lnTo>
                  <a:lnTo>
                    <a:pt x="403" y="37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5170150" y="3107400"/>
              <a:ext cx="25" cy="950"/>
            </a:xfrm>
            <a:custGeom>
              <a:avLst/>
              <a:gdLst/>
              <a:ahLst/>
              <a:cxnLst/>
              <a:rect l="l" t="t" r="r" b="b"/>
              <a:pathLst>
                <a:path w="1" h="3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5170150" y="3087300"/>
              <a:ext cx="14650" cy="20125"/>
            </a:xfrm>
            <a:custGeom>
              <a:avLst/>
              <a:gdLst/>
              <a:ahLst/>
              <a:cxnLst/>
              <a:rect l="l" t="t" r="r" b="b"/>
              <a:pathLst>
                <a:path w="586" h="805" fill="none" extrusionOk="0">
                  <a:moveTo>
                    <a:pt x="220" y="1"/>
                  </a:moveTo>
                  <a:lnTo>
                    <a:pt x="220" y="1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805"/>
                  </a:lnTo>
                  <a:lnTo>
                    <a:pt x="1" y="805"/>
                  </a:lnTo>
                  <a:lnTo>
                    <a:pt x="330" y="805"/>
                  </a:lnTo>
                  <a:lnTo>
                    <a:pt x="512" y="732"/>
                  </a:lnTo>
                  <a:lnTo>
                    <a:pt x="549" y="695"/>
                  </a:lnTo>
                  <a:lnTo>
                    <a:pt x="586" y="622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86" y="220"/>
                  </a:lnTo>
                  <a:lnTo>
                    <a:pt x="512" y="110"/>
                  </a:lnTo>
                  <a:lnTo>
                    <a:pt x="403" y="37"/>
                  </a:lnTo>
                  <a:lnTo>
                    <a:pt x="220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5128125" y="3136650"/>
              <a:ext cx="20125" cy="17375"/>
            </a:xfrm>
            <a:custGeom>
              <a:avLst/>
              <a:gdLst/>
              <a:ahLst/>
              <a:cxnLst/>
              <a:rect l="l" t="t" r="r" b="b"/>
              <a:pathLst>
                <a:path w="805" h="695" extrusionOk="0">
                  <a:moveTo>
                    <a:pt x="512" y="1"/>
                  </a:moveTo>
                  <a:lnTo>
                    <a:pt x="402" y="37"/>
                  </a:lnTo>
                  <a:lnTo>
                    <a:pt x="293" y="74"/>
                  </a:lnTo>
                  <a:lnTo>
                    <a:pt x="183" y="147"/>
                  </a:lnTo>
                  <a:lnTo>
                    <a:pt x="74" y="256"/>
                  </a:lnTo>
                  <a:lnTo>
                    <a:pt x="0" y="403"/>
                  </a:lnTo>
                  <a:lnTo>
                    <a:pt x="0" y="476"/>
                  </a:lnTo>
                  <a:lnTo>
                    <a:pt x="37" y="549"/>
                  </a:lnTo>
                  <a:lnTo>
                    <a:pt x="74" y="622"/>
                  </a:lnTo>
                  <a:lnTo>
                    <a:pt x="147" y="658"/>
                  </a:lnTo>
                  <a:lnTo>
                    <a:pt x="293" y="695"/>
                  </a:lnTo>
                  <a:lnTo>
                    <a:pt x="329" y="695"/>
                  </a:lnTo>
                  <a:lnTo>
                    <a:pt x="512" y="658"/>
                  </a:lnTo>
                  <a:lnTo>
                    <a:pt x="585" y="622"/>
                  </a:lnTo>
                  <a:lnTo>
                    <a:pt x="658" y="549"/>
                  </a:lnTo>
                  <a:lnTo>
                    <a:pt x="768" y="366"/>
                  </a:lnTo>
                  <a:lnTo>
                    <a:pt x="805" y="74"/>
                  </a:lnTo>
                  <a:lnTo>
                    <a:pt x="658" y="3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5128125" y="3136650"/>
              <a:ext cx="20125" cy="17375"/>
            </a:xfrm>
            <a:custGeom>
              <a:avLst/>
              <a:gdLst/>
              <a:ahLst/>
              <a:cxnLst/>
              <a:rect l="l" t="t" r="r" b="b"/>
              <a:pathLst>
                <a:path w="805" h="695" fill="none" extrusionOk="0">
                  <a:moveTo>
                    <a:pt x="512" y="1"/>
                  </a:moveTo>
                  <a:lnTo>
                    <a:pt x="512" y="1"/>
                  </a:lnTo>
                  <a:lnTo>
                    <a:pt x="402" y="37"/>
                  </a:lnTo>
                  <a:lnTo>
                    <a:pt x="293" y="74"/>
                  </a:lnTo>
                  <a:lnTo>
                    <a:pt x="183" y="147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0" y="403"/>
                  </a:lnTo>
                  <a:lnTo>
                    <a:pt x="0" y="476"/>
                  </a:lnTo>
                  <a:lnTo>
                    <a:pt x="37" y="549"/>
                  </a:lnTo>
                  <a:lnTo>
                    <a:pt x="37" y="549"/>
                  </a:lnTo>
                  <a:lnTo>
                    <a:pt x="74" y="622"/>
                  </a:lnTo>
                  <a:lnTo>
                    <a:pt x="147" y="658"/>
                  </a:lnTo>
                  <a:lnTo>
                    <a:pt x="293" y="695"/>
                  </a:lnTo>
                  <a:lnTo>
                    <a:pt x="293" y="695"/>
                  </a:lnTo>
                  <a:lnTo>
                    <a:pt x="329" y="695"/>
                  </a:lnTo>
                  <a:lnTo>
                    <a:pt x="329" y="695"/>
                  </a:lnTo>
                  <a:lnTo>
                    <a:pt x="512" y="658"/>
                  </a:lnTo>
                  <a:lnTo>
                    <a:pt x="585" y="622"/>
                  </a:lnTo>
                  <a:lnTo>
                    <a:pt x="658" y="549"/>
                  </a:lnTo>
                  <a:lnTo>
                    <a:pt x="768" y="366"/>
                  </a:lnTo>
                  <a:lnTo>
                    <a:pt x="805" y="74"/>
                  </a:lnTo>
                  <a:lnTo>
                    <a:pt x="805" y="74"/>
                  </a:lnTo>
                  <a:lnTo>
                    <a:pt x="658" y="37"/>
                  </a:lnTo>
                  <a:lnTo>
                    <a:pt x="512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6352600" y="4674550"/>
              <a:ext cx="30175" cy="9175"/>
            </a:xfrm>
            <a:custGeom>
              <a:avLst/>
              <a:gdLst/>
              <a:ahLst/>
              <a:cxnLst/>
              <a:rect l="l" t="t" r="r" b="b"/>
              <a:pathLst>
                <a:path w="1207" h="367" extrusionOk="0">
                  <a:moveTo>
                    <a:pt x="0" y="1"/>
                  </a:moveTo>
                  <a:lnTo>
                    <a:pt x="0" y="147"/>
                  </a:lnTo>
                  <a:lnTo>
                    <a:pt x="1206" y="366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6352600" y="4674550"/>
              <a:ext cx="30175" cy="9175"/>
            </a:xfrm>
            <a:custGeom>
              <a:avLst/>
              <a:gdLst/>
              <a:ahLst/>
              <a:cxnLst/>
              <a:rect l="l" t="t" r="r" b="b"/>
              <a:pathLst>
                <a:path w="1207" h="367" fill="none" extrusionOk="0">
                  <a:moveTo>
                    <a:pt x="1206" y="1"/>
                  </a:moveTo>
                  <a:lnTo>
                    <a:pt x="120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206" y="366"/>
                  </a:lnTo>
                  <a:lnTo>
                    <a:pt x="1206" y="366"/>
                  </a:lnTo>
                  <a:lnTo>
                    <a:pt x="1206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5169250" y="34976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256" y="0"/>
                  </a:moveTo>
                  <a:lnTo>
                    <a:pt x="110" y="183"/>
                  </a:lnTo>
                  <a:lnTo>
                    <a:pt x="37" y="293"/>
                  </a:lnTo>
                  <a:lnTo>
                    <a:pt x="0" y="402"/>
                  </a:lnTo>
                  <a:lnTo>
                    <a:pt x="0" y="512"/>
                  </a:lnTo>
                  <a:lnTo>
                    <a:pt x="0" y="658"/>
                  </a:lnTo>
                  <a:lnTo>
                    <a:pt x="73" y="768"/>
                  </a:lnTo>
                  <a:lnTo>
                    <a:pt x="146" y="768"/>
                  </a:lnTo>
                  <a:lnTo>
                    <a:pt x="220" y="804"/>
                  </a:lnTo>
                  <a:lnTo>
                    <a:pt x="256" y="804"/>
                  </a:lnTo>
                  <a:lnTo>
                    <a:pt x="366" y="731"/>
                  </a:lnTo>
                  <a:lnTo>
                    <a:pt x="512" y="658"/>
                  </a:lnTo>
                  <a:lnTo>
                    <a:pt x="804" y="36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5169250" y="34976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fill="none" extrusionOk="0">
                  <a:moveTo>
                    <a:pt x="256" y="0"/>
                  </a:moveTo>
                  <a:lnTo>
                    <a:pt x="256" y="0"/>
                  </a:lnTo>
                  <a:lnTo>
                    <a:pt x="110" y="183"/>
                  </a:lnTo>
                  <a:lnTo>
                    <a:pt x="37" y="29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512"/>
                  </a:lnTo>
                  <a:lnTo>
                    <a:pt x="0" y="658"/>
                  </a:lnTo>
                  <a:lnTo>
                    <a:pt x="73" y="768"/>
                  </a:lnTo>
                  <a:lnTo>
                    <a:pt x="146" y="768"/>
                  </a:lnTo>
                  <a:lnTo>
                    <a:pt x="220" y="804"/>
                  </a:lnTo>
                  <a:lnTo>
                    <a:pt x="220" y="804"/>
                  </a:lnTo>
                  <a:lnTo>
                    <a:pt x="256" y="804"/>
                  </a:lnTo>
                  <a:lnTo>
                    <a:pt x="256" y="804"/>
                  </a:lnTo>
                  <a:lnTo>
                    <a:pt x="366" y="731"/>
                  </a:lnTo>
                  <a:lnTo>
                    <a:pt x="512" y="658"/>
                  </a:lnTo>
                  <a:lnTo>
                    <a:pt x="804" y="366"/>
                  </a:lnTo>
                  <a:lnTo>
                    <a:pt x="804" y="366"/>
                  </a:lnTo>
                  <a:lnTo>
                    <a:pt x="256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6244775" y="4745825"/>
              <a:ext cx="36575" cy="8250"/>
            </a:xfrm>
            <a:custGeom>
              <a:avLst/>
              <a:gdLst/>
              <a:ahLst/>
              <a:cxnLst/>
              <a:rect l="l" t="t" r="r" b="b"/>
              <a:pathLst>
                <a:path w="1463" h="330" extrusionOk="0">
                  <a:moveTo>
                    <a:pt x="658" y="1"/>
                  </a:moveTo>
                  <a:lnTo>
                    <a:pt x="329" y="37"/>
                  </a:lnTo>
                  <a:lnTo>
                    <a:pt x="0" y="147"/>
                  </a:lnTo>
                  <a:lnTo>
                    <a:pt x="146" y="220"/>
                  </a:lnTo>
                  <a:lnTo>
                    <a:pt x="329" y="293"/>
                  </a:lnTo>
                  <a:lnTo>
                    <a:pt x="658" y="330"/>
                  </a:lnTo>
                  <a:lnTo>
                    <a:pt x="1060" y="293"/>
                  </a:lnTo>
                  <a:lnTo>
                    <a:pt x="1462" y="147"/>
                  </a:lnTo>
                  <a:lnTo>
                    <a:pt x="1024" y="37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244775" y="4745825"/>
              <a:ext cx="36575" cy="8250"/>
            </a:xfrm>
            <a:custGeom>
              <a:avLst/>
              <a:gdLst/>
              <a:ahLst/>
              <a:cxnLst/>
              <a:rect l="l" t="t" r="r" b="b"/>
              <a:pathLst>
                <a:path w="1463" h="330" fill="none" extrusionOk="0">
                  <a:moveTo>
                    <a:pt x="658" y="1"/>
                  </a:moveTo>
                  <a:lnTo>
                    <a:pt x="658" y="1"/>
                  </a:lnTo>
                  <a:lnTo>
                    <a:pt x="329" y="3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46" y="220"/>
                  </a:lnTo>
                  <a:lnTo>
                    <a:pt x="329" y="293"/>
                  </a:lnTo>
                  <a:lnTo>
                    <a:pt x="658" y="330"/>
                  </a:lnTo>
                  <a:lnTo>
                    <a:pt x="658" y="330"/>
                  </a:lnTo>
                  <a:lnTo>
                    <a:pt x="1060" y="293"/>
                  </a:lnTo>
                  <a:lnTo>
                    <a:pt x="1462" y="147"/>
                  </a:lnTo>
                  <a:lnTo>
                    <a:pt x="1462" y="147"/>
                  </a:lnTo>
                  <a:lnTo>
                    <a:pt x="1024" y="37"/>
                  </a:lnTo>
                  <a:lnTo>
                    <a:pt x="658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6192675" y="4745825"/>
              <a:ext cx="39325" cy="9175"/>
            </a:xfrm>
            <a:custGeom>
              <a:avLst/>
              <a:gdLst/>
              <a:ahLst/>
              <a:cxnLst/>
              <a:rect l="l" t="t" r="r" b="b"/>
              <a:pathLst>
                <a:path w="1573" h="367" extrusionOk="0">
                  <a:moveTo>
                    <a:pt x="878" y="1"/>
                  </a:moveTo>
                  <a:lnTo>
                    <a:pt x="476" y="37"/>
                  </a:lnTo>
                  <a:lnTo>
                    <a:pt x="1" y="184"/>
                  </a:lnTo>
                  <a:lnTo>
                    <a:pt x="184" y="293"/>
                  </a:lnTo>
                  <a:lnTo>
                    <a:pt x="366" y="330"/>
                  </a:lnTo>
                  <a:lnTo>
                    <a:pt x="549" y="366"/>
                  </a:lnTo>
                  <a:lnTo>
                    <a:pt x="951" y="366"/>
                  </a:lnTo>
                  <a:lnTo>
                    <a:pt x="1134" y="330"/>
                  </a:lnTo>
                  <a:lnTo>
                    <a:pt x="1572" y="184"/>
                  </a:lnTo>
                  <a:lnTo>
                    <a:pt x="1207" y="37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6192675" y="4745825"/>
              <a:ext cx="39325" cy="9175"/>
            </a:xfrm>
            <a:custGeom>
              <a:avLst/>
              <a:gdLst/>
              <a:ahLst/>
              <a:cxnLst/>
              <a:rect l="l" t="t" r="r" b="b"/>
              <a:pathLst>
                <a:path w="1573" h="367" fill="none" extrusionOk="0">
                  <a:moveTo>
                    <a:pt x="878" y="1"/>
                  </a:moveTo>
                  <a:lnTo>
                    <a:pt x="878" y="1"/>
                  </a:lnTo>
                  <a:lnTo>
                    <a:pt x="476" y="37"/>
                  </a:lnTo>
                  <a:lnTo>
                    <a:pt x="1" y="184"/>
                  </a:lnTo>
                  <a:lnTo>
                    <a:pt x="1" y="184"/>
                  </a:lnTo>
                  <a:lnTo>
                    <a:pt x="184" y="293"/>
                  </a:lnTo>
                  <a:lnTo>
                    <a:pt x="366" y="330"/>
                  </a:lnTo>
                  <a:lnTo>
                    <a:pt x="549" y="366"/>
                  </a:lnTo>
                  <a:lnTo>
                    <a:pt x="732" y="366"/>
                  </a:lnTo>
                  <a:lnTo>
                    <a:pt x="732" y="366"/>
                  </a:lnTo>
                  <a:lnTo>
                    <a:pt x="951" y="366"/>
                  </a:lnTo>
                  <a:lnTo>
                    <a:pt x="1134" y="330"/>
                  </a:lnTo>
                  <a:lnTo>
                    <a:pt x="1572" y="184"/>
                  </a:lnTo>
                  <a:lnTo>
                    <a:pt x="1572" y="184"/>
                  </a:lnTo>
                  <a:lnTo>
                    <a:pt x="1207" y="37"/>
                  </a:lnTo>
                  <a:lnTo>
                    <a:pt x="1061" y="1"/>
                  </a:lnTo>
                  <a:lnTo>
                    <a:pt x="878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3759275" y="3612725"/>
              <a:ext cx="21050" cy="13750"/>
            </a:xfrm>
            <a:custGeom>
              <a:avLst/>
              <a:gdLst/>
              <a:ahLst/>
              <a:cxnLst/>
              <a:rect l="l" t="t" r="r" b="b"/>
              <a:pathLst>
                <a:path w="842" h="550" extrusionOk="0">
                  <a:moveTo>
                    <a:pt x="366" y="1"/>
                  </a:moveTo>
                  <a:lnTo>
                    <a:pt x="220" y="37"/>
                  </a:lnTo>
                  <a:lnTo>
                    <a:pt x="110" y="111"/>
                  </a:lnTo>
                  <a:lnTo>
                    <a:pt x="74" y="257"/>
                  </a:lnTo>
                  <a:lnTo>
                    <a:pt x="0" y="476"/>
                  </a:lnTo>
                  <a:lnTo>
                    <a:pt x="220" y="549"/>
                  </a:lnTo>
                  <a:lnTo>
                    <a:pt x="512" y="549"/>
                  </a:lnTo>
                  <a:lnTo>
                    <a:pt x="622" y="439"/>
                  </a:lnTo>
                  <a:lnTo>
                    <a:pt x="695" y="293"/>
                  </a:lnTo>
                  <a:lnTo>
                    <a:pt x="841" y="74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3759275" y="3612725"/>
              <a:ext cx="21050" cy="13750"/>
            </a:xfrm>
            <a:custGeom>
              <a:avLst/>
              <a:gdLst/>
              <a:ahLst/>
              <a:cxnLst/>
              <a:rect l="l" t="t" r="r" b="b"/>
              <a:pathLst>
                <a:path w="842" h="550" fill="none" extrusionOk="0">
                  <a:moveTo>
                    <a:pt x="366" y="1"/>
                  </a:moveTo>
                  <a:lnTo>
                    <a:pt x="366" y="1"/>
                  </a:lnTo>
                  <a:lnTo>
                    <a:pt x="220" y="37"/>
                  </a:lnTo>
                  <a:lnTo>
                    <a:pt x="110" y="111"/>
                  </a:lnTo>
                  <a:lnTo>
                    <a:pt x="74" y="257"/>
                  </a:lnTo>
                  <a:lnTo>
                    <a:pt x="0" y="476"/>
                  </a:lnTo>
                  <a:lnTo>
                    <a:pt x="0" y="476"/>
                  </a:lnTo>
                  <a:lnTo>
                    <a:pt x="220" y="549"/>
                  </a:lnTo>
                  <a:lnTo>
                    <a:pt x="402" y="549"/>
                  </a:lnTo>
                  <a:lnTo>
                    <a:pt x="402" y="549"/>
                  </a:lnTo>
                  <a:lnTo>
                    <a:pt x="512" y="549"/>
                  </a:lnTo>
                  <a:lnTo>
                    <a:pt x="622" y="439"/>
                  </a:lnTo>
                  <a:lnTo>
                    <a:pt x="695" y="293"/>
                  </a:lnTo>
                  <a:lnTo>
                    <a:pt x="841" y="74"/>
                  </a:lnTo>
                  <a:lnTo>
                    <a:pt x="841" y="74"/>
                  </a:lnTo>
                  <a:lnTo>
                    <a:pt x="366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5728475" y="3224375"/>
              <a:ext cx="15575" cy="14650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257" y="0"/>
                  </a:moveTo>
                  <a:lnTo>
                    <a:pt x="74" y="110"/>
                  </a:lnTo>
                  <a:lnTo>
                    <a:pt x="37" y="183"/>
                  </a:lnTo>
                  <a:lnTo>
                    <a:pt x="1" y="256"/>
                  </a:lnTo>
                  <a:lnTo>
                    <a:pt x="1" y="403"/>
                  </a:lnTo>
                  <a:lnTo>
                    <a:pt x="74" y="512"/>
                  </a:lnTo>
                  <a:lnTo>
                    <a:pt x="147" y="585"/>
                  </a:lnTo>
                  <a:lnTo>
                    <a:pt x="330" y="585"/>
                  </a:lnTo>
                  <a:lnTo>
                    <a:pt x="403" y="549"/>
                  </a:lnTo>
                  <a:lnTo>
                    <a:pt x="512" y="512"/>
                  </a:lnTo>
                  <a:lnTo>
                    <a:pt x="622" y="403"/>
                  </a:lnTo>
                  <a:lnTo>
                    <a:pt x="585" y="220"/>
                  </a:lnTo>
                  <a:lnTo>
                    <a:pt x="549" y="11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5728475" y="3224375"/>
              <a:ext cx="15575" cy="14650"/>
            </a:xfrm>
            <a:custGeom>
              <a:avLst/>
              <a:gdLst/>
              <a:ahLst/>
              <a:cxnLst/>
              <a:rect l="l" t="t" r="r" b="b"/>
              <a:pathLst>
                <a:path w="623" h="586" fill="none" extrusionOk="0">
                  <a:moveTo>
                    <a:pt x="366" y="0"/>
                  </a:moveTo>
                  <a:lnTo>
                    <a:pt x="366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74" y="110"/>
                  </a:lnTo>
                  <a:lnTo>
                    <a:pt x="37" y="183"/>
                  </a:lnTo>
                  <a:lnTo>
                    <a:pt x="1" y="256"/>
                  </a:lnTo>
                  <a:lnTo>
                    <a:pt x="1" y="256"/>
                  </a:lnTo>
                  <a:lnTo>
                    <a:pt x="1" y="403"/>
                  </a:lnTo>
                  <a:lnTo>
                    <a:pt x="74" y="512"/>
                  </a:lnTo>
                  <a:lnTo>
                    <a:pt x="147" y="585"/>
                  </a:lnTo>
                  <a:lnTo>
                    <a:pt x="293" y="585"/>
                  </a:lnTo>
                  <a:lnTo>
                    <a:pt x="293" y="585"/>
                  </a:lnTo>
                  <a:lnTo>
                    <a:pt x="330" y="585"/>
                  </a:lnTo>
                  <a:lnTo>
                    <a:pt x="330" y="585"/>
                  </a:lnTo>
                  <a:lnTo>
                    <a:pt x="403" y="549"/>
                  </a:lnTo>
                  <a:lnTo>
                    <a:pt x="512" y="512"/>
                  </a:lnTo>
                  <a:lnTo>
                    <a:pt x="622" y="403"/>
                  </a:lnTo>
                  <a:lnTo>
                    <a:pt x="622" y="403"/>
                  </a:lnTo>
                  <a:lnTo>
                    <a:pt x="585" y="220"/>
                  </a:lnTo>
                  <a:lnTo>
                    <a:pt x="549" y="110"/>
                  </a:lnTo>
                  <a:lnTo>
                    <a:pt x="476" y="0"/>
                  </a:lnTo>
                  <a:lnTo>
                    <a:pt x="366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3681600" y="4382150"/>
              <a:ext cx="18300" cy="11900"/>
            </a:xfrm>
            <a:custGeom>
              <a:avLst/>
              <a:gdLst/>
              <a:ahLst/>
              <a:cxnLst/>
              <a:rect l="l" t="t" r="r" b="b"/>
              <a:pathLst>
                <a:path w="732" h="476" extrusionOk="0">
                  <a:moveTo>
                    <a:pt x="366" y="0"/>
                  </a:moveTo>
                  <a:lnTo>
                    <a:pt x="220" y="37"/>
                  </a:lnTo>
                  <a:lnTo>
                    <a:pt x="1" y="73"/>
                  </a:lnTo>
                  <a:lnTo>
                    <a:pt x="110" y="329"/>
                  </a:lnTo>
                  <a:lnTo>
                    <a:pt x="183" y="402"/>
                  </a:lnTo>
                  <a:lnTo>
                    <a:pt x="220" y="439"/>
                  </a:lnTo>
                  <a:lnTo>
                    <a:pt x="366" y="475"/>
                  </a:lnTo>
                  <a:lnTo>
                    <a:pt x="512" y="475"/>
                  </a:lnTo>
                  <a:lnTo>
                    <a:pt x="695" y="402"/>
                  </a:lnTo>
                  <a:lnTo>
                    <a:pt x="732" y="293"/>
                  </a:lnTo>
                  <a:lnTo>
                    <a:pt x="732" y="220"/>
                  </a:lnTo>
                  <a:lnTo>
                    <a:pt x="732" y="183"/>
                  </a:lnTo>
                  <a:lnTo>
                    <a:pt x="585" y="7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3681600" y="4382150"/>
              <a:ext cx="18300" cy="11900"/>
            </a:xfrm>
            <a:custGeom>
              <a:avLst/>
              <a:gdLst/>
              <a:ahLst/>
              <a:cxnLst/>
              <a:rect l="l" t="t" r="r" b="b"/>
              <a:pathLst>
                <a:path w="732" h="476" fill="none" extrusionOk="0">
                  <a:moveTo>
                    <a:pt x="366" y="0"/>
                  </a:moveTo>
                  <a:lnTo>
                    <a:pt x="366" y="0"/>
                  </a:lnTo>
                  <a:lnTo>
                    <a:pt x="220" y="37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110" y="329"/>
                  </a:lnTo>
                  <a:lnTo>
                    <a:pt x="183" y="402"/>
                  </a:lnTo>
                  <a:lnTo>
                    <a:pt x="220" y="439"/>
                  </a:lnTo>
                  <a:lnTo>
                    <a:pt x="220" y="439"/>
                  </a:lnTo>
                  <a:lnTo>
                    <a:pt x="366" y="475"/>
                  </a:lnTo>
                  <a:lnTo>
                    <a:pt x="366" y="475"/>
                  </a:lnTo>
                  <a:lnTo>
                    <a:pt x="512" y="475"/>
                  </a:lnTo>
                  <a:lnTo>
                    <a:pt x="695" y="402"/>
                  </a:lnTo>
                  <a:lnTo>
                    <a:pt x="695" y="402"/>
                  </a:lnTo>
                  <a:lnTo>
                    <a:pt x="732" y="293"/>
                  </a:lnTo>
                  <a:lnTo>
                    <a:pt x="732" y="220"/>
                  </a:lnTo>
                  <a:lnTo>
                    <a:pt x="732" y="183"/>
                  </a:lnTo>
                  <a:lnTo>
                    <a:pt x="732" y="183"/>
                  </a:lnTo>
                  <a:lnTo>
                    <a:pt x="585" y="73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366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231050" y="4760450"/>
              <a:ext cx="17400" cy="12825"/>
            </a:xfrm>
            <a:custGeom>
              <a:avLst/>
              <a:gdLst/>
              <a:ahLst/>
              <a:cxnLst/>
              <a:rect l="l" t="t" r="r" b="b"/>
              <a:pathLst>
                <a:path w="696" h="513" extrusionOk="0">
                  <a:moveTo>
                    <a:pt x="549" y="1"/>
                  </a:moveTo>
                  <a:lnTo>
                    <a:pt x="330" y="37"/>
                  </a:lnTo>
                  <a:lnTo>
                    <a:pt x="1" y="147"/>
                  </a:lnTo>
                  <a:lnTo>
                    <a:pt x="659" y="512"/>
                  </a:lnTo>
                  <a:lnTo>
                    <a:pt x="695" y="293"/>
                  </a:lnTo>
                  <a:lnTo>
                    <a:pt x="695" y="110"/>
                  </a:lnTo>
                  <a:lnTo>
                    <a:pt x="622" y="37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231050" y="4760450"/>
              <a:ext cx="17400" cy="12825"/>
            </a:xfrm>
            <a:custGeom>
              <a:avLst/>
              <a:gdLst/>
              <a:ahLst/>
              <a:cxnLst/>
              <a:rect l="l" t="t" r="r" b="b"/>
              <a:pathLst>
                <a:path w="696" h="513" fill="none" extrusionOk="0">
                  <a:moveTo>
                    <a:pt x="549" y="1"/>
                  </a:moveTo>
                  <a:lnTo>
                    <a:pt x="549" y="1"/>
                  </a:lnTo>
                  <a:lnTo>
                    <a:pt x="330" y="37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659" y="512"/>
                  </a:lnTo>
                  <a:lnTo>
                    <a:pt x="659" y="512"/>
                  </a:lnTo>
                  <a:lnTo>
                    <a:pt x="695" y="293"/>
                  </a:lnTo>
                  <a:lnTo>
                    <a:pt x="695" y="110"/>
                  </a:lnTo>
                  <a:lnTo>
                    <a:pt x="622" y="37"/>
                  </a:lnTo>
                  <a:lnTo>
                    <a:pt x="549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3919175" y="3897825"/>
              <a:ext cx="24700" cy="13750"/>
            </a:xfrm>
            <a:custGeom>
              <a:avLst/>
              <a:gdLst/>
              <a:ahLst/>
              <a:cxnLst/>
              <a:rect l="l" t="t" r="r" b="b"/>
              <a:pathLst>
                <a:path w="988" h="550" extrusionOk="0">
                  <a:moveTo>
                    <a:pt x="366" y="1"/>
                  </a:moveTo>
                  <a:lnTo>
                    <a:pt x="184" y="37"/>
                  </a:lnTo>
                  <a:lnTo>
                    <a:pt x="1" y="111"/>
                  </a:lnTo>
                  <a:lnTo>
                    <a:pt x="147" y="257"/>
                  </a:lnTo>
                  <a:lnTo>
                    <a:pt x="293" y="403"/>
                  </a:lnTo>
                  <a:lnTo>
                    <a:pt x="476" y="513"/>
                  </a:lnTo>
                  <a:lnTo>
                    <a:pt x="659" y="549"/>
                  </a:lnTo>
                  <a:lnTo>
                    <a:pt x="805" y="549"/>
                  </a:lnTo>
                  <a:lnTo>
                    <a:pt x="988" y="476"/>
                  </a:lnTo>
                  <a:lnTo>
                    <a:pt x="842" y="293"/>
                  </a:lnTo>
                  <a:lnTo>
                    <a:pt x="695" y="147"/>
                  </a:lnTo>
                  <a:lnTo>
                    <a:pt x="549" y="37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919175" y="3897825"/>
              <a:ext cx="24700" cy="13750"/>
            </a:xfrm>
            <a:custGeom>
              <a:avLst/>
              <a:gdLst/>
              <a:ahLst/>
              <a:cxnLst/>
              <a:rect l="l" t="t" r="r" b="b"/>
              <a:pathLst>
                <a:path w="988" h="550" fill="none" extrusionOk="0">
                  <a:moveTo>
                    <a:pt x="366" y="1"/>
                  </a:moveTo>
                  <a:lnTo>
                    <a:pt x="366" y="1"/>
                  </a:lnTo>
                  <a:lnTo>
                    <a:pt x="184" y="37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7" y="257"/>
                  </a:lnTo>
                  <a:lnTo>
                    <a:pt x="293" y="403"/>
                  </a:lnTo>
                  <a:lnTo>
                    <a:pt x="476" y="513"/>
                  </a:lnTo>
                  <a:lnTo>
                    <a:pt x="659" y="549"/>
                  </a:lnTo>
                  <a:lnTo>
                    <a:pt x="659" y="549"/>
                  </a:lnTo>
                  <a:lnTo>
                    <a:pt x="805" y="549"/>
                  </a:lnTo>
                  <a:lnTo>
                    <a:pt x="988" y="476"/>
                  </a:lnTo>
                  <a:lnTo>
                    <a:pt x="988" y="476"/>
                  </a:lnTo>
                  <a:lnTo>
                    <a:pt x="842" y="293"/>
                  </a:lnTo>
                  <a:lnTo>
                    <a:pt x="695" y="147"/>
                  </a:lnTo>
                  <a:lnTo>
                    <a:pt x="549" y="37"/>
                  </a:lnTo>
                  <a:lnTo>
                    <a:pt x="366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698925" y="4712025"/>
              <a:ext cx="13725" cy="13725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0" y="0"/>
                  </a:moveTo>
                  <a:lnTo>
                    <a:pt x="475" y="549"/>
                  </a:lnTo>
                  <a:lnTo>
                    <a:pt x="549" y="293"/>
                  </a:lnTo>
                  <a:lnTo>
                    <a:pt x="549" y="110"/>
                  </a:lnTo>
                  <a:lnTo>
                    <a:pt x="512" y="73"/>
                  </a:lnTo>
                  <a:lnTo>
                    <a:pt x="475" y="3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698925" y="4712025"/>
              <a:ext cx="13725" cy="13725"/>
            </a:xfrm>
            <a:custGeom>
              <a:avLst/>
              <a:gdLst/>
              <a:ahLst/>
              <a:cxnLst/>
              <a:rect l="l" t="t" r="r" b="b"/>
              <a:pathLst>
                <a:path w="549" h="549" fill="none" extrusionOk="0">
                  <a:moveTo>
                    <a:pt x="329" y="0"/>
                  </a:moveTo>
                  <a:lnTo>
                    <a:pt x="32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5" y="549"/>
                  </a:lnTo>
                  <a:lnTo>
                    <a:pt x="475" y="549"/>
                  </a:lnTo>
                  <a:lnTo>
                    <a:pt x="549" y="293"/>
                  </a:lnTo>
                  <a:lnTo>
                    <a:pt x="549" y="110"/>
                  </a:lnTo>
                  <a:lnTo>
                    <a:pt x="512" y="73"/>
                  </a:lnTo>
                  <a:lnTo>
                    <a:pt x="475" y="37"/>
                  </a:lnTo>
                  <a:lnTo>
                    <a:pt x="329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224675" y="4485400"/>
              <a:ext cx="13725" cy="21050"/>
            </a:xfrm>
            <a:custGeom>
              <a:avLst/>
              <a:gdLst/>
              <a:ahLst/>
              <a:cxnLst/>
              <a:rect l="l" t="t" r="r" b="b"/>
              <a:pathLst>
                <a:path w="549" h="842" extrusionOk="0">
                  <a:moveTo>
                    <a:pt x="402" y="1"/>
                  </a:moveTo>
                  <a:lnTo>
                    <a:pt x="256" y="147"/>
                  </a:lnTo>
                  <a:lnTo>
                    <a:pt x="110" y="293"/>
                  </a:lnTo>
                  <a:lnTo>
                    <a:pt x="37" y="403"/>
                  </a:lnTo>
                  <a:lnTo>
                    <a:pt x="0" y="512"/>
                  </a:lnTo>
                  <a:lnTo>
                    <a:pt x="0" y="659"/>
                  </a:lnTo>
                  <a:lnTo>
                    <a:pt x="37" y="841"/>
                  </a:lnTo>
                  <a:lnTo>
                    <a:pt x="548" y="7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224675" y="4485400"/>
              <a:ext cx="13725" cy="21050"/>
            </a:xfrm>
            <a:custGeom>
              <a:avLst/>
              <a:gdLst/>
              <a:ahLst/>
              <a:cxnLst/>
              <a:rect l="l" t="t" r="r" b="b"/>
              <a:pathLst>
                <a:path w="549" h="842" fill="none" extrusionOk="0">
                  <a:moveTo>
                    <a:pt x="402" y="1"/>
                  </a:moveTo>
                  <a:lnTo>
                    <a:pt x="402" y="1"/>
                  </a:lnTo>
                  <a:lnTo>
                    <a:pt x="256" y="147"/>
                  </a:lnTo>
                  <a:lnTo>
                    <a:pt x="110" y="293"/>
                  </a:lnTo>
                  <a:lnTo>
                    <a:pt x="37" y="403"/>
                  </a:lnTo>
                  <a:lnTo>
                    <a:pt x="0" y="512"/>
                  </a:lnTo>
                  <a:lnTo>
                    <a:pt x="0" y="659"/>
                  </a:lnTo>
                  <a:lnTo>
                    <a:pt x="37" y="841"/>
                  </a:lnTo>
                  <a:lnTo>
                    <a:pt x="37" y="841"/>
                  </a:lnTo>
                  <a:lnTo>
                    <a:pt x="548" y="74"/>
                  </a:lnTo>
                  <a:lnTo>
                    <a:pt x="548" y="74"/>
                  </a:lnTo>
                  <a:lnTo>
                    <a:pt x="402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326100" y="4671825"/>
              <a:ext cx="15550" cy="13725"/>
            </a:xfrm>
            <a:custGeom>
              <a:avLst/>
              <a:gdLst/>
              <a:ahLst/>
              <a:cxnLst/>
              <a:rect l="l" t="t" r="r" b="b"/>
              <a:pathLst>
                <a:path w="622" h="549" extrusionOk="0">
                  <a:moveTo>
                    <a:pt x="220" y="0"/>
                  </a:moveTo>
                  <a:lnTo>
                    <a:pt x="0" y="548"/>
                  </a:lnTo>
                  <a:lnTo>
                    <a:pt x="622" y="548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326100" y="4671825"/>
              <a:ext cx="15550" cy="13725"/>
            </a:xfrm>
            <a:custGeom>
              <a:avLst/>
              <a:gdLst/>
              <a:ahLst/>
              <a:cxnLst/>
              <a:rect l="l" t="t" r="r" b="b"/>
              <a:pathLst>
                <a:path w="622" h="549" fill="none" extrusionOk="0">
                  <a:moveTo>
                    <a:pt x="220" y="0"/>
                  </a:moveTo>
                  <a:lnTo>
                    <a:pt x="220" y="0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622" y="548"/>
                  </a:lnTo>
                  <a:lnTo>
                    <a:pt x="622" y="548"/>
                  </a:lnTo>
                  <a:lnTo>
                    <a:pt x="220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2796150" y="3490275"/>
              <a:ext cx="15550" cy="11925"/>
            </a:xfrm>
            <a:custGeom>
              <a:avLst/>
              <a:gdLst/>
              <a:ahLst/>
              <a:cxnLst/>
              <a:rect l="l" t="t" r="r" b="b"/>
              <a:pathLst>
                <a:path w="622" h="477" extrusionOk="0">
                  <a:moveTo>
                    <a:pt x="293" y="1"/>
                  </a:moveTo>
                  <a:lnTo>
                    <a:pt x="220" y="38"/>
                  </a:lnTo>
                  <a:lnTo>
                    <a:pt x="146" y="111"/>
                  </a:lnTo>
                  <a:lnTo>
                    <a:pt x="0" y="257"/>
                  </a:lnTo>
                  <a:lnTo>
                    <a:pt x="110" y="366"/>
                  </a:lnTo>
                  <a:lnTo>
                    <a:pt x="183" y="440"/>
                  </a:lnTo>
                  <a:lnTo>
                    <a:pt x="256" y="476"/>
                  </a:lnTo>
                  <a:lnTo>
                    <a:pt x="293" y="476"/>
                  </a:lnTo>
                  <a:lnTo>
                    <a:pt x="366" y="440"/>
                  </a:lnTo>
                  <a:lnTo>
                    <a:pt x="439" y="403"/>
                  </a:lnTo>
                  <a:lnTo>
                    <a:pt x="622" y="257"/>
                  </a:lnTo>
                  <a:lnTo>
                    <a:pt x="439" y="74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796150" y="3490275"/>
              <a:ext cx="15550" cy="11925"/>
            </a:xfrm>
            <a:custGeom>
              <a:avLst/>
              <a:gdLst/>
              <a:ahLst/>
              <a:cxnLst/>
              <a:rect l="l" t="t" r="r" b="b"/>
              <a:pathLst>
                <a:path w="622" h="477" fill="none" extrusionOk="0">
                  <a:moveTo>
                    <a:pt x="329" y="1"/>
                  </a:moveTo>
                  <a:lnTo>
                    <a:pt x="329" y="1"/>
                  </a:lnTo>
                  <a:lnTo>
                    <a:pt x="293" y="1"/>
                  </a:lnTo>
                  <a:lnTo>
                    <a:pt x="293" y="1"/>
                  </a:lnTo>
                  <a:lnTo>
                    <a:pt x="220" y="38"/>
                  </a:lnTo>
                  <a:lnTo>
                    <a:pt x="146" y="111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110" y="366"/>
                  </a:lnTo>
                  <a:lnTo>
                    <a:pt x="183" y="440"/>
                  </a:lnTo>
                  <a:lnTo>
                    <a:pt x="256" y="476"/>
                  </a:lnTo>
                  <a:lnTo>
                    <a:pt x="256" y="476"/>
                  </a:lnTo>
                  <a:lnTo>
                    <a:pt x="293" y="476"/>
                  </a:lnTo>
                  <a:lnTo>
                    <a:pt x="293" y="476"/>
                  </a:lnTo>
                  <a:lnTo>
                    <a:pt x="366" y="440"/>
                  </a:lnTo>
                  <a:lnTo>
                    <a:pt x="439" y="403"/>
                  </a:lnTo>
                  <a:lnTo>
                    <a:pt x="622" y="257"/>
                  </a:lnTo>
                  <a:lnTo>
                    <a:pt x="622" y="257"/>
                  </a:lnTo>
                  <a:lnTo>
                    <a:pt x="439" y="74"/>
                  </a:lnTo>
                  <a:lnTo>
                    <a:pt x="366" y="1"/>
                  </a:lnTo>
                  <a:lnTo>
                    <a:pt x="329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794000" y="3626450"/>
              <a:ext cx="10075" cy="14625"/>
            </a:xfrm>
            <a:custGeom>
              <a:avLst/>
              <a:gdLst/>
              <a:ahLst/>
              <a:cxnLst/>
              <a:rect l="l" t="t" r="r" b="b"/>
              <a:pathLst>
                <a:path w="403" h="585" extrusionOk="0">
                  <a:moveTo>
                    <a:pt x="329" y="0"/>
                  </a:moveTo>
                  <a:lnTo>
                    <a:pt x="147" y="110"/>
                  </a:lnTo>
                  <a:lnTo>
                    <a:pt x="37" y="219"/>
                  </a:lnTo>
                  <a:lnTo>
                    <a:pt x="0" y="366"/>
                  </a:lnTo>
                  <a:lnTo>
                    <a:pt x="37" y="512"/>
                  </a:lnTo>
                  <a:lnTo>
                    <a:pt x="110" y="548"/>
                  </a:lnTo>
                  <a:lnTo>
                    <a:pt x="220" y="585"/>
                  </a:lnTo>
                  <a:lnTo>
                    <a:pt x="366" y="475"/>
                  </a:lnTo>
                  <a:lnTo>
                    <a:pt x="402" y="439"/>
                  </a:lnTo>
                  <a:lnTo>
                    <a:pt x="402" y="366"/>
                  </a:lnTo>
                  <a:lnTo>
                    <a:pt x="402" y="183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794000" y="3626450"/>
              <a:ext cx="10075" cy="14625"/>
            </a:xfrm>
            <a:custGeom>
              <a:avLst/>
              <a:gdLst/>
              <a:ahLst/>
              <a:cxnLst/>
              <a:rect l="l" t="t" r="r" b="b"/>
              <a:pathLst>
                <a:path w="403" h="585" fill="none" extrusionOk="0">
                  <a:moveTo>
                    <a:pt x="329" y="0"/>
                  </a:moveTo>
                  <a:lnTo>
                    <a:pt x="329" y="0"/>
                  </a:lnTo>
                  <a:lnTo>
                    <a:pt x="147" y="110"/>
                  </a:lnTo>
                  <a:lnTo>
                    <a:pt x="37" y="219"/>
                  </a:lnTo>
                  <a:lnTo>
                    <a:pt x="0" y="366"/>
                  </a:lnTo>
                  <a:lnTo>
                    <a:pt x="37" y="512"/>
                  </a:lnTo>
                  <a:lnTo>
                    <a:pt x="37" y="512"/>
                  </a:lnTo>
                  <a:lnTo>
                    <a:pt x="110" y="548"/>
                  </a:lnTo>
                  <a:lnTo>
                    <a:pt x="220" y="585"/>
                  </a:lnTo>
                  <a:lnTo>
                    <a:pt x="220" y="585"/>
                  </a:lnTo>
                  <a:lnTo>
                    <a:pt x="220" y="585"/>
                  </a:lnTo>
                  <a:lnTo>
                    <a:pt x="220" y="585"/>
                  </a:lnTo>
                  <a:lnTo>
                    <a:pt x="366" y="475"/>
                  </a:lnTo>
                  <a:lnTo>
                    <a:pt x="402" y="439"/>
                  </a:lnTo>
                  <a:lnTo>
                    <a:pt x="402" y="366"/>
                  </a:lnTo>
                  <a:lnTo>
                    <a:pt x="402" y="183"/>
                  </a:lnTo>
                  <a:lnTo>
                    <a:pt x="329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826900" y="4380325"/>
              <a:ext cx="11900" cy="12800"/>
            </a:xfrm>
            <a:custGeom>
              <a:avLst/>
              <a:gdLst/>
              <a:ahLst/>
              <a:cxnLst/>
              <a:rect l="l" t="t" r="r" b="b"/>
              <a:pathLst>
                <a:path w="476" h="512" extrusionOk="0">
                  <a:moveTo>
                    <a:pt x="220" y="0"/>
                  </a:moveTo>
                  <a:lnTo>
                    <a:pt x="73" y="219"/>
                  </a:lnTo>
                  <a:lnTo>
                    <a:pt x="0" y="366"/>
                  </a:lnTo>
                  <a:lnTo>
                    <a:pt x="73" y="475"/>
                  </a:lnTo>
                  <a:lnTo>
                    <a:pt x="220" y="512"/>
                  </a:lnTo>
                  <a:lnTo>
                    <a:pt x="366" y="402"/>
                  </a:lnTo>
                  <a:lnTo>
                    <a:pt x="475" y="256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3826900" y="4380325"/>
              <a:ext cx="11900" cy="12800"/>
            </a:xfrm>
            <a:custGeom>
              <a:avLst/>
              <a:gdLst/>
              <a:ahLst/>
              <a:cxnLst/>
              <a:rect l="l" t="t" r="r" b="b"/>
              <a:pathLst>
                <a:path w="476" h="512" fill="none" extrusionOk="0">
                  <a:moveTo>
                    <a:pt x="220" y="0"/>
                  </a:moveTo>
                  <a:lnTo>
                    <a:pt x="220" y="0"/>
                  </a:lnTo>
                  <a:lnTo>
                    <a:pt x="73" y="219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" y="475"/>
                  </a:lnTo>
                  <a:lnTo>
                    <a:pt x="220" y="512"/>
                  </a:lnTo>
                  <a:lnTo>
                    <a:pt x="220" y="512"/>
                  </a:lnTo>
                  <a:lnTo>
                    <a:pt x="220" y="512"/>
                  </a:lnTo>
                  <a:lnTo>
                    <a:pt x="220" y="512"/>
                  </a:lnTo>
                  <a:lnTo>
                    <a:pt x="366" y="402"/>
                  </a:lnTo>
                  <a:lnTo>
                    <a:pt x="475" y="256"/>
                  </a:lnTo>
                  <a:lnTo>
                    <a:pt x="475" y="256"/>
                  </a:lnTo>
                  <a:lnTo>
                    <a:pt x="220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2707500" y="3659325"/>
              <a:ext cx="12825" cy="11925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476" y="1"/>
                  </a:moveTo>
                  <a:lnTo>
                    <a:pt x="1" y="330"/>
                  </a:lnTo>
                  <a:lnTo>
                    <a:pt x="147" y="440"/>
                  </a:lnTo>
                  <a:lnTo>
                    <a:pt x="257" y="476"/>
                  </a:lnTo>
                  <a:lnTo>
                    <a:pt x="366" y="440"/>
                  </a:lnTo>
                  <a:lnTo>
                    <a:pt x="476" y="367"/>
                  </a:lnTo>
                  <a:lnTo>
                    <a:pt x="512" y="330"/>
                  </a:lnTo>
                  <a:lnTo>
                    <a:pt x="512" y="257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2707500" y="3659325"/>
              <a:ext cx="12825" cy="11925"/>
            </a:xfrm>
            <a:custGeom>
              <a:avLst/>
              <a:gdLst/>
              <a:ahLst/>
              <a:cxnLst/>
              <a:rect l="l" t="t" r="r" b="b"/>
              <a:pathLst>
                <a:path w="513" h="477" fill="none" extrusionOk="0">
                  <a:moveTo>
                    <a:pt x="476" y="1"/>
                  </a:moveTo>
                  <a:lnTo>
                    <a:pt x="476" y="1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47" y="440"/>
                  </a:lnTo>
                  <a:lnTo>
                    <a:pt x="257" y="476"/>
                  </a:lnTo>
                  <a:lnTo>
                    <a:pt x="257" y="476"/>
                  </a:lnTo>
                  <a:lnTo>
                    <a:pt x="366" y="440"/>
                  </a:lnTo>
                  <a:lnTo>
                    <a:pt x="476" y="367"/>
                  </a:lnTo>
                  <a:lnTo>
                    <a:pt x="476" y="367"/>
                  </a:lnTo>
                  <a:lnTo>
                    <a:pt x="512" y="330"/>
                  </a:lnTo>
                  <a:lnTo>
                    <a:pt x="512" y="257"/>
                  </a:lnTo>
                  <a:lnTo>
                    <a:pt x="476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487825" y="3892350"/>
              <a:ext cx="10075" cy="11900"/>
            </a:xfrm>
            <a:custGeom>
              <a:avLst/>
              <a:gdLst/>
              <a:ahLst/>
              <a:cxnLst/>
              <a:rect l="l" t="t" r="r" b="b"/>
              <a:pathLst>
                <a:path w="403" h="476" extrusionOk="0">
                  <a:moveTo>
                    <a:pt x="257" y="1"/>
                  </a:moveTo>
                  <a:lnTo>
                    <a:pt x="74" y="37"/>
                  </a:lnTo>
                  <a:lnTo>
                    <a:pt x="1" y="110"/>
                  </a:lnTo>
                  <a:lnTo>
                    <a:pt x="1" y="220"/>
                  </a:lnTo>
                  <a:lnTo>
                    <a:pt x="1" y="366"/>
                  </a:lnTo>
                  <a:lnTo>
                    <a:pt x="37" y="403"/>
                  </a:lnTo>
                  <a:lnTo>
                    <a:pt x="111" y="476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487825" y="3892350"/>
              <a:ext cx="10075" cy="11900"/>
            </a:xfrm>
            <a:custGeom>
              <a:avLst/>
              <a:gdLst/>
              <a:ahLst/>
              <a:cxnLst/>
              <a:rect l="l" t="t" r="r" b="b"/>
              <a:pathLst>
                <a:path w="403" h="476" fill="none" extrusionOk="0">
                  <a:moveTo>
                    <a:pt x="257" y="1"/>
                  </a:moveTo>
                  <a:lnTo>
                    <a:pt x="257" y="1"/>
                  </a:lnTo>
                  <a:lnTo>
                    <a:pt x="74" y="37"/>
                  </a:lnTo>
                  <a:lnTo>
                    <a:pt x="1" y="110"/>
                  </a:lnTo>
                  <a:lnTo>
                    <a:pt x="1" y="220"/>
                  </a:lnTo>
                  <a:lnTo>
                    <a:pt x="1" y="366"/>
                  </a:lnTo>
                  <a:lnTo>
                    <a:pt x="1" y="366"/>
                  </a:lnTo>
                  <a:lnTo>
                    <a:pt x="37" y="403"/>
                  </a:lnTo>
                  <a:lnTo>
                    <a:pt x="111" y="476"/>
                  </a:lnTo>
                  <a:lnTo>
                    <a:pt x="111" y="476"/>
                  </a:lnTo>
                  <a:lnTo>
                    <a:pt x="403" y="1"/>
                  </a:lnTo>
                  <a:lnTo>
                    <a:pt x="403" y="1"/>
                  </a:lnTo>
                  <a:lnTo>
                    <a:pt x="257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5400" y="3528675"/>
              <a:ext cx="8250" cy="16475"/>
            </a:xfrm>
            <a:custGeom>
              <a:avLst/>
              <a:gdLst/>
              <a:ahLst/>
              <a:cxnLst/>
              <a:rect l="l" t="t" r="r" b="b"/>
              <a:pathLst>
                <a:path w="330" h="659" extrusionOk="0">
                  <a:moveTo>
                    <a:pt x="183" y="0"/>
                  </a:moveTo>
                  <a:lnTo>
                    <a:pt x="37" y="146"/>
                  </a:lnTo>
                  <a:lnTo>
                    <a:pt x="1" y="329"/>
                  </a:lnTo>
                  <a:lnTo>
                    <a:pt x="37" y="475"/>
                  </a:lnTo>
                  <a:lnTo>
                    <a:pt x="147" y="658"/>
                  </a:lnTo>
                  <a:lnTo>
                    <a:pt x="293" y="475"/>
                  </a:lnTo>
                  <a:lnTo>
                    <a:pt x="330" y="329"/>
                  </a:lnTo>
                  <a:lnTo>
                    <a:pt x="330" y="256"/>
                  </a:lnTo>
                  <a:lnTo>
                    <a:pt x="293" y="1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45400" y="3528675"/>
              <a:ext cx="8250" cy="16475"/>
            </a:xfrm>
            <a:custGeom>
              <a:avLst/>
              <a:gdLst/>
              <a:ahLst/>
              <a:cxnLst/>
              <a:rect l="l" t="t" r="r" b="b"/>
              <a:pathLst>
                <a:path w="330" h="659" fill="none" extrusionOk="0">
                  <a:moveTo>
                    <a:pt x="183" y="0"/>
                  </a:moveTo>
                  <a:lnTo>
                    <a:pt x="183" y="0"/>
                  </a:lnTo>
                  <a:lnTo>
                    <a:pt x="37" y="146"/>
                  </a:lnTo>
                  <a:lnTo>
                    <a:pt x="1" y="329"/>
                  </a:lnTo>
                  <a:lnTo>
                    <a:pt x="37" y="475"/>
                  </a:lnTo>
                  <a:lnTo>
                    <a:pt x="147" y="658"/>
                  </a:lnTo>
                  <a:lnTo>
                    <a:pt x="147" y="658"/>
                  </a:lnTo>
                  <a:lnTo>
                    <a:pt x="293" y="475"/>
                  </a:lnTo>
                  <a:lnTo>
                    <a:pt x="330" y="329"/>
                  </a:lnTo>
                  <a:lnTo>
                    <a:pt x="330" y="256"/>
                  </a:lnTo>
                  <a:lnTo>
                    <a:pt x="293" y="146"/>
                  </a:lnTo>
                  <a:lnTo>
                    <a:pt x="183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4504000" y="3350475"/>
              <a:ext cx="7350" cy="12825"/>
            </a:xfrm>
            <a:custGeom>
              <a:avLst/>
              <a:gdLst/>
              <a:ahLst/>
              <a:cxnLst/>
              <a:rect l="l" t="t" r="r" b="b"/>
              <a:pathLst>
                <a:path w="294" h="513" extrusionOk="0">
                  <a:moveTo>
                    <a:pt x="293" y="1"/>
                  </a:moveTo>
                  <a:lnTo>
                    <a:pt x="110" y="110"/>
                  </a:lnTo>
                  <a:lnTo>
                    <a:pt x="37" y="220"/>
                  </a:lnTo>
                  <a:lnTo>
                    <a:pt x="1" y="330"/>
                  </a:lnTo>
                  <a:lnTo>
                    <a:pt x="74" y="476"/>
                  </a:lnTo>
                  <a:lnTo>
                    <a:pt x="110" y="476"/>
                  </a:lnTo>
                  <a:lnTo>
                    <a:pt x="184" y="512"/>
                  </a:lnTo>
                  <a:lnTo>
                    <a:pt x="220" y="476"/>
                  </a:lnTo>
                  <a:lnTo>
                    <a:pt x="257" y="476"/>
                  </a:lnTo>
                  <a:lnTo>
                    <a:pt x="293" y="512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4504000" y="3350475"/>
              <a:ext cx="7350" cy="12825"/>
            </a:xfrm>
            <a:custGeom>
              <a:avLst/>
              <a:gdLst/>
              <a:ahLst/>
              <a:cxnLst/>
              <a:rect l="l" t="t" r="r" b="b"/>
              <a:pathLst>
                <a:path w="294" h="513" fill="none" extrusionOk="0">
                  <a:moveTo>
                    <a:pt x="293" y="1"/>
                  </a:moveTo>
                  <a:lnTo>
                    <a:pt x="293" y="1"/>
                  </a:lnTo>
                  <a:lnTo>
                    <a:pt x="110" y="110"/>
                  </a:lnTo>
                  <a:lnTo>
                    <a:pt x="37" y="220"/>
                  </a:lnTo>
                  <a:lnTo>
                    <a:pt x="1" y="330"/>
                  </a:lnTo>
                  <a:lnTo>
                    <a:pt x="74" y="476"/>
                  </a:lnTo>
                  <a:lnTo>
                    <a:pt x="74" y="476"/>
                  </a:lnTo>
                  <a:lnTo>
                    <a:pt x="110" y="476"/>
                  </a:lnTo>
                  <a:lnTo>
                    <a:pt x="184" y="512"/>
                  </a:lnTo>
                  <a:lnTo>
                    <a:pt x="184" y="512"/>
                  </a:lnTo>
                  <a:lnTo>
                    <a:pt x="220" y="476"/>
                  </a:lnTo>
                  <a:lnTo>
                    <a:pt x="220" y="476"/>
                  </a:lnTo>
                  <a:lnTo>
                    <a:pt x="257" y="476"/>
                  </a:lnTo>
                  <a:lnTo>
                    <a:pt x="257" y="476"/>
                  </a:lnTo>
                  <a:lnTo>
                    <a:pt x="293" y="512"/>
                  </a:lnTo>
                  <a:lnTo>
                    <a:pt x="293" y="512"/>
                  </a:lnTo>
                  <a:lnTo>
                    <a:pt x="293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862525" y="3056225"/>
              <a:ext cx="8250" cy="15575"/>
            </a:xfrm>
            <a:custGeom>
              <a:avLst/>
              <a:gdLst/>
              <a:ahLst/>
              <a:cxnLst/>
              <a:rect l="l" t="t" r="r" b="b"/>
              <a:pathLst>
                <a:path w="330" h="623" extrusionOk="0">
                  <a:moveTo>
                    <a:pt x="74" y="1"/>
                  </a:moveTo>
                  <a:lnTo>
                    <a:pt x="1" y="184"/>
                  </a:lnTo>
                  <a:lnTo>
                    <a:pt x="1" y="330"/>
                  </a:lnTo>
                  <a:lnTo>
                    <a:pt x="1" y="403"/>
                  </a:lnTo>
                  <a:lnTo>
                    <a:pt x="37" y="476"/>
                  </a:lnTo>
                  <a:lnTo>
                    <a:pt x="183" y="622"/>
                  </a:lnTo>
                  <a:lnTo>
                    <a:pt x="293" y="440"/>
                  </a:lnTo>
                  <a:lnTo>
                    <a:pt x="330" y="293"/>
                  </a:lnTo>
                  <a:lnTo>
                    <a:pt x="293" y="220"/>
                  </a:lnTo>
                  <a:lnTo>
                    <a:pt x="257" y="147"/>
                  </a:lnTo>
                  <a:lnTo>
                    <a:pt x="183" y="74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862525" y="3056225"/>
              <a:ext cx="8250" cy="15575"/>
            </a:xfrm>
            <a:custGeom>
              <a:avLst/>
              <a:gdLst/>
              <a:ahLst/>
              <a:cxnLst/>
              <a:rect l="l" t="t" r="r" b="b"/>
              <a:pathLst>
                <a:path w="330" h="623" fill="none" extrusionOk="0">
                  <a:moveTo>
                    <a:pt x="74" y="1"/>
                  </a:moveTo>
                  <a:lnTo>
                    <a:pt x="74" y="1"/>
                  </a:lnTo>
                  <a:lnTo>
                    <a:pt x="1" y="184"/>
                  </a:lnTo>
                  <a:lnTo>
                    <a:pt x="1" y="330"/>
                  </a:lnTo>
                  <a:lnTo>
                    <a:pt x="1" y="403"/>
                  </a:lnTo>
                  <a:lnTo>
                    <a:pt x="37" y="476"/>
                  </a:lnTo>
                  <a:lnTo>
                    <a:pt x="183" y="622"/>
                  </a:lnTo>
                  <a:lnTo>
                    <a:pt x="183" y="622"/>
                  </a:lnTo>
                  <a:lnTo>
                    <a:pt x="293" y="440"/>
                  </a:lnTo>
                  <a:lnTo>
                    <a:pt x="330" y="293"/>
                  </a:lnTo>
                  <a:lnTo>
                    <a:pt x="293" y="220"/>
                  </a:lnTo>
                  <a:lnTo>
                    <a:pt x="257" y="147"/>
                  </a:lnTo>
                  <a:lnTo>
                    <a:pt x="183" y="74"/>
                  </a:lnTo>
                  <a:lnTo>
                    <a:pt x="74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46475" y="3133900"/>
              <a:ext cx="5500" cy="17400"/>
            </a:xfrm>
            <a:custGeom>
              <a:avLst/>
              <a:gdLst/>
              <a:ahLst/>
              <a:cxnLst/>
              <a:rect l="l" t="t" r="r" b="b"/>
              <a:pathLst>
                <a:path w="220" h="696" extrusionOk="0">
                  <a:moveTo>
                    <a:pt x="37" y="1"/>
                  </a:moveTo>
                  <a:lnTo>
                    <a:pt x="1" y="695"/>
                  </a:lnTo>
                  <a:lnTo>
                    <a:pt x="147" y="549"/>
                  </a:lnTo>
                  <a:lnTo>
                    <a:pt x="183" y="476"/>
                  </a:lnTo>
                  <a:lnTo>
                    <a:pt x="220" y="403"/>
                  </a:lnTo>
                  <a:lnTo>
                    <a:pt x="183" y="25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46475" y="3133900"/>
              <a:ext cx="5500" cy="17400"/>
            </a:xfrm>
            <a:custGeom>
              <a:avLst/>
              <a:gdLst/>
              <a:ahLst/>
              <a:cxnLst/>
              <a:rect l="l" t="t" r="r" b="b"/>
              <a:pathLst>
                <a:path w="220" h="696" fill="none" extrusionOk="0">
                  <a:moveTo>
                    <a:pt x="37" y="1"/>
                  </a:moveTo>
                  <a:lnTo>
                    <a:pt x="37" y="1"/>
                  </a:lnTo>
                  <a:lnTo>
                    <a:pt x="1" y="695"/>
                  </a:lnTo>
                  <a:lnTo>
                    <a:pt x="1" y="695"/>
                  </a:lnTo>
                  <a:lnTo>
                    <a:pt x="147" y="549"/>
                  </a:lnTo>
                  <a:lnTo>
                    <a:pt x="183" y="476"/>
                  </a:lnTo>
                  <a:lnTo>
                    <a:pt x="220" y="403"/>
                  </a:lnTo>
                  <a:lnTo>
                    <a:pt x="183" y="257"/>
                  </a:lnTo>
                  <a:lnTo>
                    <a:pt x="37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5992575" y="314762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0" y="0"/>
                  </a:moveTo>
                  <a:lnTo>
                    <a:pt x="402" y="439"/>
                  </a:lnTo>
                  <a:lnTo>
                    <a:pt x="439" y="256"/>
                  </a:lnTo>
                  <a:lnTo>
                    <a:pt x="439" y="110"/>
                  </a:lnTo>
                  <a:lnTo>
                    <a:pt x="402" y="73"/>
                  </a:lnTo>
                  <a:lnTo>
                    <a:pt x="366" y="3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5992575" y="314762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fill="none" extrusionOk="0">
                  <a:moveTo>
                    <a:pt x="219" y="0"/>
                  </a:moveTo>
                  <a:lnTo>
                    <a:pt x="2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2" y="439"/>
                  </a:lnTo>
                  <a:lnTo>
                    <a:pt x="402" y="439"/>
                  </a:lnTo>
                  <a:lnTo>
                    <a:pt x="439" y="256"/>
                  </a:lnTo>
                  <a:lnTo>
                    <a:pt x="439" y="110"/>
                  </a:lnTo>
                  <a:lnTo>
                    <a:pt x="402" y="73"/>
                  </a:lnTo>
                  <a:lnTo>
                    <a:pt x="366" y="37"/>
                  </a:lnTo>
                  <a:lnTo>
                    <a:pt x="219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5912150" y="3107400"/>
              <a:ext cx="6425" cy="13750"/>
            </a:xfrm>
            <a:custGeom>
              <a:avLst/>
              <a:gdLst/>
              <a:ahLst/>
              <a:cxnLst/>
              <a:rect l="l" t="t" r="r" b="b"/>
              <a:pathLst>
                <a:path w="257" h="550" extrusionOk="0">
                  <a:moveTo>
                    <a:pt x="220" y="1"/>
                  </a:moveTo>
                  <a:lnTo>
                    <a:pt x="220" y="37"/>
                  </a:lnTo>
                  <a:lnTo>
                    <a:pt x="256" y="37"/>
                  </a:lnTo>
                  <a:lnTo>
                    <a:pt x="220" y="1"/>
                  </a:lnTo>
                  <a:close/>
                  <a:moveTo>
                    <a:pt x="220" y="37"/>
                  </a:moveTo>
                  <a:lnTo>
                    <a:pt x="74" y="147"/>
                  </a:lnTo>
                  <a:lnTo>
                    <a:pt x="1" y="220"/>
                  </a:lnTo>
                  <a:lnTo>
                    <a:pt x="1" y="366"/>
                  </a:lnTo>
                  <a:lnTo>
                    <a:pt x="74" y="549"/>
                  </a:lnTo>
                  <a:lnTo>
                    <a:pt x="220" y="37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5912150" y="3108325"/>
              <a:ext cx="5500" cy="12825"/>
            </a:xfrm>
            <a:custGeom>
              <a:avLst/>
              <a:gdLst/>
              <a:ahLst/>
              <a:cxnLst/>
              <a:rect l="l" t="t" r="r" b="b"/>
              <a:pathLst>
                <a:path w="220" h="513" fill="none" extrusionOk="0">
                  <a:moveTo>
                    <a:pt x="220" y="0"/>
                  </a:moveTo>
                  <a:lnTo>
                    <a:pt x="220" y="0"/>
                  </a:lnTo>
                  <a:lnTo>
                    <a:pt x="74" y="110"/>
                  </a:lnTo>
                  <a:lnTo>
                    <a:pt x="1" y="183"/>
                  </a:lnTo>
                  <a:lnTo>
                    <a:pt x="1" y="329"/>
                  </a:lnTo>
                  <a:lnTo>
                    <a:pt x="74" y="512"/>
                  </a:lnTo>
                  <a:lnTo>
                    <a:pt x="74" y="512"/>
                  </a:lnTo>
                  <a:lnTo>
                    <a:pt x="220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917625" y="3107400"/>
              <a:ext cx="950" cy="950"/>
            </a:xfrm>
            <a:custGeom>
              <a:avLst/>
              <a:gdLst/>
              <a:ahLst/>
              <a:cxnLst/>
              <a:rect l="l" t="t" r="r" b="b"/>
              <a:pathLst>
                <a:path w="38" h="3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37" y="37"/>
                  </a:lnTo>
                  <a:lnTo>
                    <a:pt x="1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547225" y="3763500"/>
              <a:ext cx="3675" cy="8250"/>
            </a:xfrm>
            <a:custGeom>
              <a:avLst/>
              <a:gdLst/>
              <a:ahLst/>
              <a:cxnLst/>
              <a:rect l="l" t="t" r="r" b="b"/>
              <a:pathLst>
                <a:path w="147" h="330" extrusionOk="0">
                  <a:moveTo>
                    <a:pt x="1" y="1"/>
                  </a:moveTo>
                  <a:lnTo>
                    <a:pt x="1" y="330"/>
                  </a:lnTo>
                  <a:lnTo>
                    <a:pt x="147" y="330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547225" y="3763500"/>
              <a:ext cx="3675" cy="8250"/>
            </a:xfrm>
            <a:custGeom>
              <a:avLst/>
              <a:gdLst/>
              <a:ahLst/>
              <a:cxnLst/>
              <a:rect l="l" t="t" r="r" b="b"/>
              <a:pathLst>
                <a:path w="147" h="330" fill="none" extrusionOk="0">
                  <a:moveTo>
                    <a:pt x="110" y="1"/>
                  </a:moveTo>
                  <a:lnTo>
                    <a:pt x="11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47" y="330"/>
                  </a:lnTo>
                  <a:lnTo>
                    <a:pt x="147" y="330"/>
                  </a:lnTo>
                  <a:lnTo>
                    <a:pt x="110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61100" y="3759850"/>
              <a:ext cx="10075" cy="5500"/>
            </a:xfrm>
            <a:custGeom>
              <a:avLst/>
              <a:gdLst/>
              <a:ahLst/>
              <a:cxnLst/>
              <a:rect l="l" t="t" r="r" b="b"/>
              <a:pathLst>
                <a:path w="403" h="220" extrusionOk="0">
                  <a:moveTo>
                    <a:pt x="403" y="1"/>
                  </a:moveTo>
                  <a:lnTo>
                    <a:pt x="1" y="74"/>
                  </a:lnTo>
                  <a:lnTo>
                    <a:pt x="1" y="183"/>
                  </a:lnTo>
                  <a:lnTo>
                    <a:pt x="403" y="220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61100" y="3759850"/>
              <a:ext cx="10075" cy="5500"/>
            </a:xfrm>
            <a:custGeom>
              <a:avLst/>
              <a:gdLst/>
              <a:ahLst/>
              <a:cxnLst/>
              <a:rect l="l" t="t" r="r" b="b"/>
              <a:pathLst>
                <a:path w="403" h="220" fill="none" extrusionOk="0">
                  <a:moveTo>
                    <a:pt x="403" y="1"/>
                  </a:moveTo>
                  <a:lnTo>
                    <a:pt x="403" y="1"/>
                  </a:lnTo>
                  <a:lnTo>
                    <a:pt x="1" y="74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403" y="220"/>
                  </a:lnTo>
                  <a:lnTo>
                    <a:pt x="403" y="220"/>
                  </a:lnTo>
                  <a:lnTo>
                    <a:pt x="403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69850" y="3179600"/>
              <a:ext cx="8250" cy="10075"/>
            </a:xfrm>
            <a:custGeom>
              <a:avLst/>
              <a:gdLst/>
              <a:ahLst/>
              <a:cxnLst/>
              <a:rect l="l" t="t" r="r" b="b"/>
              <a:pathLst>
                <a:path w="330" h="403" extrusionOk="0">
                  <a:moveTo>
                    <a:pt x="146" y="0"/>
                  </a:moveTo>
                  <a:lnTo>
                    <a:pt x="73" y="110"/>
                  </a:lnTo>
                  <a:lnTo>
                    <a:pt x="37" y="183"/>
                  </a:lnTo>
                  <a:lnTo>
                    <a:pt x="0" y="220"/>
                  </a:lnTo>
                  <a:lnTo>
                    <a:pt x="73" y="329"/>
                  </a:lnTo>
                  <a:lnTo>
                    <a:pt x="183" y="402"/>
                  </a:lnTo>
                  <a:lnTo>
                    <a:pt x="293" y="329"/>
                  </a:lnTo>
                  <a:lnTo>
                    <a:pt x="329" y="220"/>
                  </a:lnTo>
                  <a:lnTo>
                    <a:pt x="329" y="183"/>
                  </a:lnTo>
                  <a:lnTo>
                    <a:pt x="293" y="11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869850" y="3179600"/>
              <a:ext cx="8250" cy="10075"/>
            </a:xfrm>
            <a:custGeom>
              <a:avLst/>
              <a:gdLst/>
              <a:ahLst/>
              <a:cxnLst/>
              <a:rect l="l" t="t" r="r" b="b"/>
              <a:pathLst>
                <a:path w="330" h="403" fill="none" extrusionOk="0">
                  <a:moveTo>
                    <a:pt x="146" y="0"/>
                  </a:moveTo>
                  <a:lnTo>
                    <a:pt x="146" y="0"/>
                  </a:lnTo>
                  <a:lnTo>
                    <a:pt x="73" y="110"/>
                  </a:lnTo>
                  <a:lnTo>
                    <a:pt x="37" y="18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329"/>
                  </a:lnTo>
                  <a:lnTo>
                    <a:pt x="183" y="402"/>
                  </a:lnTo>
                  <a:lnTo>
                    <a:pt x="183" y="402"/>
                  </a:lnTo>
                  <a:lnTo>
                    <a:pt x="183" y="402"/>
                  </a:lnTo>
                  <a:lnTo>
                    <a:pt x="183" y="402"/>
                  </a:lnTo>
                  <a:lnTo>
                    <a:pt x="293" y="329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29" y="183"/>
                  </a:lnTo>
                  <a:lnTo>
                    <a:pt x="293" y="110"/>
                  </a:lnTo>
                  <a:lnTo>
                    <a:pt x="146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686500" y="3672125"/>
              <a:ext cx="7325" cy="5525"/>
            </a:xfrm>
            <a:custGeom>
              <a:avLst/>
              <a:gdLst/>
              <a:ahLst/>
              <a:cxnLst/>
              <a:rect l="l" t="t" r="r" b="b"/>
              <a:pathLst>
                <a:path w="293" h="221" extrusionOk="0">
                  <a:moveTo>
                    <a:pt x="146" y="1"/>
                  </a:moveTo>
                  <a:lnTo>
                    <a:pt x="73" y="37"/>
                  </a:lnTo>
                  <a:lnTo>
                    <a:pt x="0" y="110"/>
                  </a:lnTo>
                  <a:lnTo>
                    <a:pt x="37" y="183"/>
                  </a:lnTo>
                  <a:lnTo>
                    <a:pt x="110" y="220"/>
                  </a:lnTo>
                  <a:lnTo>
                    <a:pt x="183" y="183"/>
                  </a:lnTo>
                  <a:lnTo>
                    <a:pt x="292" y="110"/>
                  </a:lnTo>
                  <a:lnTo>
                    <a:pt x="219" y="37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2686500" y="3672125"/>
              <a:ext cx="7325" cy="5525"/>
            </a:xfrm>
            <a:custGeom>
              <a:avLst/>
              <a:gdLst/>
              <a:ahLst/>
              <a:cxnLst/>
              <a:rect l="l" t="t" r="r" b="b"/>
              <a:pathLst>
                <a:path w="293" h="221" fill="none" extrusionOk="0">
                  <a:moveTo>
                    <a:pt x="146" y="1"/>
                  </a:moveTo>
                  <a:lnTo>
                    <a:pt x="146" y="1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73" y="3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37" y="183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83" y="183"/>
                  </a:lnTo>
                  <a:lnTo>
                    <a:pt x="292" y="110"/>
                  </a:lnTo>
                  <a:lnTo>
                    <a:pt x="292" y="110"/>
                  </a:lnTo>
                  <a:lnTo>
                    <a:pt x="219" y="37"/>
                  </a:lnTo>
                  <a:lnTo>
                    <a:pt x="146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5436075" y="3349575"/>
              <a:ext cx="3675" cy="10075"/>
            </a:xfrm>
            <a:custGeom>
              <a:avLst/>
              <a:gdLst/>
              <a:ahLst/>
              <a:cxnLst/>
              <a:rect l="l" t="t" r="r" b="b"/>
              <a:pathLst>
                <a:path w="147" h="403" extrusionOk="0">
                  <a:moveTo>
                    <a:pt x="37" y="0"/>
                  </a:moveTo>
                  <a:lnTo>
                    <a:pt x="0" y="110"/>
                  </a:lnTo>
                  <a:lnTo>
                    <a:pt x="0" y="183"/>
                  </a:lnTo>
                  <a:lnTo>
                    <a:pt x="37" y="292"/>
                  </a:lnTo>
                  <a:lnTo>
                    <a:pt x="73" y="402"/>
                  </a:lnTo>
                  <a:lnTo>
                    <a:pt x="146" y="402"/>
                  </a:lnTo>
                  <a:lnTo>
                    <a:pt x="146" y="1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5436075" y="3349575"/>
              <a:ext cx="3675" cy="10075"/>
            </a:xfrm>
            <a:custGeom>
              <a:avLst/>
              <a:gdLst/>
              <a:ahLst/>
              <a:cxnLst/>
              <a:rect l="l" t="t" r="r" b="b"/>
              <a:pathLst>
                <a:path w="147" h="403" fill="none" extrusionOk="0">
                  <a:moveTo>
                    <a:pt x="37" y="0"/>
                  </a:moveTo>
                  <a:lnTo>
                    <a:pt x="37" y="0"/>
                  </a:lnTo>
                  <a:lnTo>
                    <a:pt x="0" y="110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37" y="292"/>
                  </a:lnTo>
                  <a:lnTo>
                    <a:pt x="73" y="402"/>
                  </a:lnTo>
                  <a:lnTo>
                    <a:pt x="73" y="402"/>
                  </a:lnTo>
                  <a:lnTo>
                    <a:pt x="146" y="402"/>
                  </a:lnTo>
                  <a:lnTo>
                    <a:pt x="146" y="402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37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721800" y="3827475"/>
              <a:ext cx="10075" cy="3675"/>
            </a:xfrm>
            <a:custGeom>
              <a:avLst/>
              <a:gdLst/>
              <a:ahLst/>
              <a:cxnLst/>
              <a:rect l="l" t="t" r="r" b="b"/>
              <a:pathLst>
                <a:path w="403" h="147" extrusionOk="0">
                  <a:moveTo>
                    <a:pt x="110" y="0"/>
                  </a:moveTo>
                  <a:lnTo>
                    <a:pt x="1" y="147"/>
                  </a:lnTo>
                  <a:lnTo>
                    <a:pt x="403" y="37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720900" y="38311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fill="none" extrusionOk="0"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0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721800" y="3827475"/>
              <a:ext cx="10075" cy="3675"/>
            </a:xfrm>
            <a:custGeom>
              <a:avLst/>
              <a:gdLst/>
              <a:ahLst/>
              <a:cxnLst/>
              <a:rect l="l" t="t" r="r" b="b"/>
              <a:pathLst>
                <a:path w="403" h="147" fill="none" extrusionOk="0">
                  <a:moveTo>
                    <a:pt x="184" y="0"/>
                  </a:moveTo>
                  <a:lnTo>
                    <a:pt x="184" y="0"/>
                  </a:lnTo>
                  <a:lnTo>
                    <a:pt x="110" y="0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403" y="37"/>
                  </a:lnTo>
                  <a:lnTo>
                    <a:pt x="403" y="37"/>
                  </a:lnTo>
                  <a:lnTo>
                    <a:pt x="184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706275" y="3218900"/>
              <a:ext cx="7325" cy="4575"/>
            </a:xfrm>
            <a:custGeom>
              <a:avLst/>
              <a:gdLst/>
              <a:ahLst/>
              <a:cxnLst/>
              <a:rect l="l" t="t" r="r" b="b"/>
              <a:pathLst>
                <a:path w="293" h="183" extrusionOk="0">
                  <a:moveTo>
                    <a:pt x="293" y="0"/>
                  </a:moveTo>
                  <a:lnTo>
                    <a:pt x="0" y="37"/>
                  </a:lnTo>
                  <a:lnTo>
                    <a:pt x="0" y="146"/>
                  </a:lnTo>
                  <a:lnTo>
                    <a:pt x="293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706275" y="3218900"/>
              <a:ext cx="7325" cy="4575"/>
            </a:xfrm>
            <a:custGeom>
              <a:avLst/>
              <a:gdLst/>
              <a:ahLst/>
              <a:cxnLst/>
              <a:rect l="l" t="t" r="r" b="b"/>
              <a:pathLst>
                <a:path w="293" h="183" fill="none" extrusionOk="0">
                  <a:moveTo>
                    <a:pt x="293" y="0"/>
                  </a:moveTo>
                  <a:lnTo>
                    <a:pt x="293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93" y="183"/>
                  </a:lnTo>
                  <a:lnTo>
                    <a:pt x="293" y="183"/>
                  </a:lnTo>
                  <a:lnTo>
                    <a:pt x="293" y="0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409250" y="5171650"/>
              <a:ext cx="8250" cy="4600"/>
            </a:xfrm>
            <a:custGeom>
              <a:avLst/>
              <a:gdLst/>
              <a:ahLst/>
              <a:cxnLst/>
              <a:rect l="l" t="t" r="r" b="b"/>
              <a:pathLst>
                <a:path w="330" h="184" extrusionOk="0">
                  <a:moveTo>
                    <a:pt x="0" y="1"/>
                  </a:moveTo>
                  <a:lnTo>
                    <a:pt x="37" y="184"/>
                  </a:lnTo>
                  <a:lnTo>
                    <a:pt x="329" y="11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409250" y="5171650"/>
              <a:ext cx="8250" cy="4600"/>
            </a:xfrm>
            <a:custGeom>
              <a:avLst/>
              <a:gdLst/>
              <a:ahLst/>
              <a:cxnLst/>
              <a:rect l="l" t="t" r="r" b="b"/>
              <a:pathLst>
                <a:path w="330" h="184" fill="none" extrusionOk="0">
                  <a:moveTo>
                    <a:pt x="329" y="1"/>
                  </a:moveTo>
                  <a:lnTo>
                    <a:pt x="32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7" y="184"/>
                  </a:lnTo>
                  <a:lnTo>
                    <a:pt x="37" y="184"/>
                  </a:lnTo>
                  <a:lnTo>
                    <a:pt x="329" y="110"/>
                  </a:lnTo>
                  <a:lnTo>
                    <a:pt x="329" y="110"/>
                  </a:lnTo>
                  <a:lnTo>
                    <a:pt x="329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777225" y="4034900"/>
              <a:ext cx="19225" cy="59425"/>
            </a:xfrm>
            <a:custGeom>
              <a:avLst/>
              <a:gdLst/>
              <a:ahLst/>
              <a:cxnLst/>
              <a:rect l="l" t="t" r="r" b="b"/>
              <a:pathLst>
                <a:path w="769" h="2377" extrusionOk="0">
                  <a:moveTo>
                    <a:pt x="512" y="1"/>
                  </a:moveTo>
                  <a:lnTo>
                    <a:pt x="330" y="110"/>
                  </a:lnTo>
                  <a:lnTo>
                    <a:pt x="220" y="220"/>
                  </a:lnTo>
                  <a:lnTo>
                    <a:pt x="220" y="366"/>
                  </a:lnTo>
                  <a:lnTo>
                    <a:pt x="220" y="476"/>
                  </a:lnTo>
                  <a:lnTo>
                    <a:pt x="220" y="805"/>
                  </a:lnTo>
                  <a:lnTo>
                    <a:pt x="220" y="951"/>
                  </a:lnTo>
                  <a:lnTo>
                    <a:pt x="147" y="1061"/>
                  </a:lnTo>
                  <a:lnTo>
                    <a:pt x="74" y="1207"/>
                  </a:lnTo>
                  <a:lnTo>
                    <a:pt x="37" y="1317"/>
                  </a:lnTo>
                  <a:lnTo>
                    <a:pt x="1" y="1572"/>
                  </a:lnTo>
                  <a:lnTo>
                    <a:pt x="37" y="1828"/>
                  </a:lnTo>
                  <a:lnTo>
                    <a:pt x="74" y="2084"/>
                  </a:lnTo>
                  <a:lnTo>
                    <a:pt x="110" y="2157"/>
                  </a:lnTo>
                  <a:lnTo>
                    <a:pt x="183" y="2267"/>
                  </a:lnTo>
                  <a:lnTo>
                    <a:pt x="293" y="2340"/>
                  </a:lnTo>
                  <a:lnTo>
                    <a:pt x="403" y="2377"/>
                  </a:lnTo>
                  <a:lnTo>
                    <a:pt x="512" y="2340"/>
                  </a:lnTo>
                  <a:lnTo>
                    <a:pt x="622" y="2267"/>
                  </a:lnTo>
                  <a:lnTo>
                    <a:pt x="695" y="2194"/>
                  </a:lnTo>
                  <a:lnTo>
                    <a:pt x="768" y="2121"/>
                  </a:lnTo>
                  <a:lnTo>
                    <a:pt x="768" y="1645"/>
                  </a:lnTo>
                  <a:lnTo>
                    <a:pt x="768" y="1426"/>
                  </a:lnTo>
                  <a:lnTo>
                    <a:pt x="695" y="1243"/>
                  </a:lnTo>
                  <a:lnTo>
                    <a:pt x="622" y="1061"/>
                  </a:lnTo>
                  <a:lnTo>
                    <a:pt x="585" y="841"/>
                  </a:lnTo>
                  <a:lnTo>
                    <a:pt x="549" y="659"/>
                  </a:lnTo>
                  <a:lnTo>
                    <a:pt x="585" y="439"/>
                  </a:lnTo>
                  <a:lnTo>
                    <a:pt x="585" y="366"/>
                  </a:lnTo>
                  <a:lnTo>
                    <a:pt x="585" y="25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777225" y="4034900"/>
              <a:ext cx="19225" cy="59425"/>
            </a:xfrm>
            <a:custGeom>
              <a:avLst/>
              <a:gdLst/>
              <a:ahLst/>
              <a:cxnLst/>
              <a:rect l="l" t="t" r="r" b="b"/>
              <a:pathLst>
                <a:path w="769" h="2377" fill="none" extrusionOk="0">
                  <a:moveTo>
                    <a:pt x="512" y="1"/>
                  </a:moveTo>
                  <a:lnTo>
                    <a:pt x="512" y="1"/>
                  </a:lnTo>
                  <a:lnTo>
                    <a:pt x="330" y="110"/>
                  </a:lnTo>
                  <a:lnTo>
                    <a:pt x="220" y="220"/>
                  </a:lnTo>
                  <a:lnTo>
                    <a:pt x="220" y="366"/>
                  </a:lnTo>
                  <a:lnTo>
                    <a:pt x="220" y="476"/>
                  </a:lnTo>
                  <a:lnTo>
                    <a:pt x="220" y="476"/>
                  </a:lnTo>
                  <a:lnTo>
                    <a:pt x="220" y="805"/>
                  </a:lnTo>
                  <a:lnTo>
                    <a:pt x="220" y="951"/>
                  </a:lnTo>
                  <a:lnTo>
                    <a:pt x="147" y="1061"/>
                  </a:lnTo>
                  <a:lnTo>
                    <a:pt x="147" y="1061"/>
                  </a:lnTo>
                  <a:lnTo>
                    <a:pt x="74" y="1207"/>
                  </a:lnTo>
                  <a:lnTo>
                    <a:pt x="37" y="1317"/>
                  </a:lnTo>
                  <a:lnTo>
                    <a:pt x="1" y="1572"/>
                  </a:lnTo>
                  <a:lnTo>
                    <a:pt x="37" y="1828"/>
                  </a:lnTo>
                  <a:lnTo>
                    <a:pt x="74" y="2084"/>
                  </a:lnTo>
                  <a:lnTo>
                    <a:pt x="74" y="2084"/>
                  </a:lnTo>
                  <a:lnTo>
                    <a:pt x="110" y="2157"/>
                  </a:lnTo>
                  <a:lnTo>
                    <a:pt x="183" y="2267"/>
                  </a:lnTo>
                  <a:lnTo>
                    <a:pt x="293" y="2340"/>
                  </a:lnTo>
                  <a:lnTo>
                    <a:pt x="403" y="2377"/>
                  </a:lnTo>
                  <a:lnTo>
                    <a:pt x="403" y="2377"/>
                  </a:lnTo>
                  <a:lnTo>
                    <a:pt x="403" y="2377"/>
                  </a:lnTo>
                  <a:lnTo>
                    <a:pt x="403" y="2377"/>
                  </a:lnTo>
                  <a:lnTo>
                    <a:pt x="512" y="2340"/>
                  </a:lnTo>
                  <a:lnTo>
                    <a:pt x="622" y="2267"/>
                  </a:lnTo>
                  <a:lnTo>
                    <a:pt x="695" y="2194"/>
                  </a:lnTo>
                  <a:lnTo>
                    <a:pt x="768" y="2121"/>
                  </a:lnTo>
                  <a:lnTo>
                    <a:pt x="768" y="2121"/>
                  </a:lnTo>
                  <a:lnTo>
                    <a:pt x="768" y="1645"/>
                  </a:lnTo>
                  <a:lnTo>
                    <a:pt x="768" y="1426"/>
                  </a:lnTo>
                  <a:lnTo>
                    <a:pt x="695" y="1243"/>
                  </a:lnTo>
                  <a:lnTo>
                    <a:pt x="695" y="1243"/>
                  </a:lnTo>
                  <a:lnTo>
                    <a:pt x="622" y="1061"/>
                  </a:lnTo>
                  <a:lnTo>
                    <a:pt x="585" y="841"/>
                  </a:lnTo>
                  <a:lnTo>
                    <a:pt x="549" y="659"/>
                  </a:lnTo>
                  <a:lnTo>
                    <a:pt x="585" y="439"/>
                  </a:lnTo>
                  <a:lnTo>
                    <a:pt x="585" y="439"/>
                  </a:lnTo>
                  <a:lnTo>
                    <a:pt x="585" y="366"/>
                  </a:lnTo>
                  <a:lnTo>
                    <a:pt x="585" y="257"/>
                  </a:lnTo>
                  <a:lnTo>
                    <a:pt x="512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5084250" y="4146375"/>
              <a:ext cx="20150" cy="13750"/>
            </a:xfrm>
            <a:custGeom>
              <a:avLst/>
              <a:gdLst/>
              <a:ahLst/>
              <a:cxnLst/>
              <a:rect l="l" t="t" r="r" b="b"/>
              <a:pathLst>
                <a:path w="806" h="550" extrusionOk="0">
                  <a:moveTo>
                    <a:pt x="513" y="1"/>
                  </a:moveTo>
                  <a:lnTo>
                    <a:pt x="330" y="38"/>
                  </a:lnTo>
                  <a:lnTo>
                    <a:pt x="220" y="111"/>
                  </a:lnTo>
                  <a:lnTo>
                    <a:pt x="74" y="257"/>
                  </a:lnTo>
                  <a:lnTo>
                    <a:pt x="1" y="476"/>
                  </a:lnTo>
                  <a:lnTo>
                    <a:pt x="257" y="513"/>
                  </a:lnTo>
                  <a:lnTo>
                    <a:pt x="440" y="549"/>
                  </a:lnTo>
                  <a:lnTo>
                    <a:pt x="549" y="513"/>
                  </a:lnTo>
                  <a:lnTo>
                    <a:pt x="659" y="440"/>
                  </a:lnTo>
                  <a:lnTo>
                    <a:pt x="732" y="293"/>
                  </a:lnTo>
                  <a:lnTo>
                    <a:pt x="805" y="74"/>
                  </a:lnTo>
                  <a:lnTo>
                    <a:pt x="659" y="38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5084250" y="4146375"/>
              <a:ext cx="20150" cy="13750"/>
            </a:xfrm>
            <a:custGeom>
              <a:avLst/>
              <a:gdLst/>
              <a:ahLst/>
              <a:cxnLst/>
              <a:rect l="l" t="t" r="r" b="b"/>
              <a:pathLst>
                <a:path w="806" h="550" fill="none" extrusionOk="0">
                  <a:moveTo>
                    <a:pt x="513" y="1"/>
                  </a:moveTo>
                  <a:lnTo>
                    <a:pt x="513" y="1"/>
                  </a:lnTo>
                  <a:lnTo>
                    <a:pt x="330" y="38"/>
                  </a:lnTo>
                  <a:lnTo>
                    <a:pt x="220" y="111"/>
                  </a:lnTo>
                  <a:lnTo>
                    <a:pt x="74" y="257"/>
                  </a:lnTo>
                  <a:lnTo>
                    <a:pt x="1" y="476"/>
                  </a:lnTo>
                  <a:lnTo>
                    <a:pt x="1" y="476"/>
                  </a:lnTo>
                  <a:lnTo>
                    <a:pt x="257" y="513"/>
                  </a:lnTo>
                  <a:lnTo>
                    <a:pt x="440" y="549"/>
                  </a:lnTo>
                  <a:lnTo>
                    <a:pt x="440" y="549"/>
                  </a:lnTo>
                  <a:lnTo>
                    <a:pt x="549" y="513"/>
                  </a:lnTo>
                  <a:lnTo>
                    <a:pt x="659" y="440"/>
                  </a:lnTo>
                  <a:lnTo>
                    <a:pt x="732" y="293"/>
                  </a:lnTo>
                  <a:lnTo>
                    <a:pt x="805" y="74"/>
                  </a:lnTo>
                  <a:lnTo>
                    <a:pt x="805" y="74"/>
                  </a:lnTo>
                  <a:lnTo>
                    <a:pt x="659" y="38"/>
                  </a:lnTo>
                  <a:lnTo>
                    <a:pt x="513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4977350" y="4146375"/>
              <a:ext cx="22875" cy="6425"/>
            </a:xfrm>
            <a:custGeom>
              <a:avLst/>
              <a:gdLst/>
              <a:ahLst/>
              <a:cxnLst/>
              <a:rect l="l" t="t" r="r" b="b"/>
              <a:pathLst>
                <a:path w="915" h="257" extrusionOk="0">
                  <a:moveTo>
                    <a:pt x="512" y="1"/>
                  </a:moveTo>
                  <a:lnTo>
                    <a:pt x="366" y="38"/>
                  </a:lnTo>
                  <a:lnTo>
                    <a:pt x="256" y="74"/>
                  </a:lnTo>
                  <a:lnTo>
                    <a:pt x="110" y="147"/>
                  </a:lnTo>
                  <a:lnTo>
                    <a:pt x="0" y="257"/>
                  </a:lnTo>
                  <a:lnTo>
                    <a:pt x="914" y="257"/>
                  </a:lnTo>
                  <a:lnTo>
                    <a:pt x="914" y="74"/>
                  </a:lnTo>
                  <a:lnTo>
                    <a:pt x="731" y="38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4977350" y="4146375"/>
              <a:ext cx="22875" cy="6425"/>
            </a:xfrm>
            <a:custGeom>
              <a:avLst/>
              <a:gdLst/>
              <a:ahLst/>
              <a:cxnLst/>
              <a:rect l="l" t="t" r="r" b="b"/>
              <a:pathLst>
                <a:path w="915" h="257" fill="none" extrusionOk="0">
                  <a:moveTo>
                    <a:pt x="512" y="1"/>
                  </a:moveTo>
                  <a:lnTo>
                    <a:pt x="512" y="1"/>
                  </a:lnTo>
                  <a:lnTo>
                    <a:pt x="366" y="38"/>
                  </a:lnTo>
                  <a:lnTo>
                    <a:pt x="256" y="74"/>
                  </a:lnTo>
                  <a:lnTo>
                    <a:pt x="110" y="147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914" y="257"/>
                  </a:lnTo>
                  <a:lnTo>
                    <a:pt x="914" y="257"/>
                  </a:lnTo>
                  <a:lnTo>
                    <a:pt x="914" y="74"/>
                  </a:lnTo>
                  <a:lnTo>
                    <a:pt x="914" y="74"/>
                  </a:lnTo>
                  <a:lnTo>
                    <a:pt x="731" y="38"/>
                  </a:lnTo>
                  <a:lnTo>
                    <a:pt x="512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4880475" y="3781775"/>
              <a:ext cx="9175" cy="4600"/>
            </a:xfrm>
            <a:custGeom>
              <a:avLst/>
              <a:gdLst/>
              <a:ahLst/>
              <a:cxnLst/>
              <a:rect l="l" t="t" r="r" b="b"/>
              <a:pathLst>
                <a:path w="367" h="184" extrusionOk="0">
                  <a:moveTo>
                    <a:pt x="330" y="1"/>
                  </a:moveTo>
                  <a:lnTo>
                    <a:pt x="1" y="74"/>
                  </a:lnTo>
                  <a:lnTo>
                    <a:pt x="38" y="184"/>
                  </a:lnTo>
                  <a:lnTo>
                    <a:pt x="366" y="184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880475" y="3781775"/>
              <a:ext cx="9175" cy="4600"/>
            </a:xfrm>
            <a:custGeom>
              <a:avLst/>
              <a:gdLst/>
              <a:ahLst/>
              <a:cxnLst/>
              <a:rect l="l" t="t" r="r" b="b"/>
              <a:pathLst>
                <a:path w="367" h="184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38" y="184"/>
                  </a:lnTo>
                  <a:lnTo>
                    <a:pt x="38" y="184"/>
                  </a:lnTo>
                  <a:lnTo>
                    <a:pt x="74" y="184"/>
                  </a:lnTo>
                  <a:lnTo>
                    <a:pt x="74" y="184"/>
                  </a:lnTo>
                  <a:lnTo>
                    <a:pt x="366" y="184"/>
                  </a:lnTo>
                  <a:lnTo>
                    <a:pt x="366" y="184"/>
                  </a:lnTo>
                  <a:lnTo>
                    <a:pt x="330" y="1"/>
                  </a:lnTo>
                </a:path>
              </a:pathLst>
            </a:custGeom>
            <a:solidFill>
              <a:srgbClr val="1D416E">
                <a:alpha val="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15"/>
          <p:cNvSpPr txBox="1">
            <a:spLocks noGrp="1"/>
          </p:cNvSpPr>
          <p:nvPr>
            <p:ph type="title"/>
          </p:nvPr>
        </p:nvSpPr>
        <p:spPr>
          <a:xfrm>
            <a:off x="2391900" y="36400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1"/>
          </p:nvPr>
        </p:nvSpPr>
        <p:spPr>
          <a:xfrm>
            <a:off x="1571900" y="1453575"/>
            <a:ext cx="60003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6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136180">
            <a:off x="-4014720" y="-1268999"/>
            <a:ext cx="6073816" cy="393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6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92551">
            <a:off x="-80253" y="569262"/>
            <a:ext cx="8910555" cy="577177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6"/>
          <p:cNvSpPr txBox="1">
            <a:spLocks noGrp="1"/>
          </p:cNvSpPr>
          <p:nvPr>
            <p:ph type="title"/>
          </p:nvPr>
        </p:nvSpPr>
        <p:spPr>
          <a:xfrm>
            <a:off x="4586325" y="2302100"/>
            <a:ext cx="3739200" cy="12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6"/>
          <p:cNvSpPr txBox="1">
            <a:spLocks noGrp="1"/>
          </p:cNvSpPr>
          <p:nvPr>
            <p:ph type="title" idx="2" hasCustomPrompt="1"/>
          </p:nvPr>
        </p:nvSpPr>
        <p:spPr>
          <a:xfrm>
            <a:off x="6562700" y="1241175"/>
            <a:ext cx="1762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5244525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7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1518493">
            <a:off x="6417701" y="-2563773"/>
            <a:ext cx="6350276" cy="411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7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2228383">
            <a:off x="-3220550" y="3008378"/>
            <a:ext cx="6350276" cy="411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4042" y="3216075"/>
            <a:ext cx="3640043" cy="35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61501" y="-445259"/>
            <a:ext cx="2629649" cy="25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7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92551">
            <a:off x="1509934" y="-3561813"/>
            <a:ext cx="8910555" cy="577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7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088216">
            <a:off x="2726309" y="4234513"/>
            <a:ext cx="8910557" cy="577177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7"/>
          <p:cNvSpPr txBox="1">
            <a:spLocks noGrp="1"/>
          </p:cNvSpPr>
          <p:nvPr>
            <p:ph type="title"/>
          </p:nvPr>
        </p:nvSpPr>
        <p:spPr>
          <a:xfrm>
            <a:off x="994913" y="2302100"/>
            <a:ext cx="4530000" cy="12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0" name="Google Shape;390;p17"/>
          <p:cNvSpPr txBox="1">
            <a:spLocks noGrp="1"/>
          </p:cNvSpPr>
          <p:nvPr>
            <p:ph type="title" idx="2" hasCustomPrompt="1"/>
          </p:nvPr>
        </p:nvSpPr>
        <p:spPr>
          <a:xfrm>
            <a:off x="2494438" y="1164975"/>
            <a:ext cx="1530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1" name="Google Shape;391;p17"/>
          <p:cNvSpPr txBox="1">
            <a:spLocks noGrp="1"/>
          </p:cNvSpPr>
          <p:nvPr>
            <p:ph type="subTitle" idx="1"/>
          </p:nvPr>
        </p:nvSpPr>
        <p:spPr>
          <a:xfrm>
            <a:off x="1719388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8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798717" flipH="1">
            <a:off x="-3607626" y="-2568271"/>
            <a:ext cx="6350276" cy="411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8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2014539" flipH="1">
            <a:off x="6097879" y="3066417"/>
            <a:ext cx="6189991" cy="400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9296" y="3232597"/>
            <a:ext cx="3640043" cy="35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3796" y="-445259"/>
            <a:ext cx="2629649" cy="25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8"/>
          <p:cNvSpPr txBox="1">
            <a:spLocks noGrp="1"/>
          </p:cNvSpPr>
          <p:nvPr>
            <p:ph type="title"/>
          </p:nvPr>
        </p:nvSpPr>
        <p:spPr>
          <a:xfrm>
            <a:off x="3842675" y="2428325"/>
            <a:ext cx="45300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9" name="Google Shape;399;p18"/>
          <p:cNvSpPr txBox="1">
            <a:spLocks noGrp="1"/>
          </p:cNvSpPr>
          <p:nvPr>
            <p:ph type="title" idx="2" hasCustomPrompt="1"/>
          </p:nvPr>
        </p:nvSpPr>
        <p:spPr>
          <a:xfrm>
            <a:off x="5342188" y="1291200"/>
            <a:ext cx="1530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0" name="Google Shape;400;p18"/>
          <p:cNvSpPr txBox="1">
            <a:spLocks noGrp="1"/>
          </p:cNvSpPr>
          <p:nvPr>
            <p:ph type="subTitle" idx="1"/>
          </p:nvPr>
        </p:nvSpPr>
        <p:spPr>
          <a:xfrm>
            <a:off x="4567138" y="33703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9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29465">
            <a:off x="3839879" y="-2796082"/>
            <a:ext cx="8314291" cy="538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325" y="746075"/>
            <a:ext cx="1951151" cy="192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9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302706">
            <a:off x="-203096" y="2387369"/>
            <a:ext cx="8314292" cy="538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750" y="2850725"/>
            <a:ext cx="2005799" cy="1975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19"/>
          <p:cNvCxnSpPr/>
          <p:nvPr/>
        </p:nvCxnSpPr>
        <p:spPr>
          <a:xfrm>
            <a:off x="3433300" y="3011075"/>
            <a:ext cx="2300400" cy="0"/>
          </a:xfrm>
          <a:prstGeom prst="straightConnector1">
            <a:avLst/>
          </a:prstGeom>
          <a:noFill/>
          <a:ln w="9525" cap="flat" cmpd="sng">
            <a:solidFill>
              <a:srgbClr val="1D416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8" name="Google Shape;408;p19"/>
          <p:cNvSpPr txBox="1">
            <a:spLocks noGrp="1"/>
          </p:cNvSpPr>
          <p:nvPr>
            <p:ph type="title"/>
          </p:nvPr>
        </p:nvSpPr>
        <p:spPr>
          <a:xfrm>
            <a:off x="19916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9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2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823647">
            <a:off x="5486110" y="4365867"/>
            <a:ext cx="5590380" cy="362116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5207400" cy="3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316686">
            <a:off x="5454197" y="-74048"/>
            <a:ext cx="6700179" cy="434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316686">
            <a:off x="-1415378" y="-2760623"/>
            <a:ext cx="6700179" cy="434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761211">
            <a:off x="2441833" y="859383"/>
            <a:ext cx="8629218" cy="558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250" y="3109250"/>
            <a:ext cx="2931975" cy="28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550" y="374942"/>
            <a:ext cx="2540075" cy="250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20000" y="2302100"/>
            <a:ext cx="3739200" cy="12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64975"/>
            <a:ext cx="1276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720000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ONE_COLUMN_TEXT_3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302706">
            <a:off x="3469179" y="-983456"/>
            <a:ext cx="8314292" cy="538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9">
            <a:off x="5218824" y="301509"/>
            <a:ext cx="6376274" cy="413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5500" y="3137075"/>
            <a:ext cx="2123851" cy="209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333559">
            <a:off x="-268451" y="3969935"/>
            <a:ext cx="6376274" cy="413023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 txBox="1">
            <a:spLocks noGrp="1"/>
          </p:cNvSpPr>
          <p:nvPr>
            <p:ph type="body" idx="1"/>
          </p:nvPr>
        </p:nvSpPr>
        <p:spPr>
          <a:xfrm>
            <a:off x="720000" y="1901250"/>
            <a:ext cx="3571500" cy="21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739100" cy="11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2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2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785722">
            <a:off x="6313773" y="-1918065"/>
            <a:ext cx="6376272" cy="413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2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1281510">
            <a:off x="-3810027" y="2565110"/>
            <a:ext cx="6376272" cy="413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750" y="2827325"/>
            <a:ext cx="2023575" cy="19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7445" y="707362"/>
            <a:ext cx="2023575" cy="19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424" y="356303"/>
            <a:ext cx="1515426" cy="149229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903200" cy="11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22"/>
          <p:cNvSpPr txBox="1">
            <a:spLocks noGrp="1"/>
          </p:cNvSpPr>
          <p:nvPr>
            <p:ph type="title" idx="2"/>
          </p:nvPr>
        </p:nvSpPr>
        <p:spPr>
          <a:xfrm>
            <a:off x="4539150" y="1738110"/>
            <a:ext cx="2813100" cy="6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2"/>
          <p:cNvSpPr txBox="1">
            <a:spLocks noGrp="1"/>
          </p:cNvSpPr>
          <p:nvPr>
            <p:ph type="title" idx="3"/>
          </p:nvPr>
        </p:nvSpPr>
        <p:spPr>
          <a:xfrm>
            <a:off x="4538925" y="3217859"/>
            <a:ext cx="2813400" cy="6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22"/>
          <p:cNvSpPr txBox="1">
            <a:spLocks noGrp="1"/>
          </p:cNvSpPr>
          <p:nvPr>
            <p:ph type="subTitle" idx="1"/>
          </p:nvPr>
        </p:nvSpPr>
        <p:spPr>
          <a:xfrm>
            <a:off x="4538925" y="3988035"/>
            <a:ext cx="281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4" name="Google Shape;434;p22"/>
          <p:cNvSpPr txBox="1">
            <a:spLocks noGrp="1"/>
          </p:cNvSpPr>
          <p:nvPr>
            <p:ph type="subTitle" idx="4"/>
          </p:nvPr>
        </p:nvSpPr>
        <p:spPr>
          <a:xfrm>
            <a:off x="4539300" y="2508084"/>
            <a:ext cx="28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ONE_COLUMN_TEXT_2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292" y="3338169"/>
            <a:ext cx="3803100" cy="374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1551" y="117694"/>
            <a:ext cx="3803100" cy="374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525" y="-1315950"/>
            <a:ext cx="2717650" cy="26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3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1013012" flipH="1">
            <a:off x="5904996" y="2618760"/>
            <a:ext cx="6376272" cy="413023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23"/>
          <p:cNvSpPr txBox="1">
            <a:spLocks noGrp="1"/>
          </p:cNvSpPr>
          <p:nvPr>
            <p:ph type="body" idx="1"/>
          </p:nvPr>
        </p:nvSpPr>
        <p:spPr>
          <a:xfrm>
            <a:off x="720000" y="1732225"/>
            <a:ext cx="3803100" cy="28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23"/>
          <p:cNvSpPr txBox="1">
            <a:spLocks noGrp="1"/>
          </p:cNvSpPr>
          <p:nvPr>
            <p:ph type="body" idx="2"/>
          </p:nvPr>
        </p:nvSpPr>
        <p:spPr>
          <a:xfrm>
            <a:off x="4620953" y="1732225"/>
            <a:ext cx="3803100" cy="28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44" name="Google Shape;444;p23"/>
          <p:cNvSpPr txBox="1">
            <a:spLocks noGrp="1"/>
          </p:cNvSpPr>
          <p:nvPr>
            <p:ph type="subTitle" idx="3"/>
          </p:nvPr>
        </p:nvSpPr>
        <p:spPr>
          <a:xfrm>
            <a:off x="720000" y="1221325"/>
            <a:ext cx="7704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19425" y="3665350"/>
            <a:ext cx="2889751" cy="28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126" y="-933675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4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1290891">
            <a:off x="-4501079" y="-1825966"/>
            <a:ext cx="6376270" cy="413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4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730118">
            <a:off x="6349350" y="4011064"/>
            <a:ext cx="5560051" cy="3601523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title" idx="2"/>
          </p:nvPr>
        </p:nvSpPr>
        <p:spPr>
          <a:xfrm>
            <a:off x="1090100" y="271238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1"/>
          </p:nvPr>
        </p:nvSpPr>
        <p:spPr>
          <a:xfrm>
            <a:off x="1090100" y="316530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title" idx="3"/>
          </p:nvPr>
        </p:nvSpPr>
        <p:spPr>
          <a:xfrm>
            <a:off x="3484423" y="271238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5" name="Google Shape;455;p24"/>
          <p:cNvSpPr txBox="1">
            <a:spLocks noGrp="1"/>
          </p:cNvSpPr>
          <p:nvPr>
            <p:ph type="subTitle" idx="4"/>
          </p:nvPr>
        </p:nvSpPr>
        <p:spPr>
          <a:xfrm>
            <a:off x="3484421" y="316530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4"/>
          <p:cNvSpPr txBox="1">
            <a:spLocks noGrp="1"/>
          </p:cNvSpPr>
          <p:nvPr>
            <p:ph type="title" idx="5"/>
          </p:nvPr>
        </p:nvSpPr>
        <p:spPr>
          <a:xfrm>
            <a:off x="5878746" y="2712387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7" name="Google Shape;457;p24"/>
          <p:cNvSpPr txBox="1">
            <a:spLocks noGrp="1"/>
          </p:cNvSpPr>
          <p:nvPr>
            <p:ph type="subTitle" idx="6"/>
          </p:nvPr>
        </p:nvSpPr>
        <p:spPr>
          <a:xfrm>
            <a:off x="5878749" y="316530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6834" y="-1006503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329" y="4557388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5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730118">
            <a:off x="-3694400" y="4172751"/>
            <a:ext cx="5560051" cy="360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5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730118">
            <a:off x="7310850" y="-2269861"/>
            <a:ext cx="5560051" cy="3601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5"/>
          <p:cNvSpPr txBox="1">
            <a:spLocks noGrp="1"/>
          </p:cNvSpPr>
          <p:nvPr>
            <p:ph type="title" idx="2"/>
          </p:nvPr>
        </p:nvSpPr>
        <p:spPr>
          <a:xfrm>
            <a:off x="1967950" y="1674725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6" name="Google Shape;466;p25"/>
          <p:cNvSpPr txBox="1">
            <a:spLocks noGrp="1"/>
          </p:cNvSpPr>
          <p:nvPr>
            <p:ph type="subTitle" idx="1"/>
          </p:nvPr>
        </p:nvSpPr>
        <p:spPr>
          <a:xfrm>
            <a:off x="1967950" y="2136725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5"/>
          <p:cNvSpPr txBox="1">
            <a:spLocks noGrp="1"/>
          </p:cNvSpPr>
          <p:nvPr>
            <p:ph type="title" idx="3"/>
          </p:nvPr>
        </p:nvSpPr>
        <p:spPr>
          <a:xfrm>
            <a:off x="4969552" y="1674725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8" name="Google Shape;468;p25"/>
          <p:cNvSpPr txBox="1">
            <a:spLocks noGrp="1"/>
          </p:cNvSpPr>
          <p:nvPr>
            <p:ph type="subTitle" idx="4"/>
          </p:nvPr>
        </p:nvSpPr>
        <p:spPr>
          <a:xfrm>
            <a:off x="4969552" y="2136725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5"/>
          <p:cNvSpPr txBox="1">
            <a:spLocks noGrp="1"/>
          </p:cNvSpPr>
          <p:nvPr>
            <p:ph type="title" idx="5"/>
          </p:nvPr>
        </p:nvSpPr>
        <p:spPr>
          <a:xfrm>
            <a:off x="1967950" y="3108124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0" name="Google Shape;470;p25"/>
          <p:cNvSpPr txBox="1">
            <a:spLocks noGrp="1"/>
          </p:cNvSpPr>
          <p:nvPr>
            <p:ph type="subTitle" idx="6"/>
          </p:nvPr>
        </p:nvSpPr>
        <p:spPr>
          <a:xfrm>
            <a:off x="1967950" y="3570200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5"/>
          <p:cNvSpPr txBox="1">
            <a:spLocks noGrp="1"/>
          </p:cNvSpPr>
          <p:nvPr>
            <p:ph type="title" idx="7"/>
          </p:nvPr>
        </p:nvSpPr>
        <p:spPr>
          <a:xfrm>
            <a:off x="4969552" y="3108124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2" name="Google Shape;472;p25"/>
          <p:cNvSpPr txBox="1">
            <a:spLocks noGrp="1"/>
          </p:cNvSpPr>
          <p:nvPr>
            <p:ph type="subTitle" idx="8"/>
          </p:nvPr>
        </p:nvSpPr>
        <p:spPr>
          <a:xfrm>
            <a:off x="4969552" y="3570200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6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730118" flipH="1">
            <a:off x="-3810225" y="-2269861"/>
            <a:ext cx="5560051" cy="360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403295" y="-1006503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230868" y="4557388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6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730118" flipH="1">
            <a:off x="7232284" y="4172751"/>
            <a:ext cx="5560051" cy="3601523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6"/>
          <p:cNvSpPr txBox="1">
            <a:spLocks noGrp="1"/>
          </p:cNvSpPr>
          <p:nvPr>
            <p:ph type="title"/>
          </p:nvPr>
        </p:nvSpPr>
        <p:spPr>
          <a:xfrm>
            <a:off x="1276225" y="445025"/>
            <a:ext cx="65916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6"/>
          <p:cNvSpPr txBox="1">
            <a:spLocks noGrp="1"/>
          </p:cNvSpPr>
          <p:nvPr>
            <p:ph type="title" idx="2"/>
          </p:nvPr>
        </p:nvSpPr>
        <p:spPr>
          <a:xfrm>
            <a:off x="945925" y="1979525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1" name="Google Shape;481;p26"/>
          <p:cNvSpPr txBox="1">
            <a:spLocks noGrp="1"/>
          </p:cNvSpPr>
          <p:nvPr>
            <p:ph type="subTitle" idx="1"/>
          </p:nvPr>
        </p:nvSpPr>
        <p:spPr>
          <a:xfrm>
            <a:off x="945925" y="2441525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6"/>
          <p:cNvSpPr txBox="1">
            <a:spLocks noGrp="1"/>
          </p:cNvSpPr>
          <p:nvPr>
            <p:ph type="title" idx="3"/>
          </p:nvPr>
        </p:nvSpPr>
        <p:spPr>
          <a:xfrm>
            <a:off x="5991552" y="1979525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3" name="Google Shape;483;p26"/>
          <p:cNvSpPr txBox="1">
            <a:spLocks noGrp="1"/>
          </p:cNvSpPr>
          <p:nvPr>
            <p:ph type="subTitle" idx="4"/>
          </p:nvPr>
        </p:nvSpPr>
        <p:spPr>
          <a:xfrm>
            <a:off x="5991552" y="2441525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6"/>
          <p:cNvSpPr txBox="1">
            <a:spLocks noGrp="1"/>
          </p:cNvSpPr>
          <p:nvPr>
            <p:ph type="title" idx="5"/>
          </p:nvPr>
        </p:nvSpPr>
        <p:spPr>
          <a:xfrm>
            <a:off x="945925" y="3336724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5" name="Google Shape;485;p26"/>
          <p:cNvSpPr txBox="1">
            <a:spLocks noGrp="1"/>
          </p:cNvSpPr>
          <p:nvPr>
            <p:ph type="subTitle" idx="6"/>
          </p:nvPr>
        </p:nvSpPr>
        <p:spPr>
          <a:xfrm>
            <a:off x="945925" y="3798800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6"/>
          <p:cNvSpPr txBox="1">
            <a:spLocks noGrp="1"/>
          </p:cNvSpPr>
          <p:nvPr>
            <p:ph type="title" idx="7"/>
          </p:nvPr>
        </p:nvSpPr>
        <p:spPr>
          <a:xfrm>
            <a:off x="5991552" y="3336724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7" name="Google Shape;487;p26"/>
          <p:cNvSpPr txBox="1">
            <a:spLocks noGrp="1"/>
          </p:cNvSpPr>
          <p:nvPr>
            <p:ph type="subTitle" idx="8"/>
          </p:nvPr>
        </p:nvSpPr>
        <p:spPr>
          <a:xfrm>
            <a:off x="5991552" y="3798800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_2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6834" y="-1006503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329" y="4557388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7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730118">
            <a:off x="-3694400" y="4172751"/>
            <a:ext cx="5560051" cy="360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7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730118">
            <a:off x="7310850" y="-2269861"/>
            <a:ext cx="5560051" cy="3601523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7"/>
          <p:cNvSpPr txBox="1">
            <a:spLocks noGrp="1"/>
          </p:cNvSpPr>
          <p:nvPr>
            <p:ph type="title" idx="2"/>
          </p:nvPr>
        </p:nvSpPr>
        <p:spPr>
          <a:xfrm>
            <a:off x="2157275" y="1598525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6" name="Google Shape;496;p27"/>
          <p:cNvSpPr txBox="1">
            <a:spLocks noGrp="1"/>
          </p:cNvSpPr>
          <p:nvPr>
            <p:ph type="subTitle" idx="1"/>
          </p:nvPr>
        </p:nvSpPr>
        <p:spPr>
          <a:xfrm>
            <a:off x="2157275" y="2060525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27"/>
          <p:cNvSpPr txBox="1">
            <a:spLocks noGrp="1"/>
          </p:cNvSpPr>
          <p:nvPr>
            <p:ph type="title" idx="3"/>
          </p:nvPr>
        </p:nvSpPr>
        <p:spPr>
          <a:xfrm>
            <a:off x="4780210" y="1598525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8" name="Google Shape;498;p27"/>
          <p:cNvSpPr txBox="1">
            <a:spLocks noGrp="1"/>
          </p:cNvSpPr>
          <p:nvPr>
            <p:ph type="subTitle" idx="4"/>
          </p:nvPr>
        </p:nvSpPr>
        <p:spPr>
          <a:xfrm>
            <a:off x="4780210" y="2060525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27"/>
          <p:cNvSpPr txBox="1">
            <a:spLocks noGrp="1"/>
          </p:cNvSpPr>
          <p:nvPr>
            <p:ph type="title" idx="5"/>
          </p:nvPr>
        </p:nvSpPr>
        <p:spPr>
          <a:xfrm>
            <a:off x="2157275" y="3108124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0" name="Google Shape;500;p27"/>
          <p:cNvSpPr txBox="1">
            <a:spLocks noGrp="1"/>
          </p:cNvSpPr>
          <p:nvPr>
            <p:ph type="subTitle" idx="6"/>
          </p:nvPr>
        </p:nvSpPr>
        <p:spPr>
          <a:xfrm>
            <a:off x="2157275" y="3570200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7"/>
          <p:cNvSpPr txBox="1">
            <a:spLocks noGrp="1"/>
          </p:cNvSpPr>
          <p:nvPr>
            <p:ph type="title" idx="7"/>
          </p:nvPr>
        </p:nvSpPr>
        <p:spPr>
          <a:xfrm>
            <a:off x="4780210" y="3108124"/>
            <a:ext cx="22065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" name="Google Shape;502;p27"/>
          <p:cNvSpPr txBox="1">
            <a:spLocks noGrp="1"/>
          </p:cNvSpPr>
          <p:nvPr>
            <p:ph type="subTitle" idx="8"/>
          </p:nvPr>
        </p:nvSpPr>
        <p:spPr>
          <a:xfrm>
            <a:off x="4780210" y="3570200"/>
            <a:ext cx="22065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_2_1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6834" y="-1006503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329" y="4557388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8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730118">
            <a:off x="-3694400" y="4172751"/>
            <a:ext cx="5560051" cy="360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8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730118">
            <a:off x="7310850" y="-2269861"/>
            <a:ext cx="5560051" cy="3601523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659100" cy="11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8"/>
          <p:cNvSpPr txBox="1">
            <a:spLocks noGrp="1"/>
          </p:cNvSpPr>
          <p:nvPr>
            <p:ph type="title" idx="2"/>
          </p:nvPr>
        </p:nvSpPr>
        <p:spPr>
          <a:xfrm>
            <a:off x="1143370" y="1906550"/>
            <a:ext cx="33084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1" name="Google Shape;511;p28"/>
          <p:cNvSpPr txBox="1">
            <a:spLocks noGrp="1"/>
          </p:cNvSpPr>
          <p:nvPr>
            <p:ph type="subTitle" idx="1"/>
          </p:nvPr>
        </p:nvSpPr>
        <p:spPr>
          <a:xfrm>
            <a:off x="1143370" y="2287907"/>
            <a:ext cx="3308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28"/>
          <p:cNvSpPr txBox="1">
            <a:spLocks noGrp="1"/>
          </p:cNvSpPr>
          <p:nvPr>
            <p:ph type="title" idx="3"/>
          </p:nvPr>
        </p:nvSpPr>
        <p:spPr>
          <a:xfrm>
            <a:off x="4858996" y="1906550"/>
            <a:ext cx="33084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3" name="Google Shape;513;p28"/>
          <p:cNvSpPr txBox="1">
            <a:spLocks noGrp="1"/>
          </p:cNvSpPr>
          <p:nvPr>
            <p:ph type="subTitle" idx="4"/>
          </p:nvPr>
        </p:nvSpPr>
        <p:spPr>
          <a:xfrm>
            <a:off x="4858997" y="2287906"/>
            <a:ext cx="3308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8"/>
          <p:cNvSpPr txBox="1">
            <a:spLocks noGrp="1"/>
          </p:cNvSpPr>
          <p:nvPr>
            <p:ph type="title" idx="5"/>
          </p:nvPr>
        </p:nvSpPr>
        <p:spPr>
          <a:xfrm>
            <a:off x="1143299" y="3223984"/>
            <a:ext cx="33084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5" name="Google Shape;515;p28"/>
          <p:cNvSpPr txBox="1">
            <a:spLocks noGrp="1"/>
          </p:cNvSpPr>
          <p:nvPr>
            <p:ph type="subTitle" idx="6"/>
          </p:nvPr>
        </p:nvSpPr>
        <p:spPr>
          <a:xfrm>
            <a:off x="1143299" y="3605403"/>
            <a:ext cx="3308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8"/>
          <p:cNvSpPr txBox="1">
            <a:spLocks noGrp="1"/>
          </p:cNvSpPr>
          <p:nvPr>
            <p:ph type="title" idx="7"/>
          </p:nvPr>
        </p:nvSpPr>
        <p:spPr>
          <a:xfrm>
            <a:off x="4858925" y="3223982"/>
            <a:ext cx="33084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7" name="Google Shape;517;p28"/>
          <p:cNvSpPr txBox="1">
            <a:spLocks noGrp="1"/>
          </p:cNvSpPr>
          <p:nvPr>
            <p:ph type="subTitle" idx="8"/>
          </p:nvPr>
        </p:nvSpPr>
        <p:spPr>
          <a:xfrm>
            <a:off x="4858926" y="3605400"/>
            <a:ext cx="3308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7_1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9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1051942">
            <a:off x="-5322354" y="-1117115"/>
            <a:ext cx="6783782" cy="439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9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523555">
            <a:off x="7961871" y="374647"/>
            <a:ext cx="6783781" cy="439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64349" y="-819897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775" y="3403273"/>
            <a:ext cx="3968174" cy="3907576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9"/>
          <p:cNvSpPr txBox="1">
            <a:spLocks noGrp="1"/>
          </p:cNvSpPr>
          <p:nvPr>
            <p:ph type="title" idx="2"/>
          </p:nvPr>
        </p:nvSpPr>
        <p:spPr>
          <a:xfrm>
            <a:off x="2340035" y="1963255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6" name="Google Shape;526;p29"/>
          <p:cNvSpPr txBox="1">
            <a:spLocks noGrp="1"/>
          </p:cNvSpPr>
          <p:nvPr>
            <p:ph type="subTitle" idx="1"/>
          </p:nvPr>
        </p:nvSpPr>
        <p:spPr>
          <a:xfrm>
            <a:off x="2340035" y="2375178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9"/>
          <p:cNvSpPr txBox="1">
            <a:spLocks noGrp="1"/>
          </p:cNvSpPr>
          <p:nvPr>
            <p:ph type="title" idx="3"/>
          </p:nvPr>
        </p:nvSpPr>
        <p:spPr>
          <a:xfrm>
            <a:off x="1101175" y="3671852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8" name="Google Shape;528;p29"/>
          <p:cNvSpPr txBox="1">
            <a:spLocks noGrp="1"/>
          </p:cNvSpPr>
          <p:nvPr>
            <p:ph type="subTitle" idx="4"/>
          </p:nvPr>
        </p:nvSpPr>
        <p:spPr>
          <a:xfrm>
            <a:off x="1101175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9"/>
          <p:cNvSpPr txBox="1">
            <a:spLocks noGrp="1"/>
          </p:cNvSpPr>
          <p:nvPr>
            <p:ph type="title" idx="5"/>
          </p:nvPr>
        </p:nvSpPr>
        <p:spPr>
          <a:xfrm>
            <a:off x="3578947" y="3671852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0" name="Google Shape;530;p29"/>
          <p:cNvSpPr txBox="1">
            <a:spLocks noGrp="1"/>
          </p:cNvSpPr>
          <p:nvPr>
            <p:ph type="subTitle" idx="6"/>
          </p:nvPr>
        </p:nvSpPr>
        <p:spPr>
          <a:xfrm>
            <a:off x="3578947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9"/>
          <p:cNvSpPr txBox="1">
            <a:spLocks noGrp="1"/>
          </p:cNvSpPr>
          <p:nvPr>
            <p:ph type="title" idx="7"/>
          </p:nvPr>
        </p:nvSpPr>
        <p:spPr>
          <a:xfrm>
            <a:off x="4817863" y="1963255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2" name="Google Shape;532;p29"/>
          <p:cNvSpPr txBox="1">
            <a:spLocks noGrp="1"/>
          </p:cNvSpPr>
          <p:nvPr>
            <p:ph type="subTitle" idx="8"/>
          </p:nvPr>
        </p:nvSpPr>
        <p:spPr>
          <a:xfrm>
            <a:off x="4817863" y="2375178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9"/>
          <p:cNvSpPr txBox="1">
            <a:spLocks noGrp="1"/>
          </p:cNvSpPr>
          <p:nvPr>
            <p:ph type="title" idx="9"/>
          </p:nvPr>
        </p:nvSpPr>
        <p:spPr>
          <a:xfrm>
            <a:off x="6056776" y="3671852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4" name="Google Shape;534;p29"/>
          <p:cNvSpPr txBox="1">
            <a:spLocks noGrp="1"/>
          </p:cNvSpPr>
          <p:nvPr>
            <p:ph type="subTitle" idx="13"/>
          </p:nvPr>
        </p:nvSpPr>
        <p:spPr>
          <a:xfrm>
            <a:off x="6056776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64349" y="-819897"/>
            <a:ext cx="2711474" cy="267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775" y="3403273"/>
            <a:ext cx="3968174" cy="390757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30"/>
          <p:cNvSpPr txBox="1">
            <a:spLocks noGrp="1"/>
          </p:cNvSpPr>
          <p:nvPr>
            <p:ph type="title" idx="2"/>
          </p:nvPr>
        </p:nvSpPr>
        <p:spPr>
          <a:xfrm>
            <a:off x="1101175" y="1908092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1" name="Google Shape;541;p30"/>
          <p:cNvSpPr txBox="1">
            <a:spLocks noGrp="1"/>
          </p:cNvSpPr>
          <p:nvPr>
            <p:ph type="subTitle" idx="1"/>
          </p:nvPr>
        </p:nvSpPr>
        <p:spPr>
          <a:xfrm>
            <a:off x="1101175" y="232001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30"/>
          <p:cNvSpPr txBox="1">
            <a:spLocks noGrp="1"/>
          </p:cNvSpPr>
          <p:nvPr>
            <p:ph type="title" idx="3"/>
          </p:nvPr>
        </p:nvSpPr>
        <p:spPr>
          <a:xfrm>
            <a:off x="3578947" y="1908092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3" name="Google Shape;543;p30"/>
          <p:cNvSpPr txBox="1">
            <a:spLocks noGrp="1"/>
          </p:cNvSpPr>
          <p:nvPr>
            <p:ph type="subTitle" idx="4"/>
          </p:nvPr>
        </p:nvSpPr>
        <p:spPr>
          <a:xfrm>
            <a:off x="3578947" y="232001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30"/>
          <p:cNvSpPr txBox="1">
            <a:spLocks noGrp="1"/>
          </p:cNvSpPr>
          <p:nvPr>
            <p:ph type="title" idx="5"/>
          </p:nvPr>
        </p:nvSpPr>
        <p:spPr>
          <a:xfrm>
            <a:off x="1101175" y="3692889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5" name="Google Shape;545;p30"/>
          <p:cNvSpPr txBox="1">
            <a:spLocks noGrp="1"/>
          </p:cNvSpPr>
          <p:nvPr>
            <p:ph type="subTitle" idx="6"/>
          </p:nvPr>
        </p:nvSpPr>
        <p:spPr>
          <a:xfrm>
            <a:off x="1101175" y="410481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30"/>
          <p:cNvSpPr txBox="1">
            <a:spLocks noGrp="1"/>
          </p:cNvSpPr>
          <p:nvPr>
            <p:ph type="title" idx="7"/>
          </p:nvPr>
        </p:nvSpPr>
        <p:spPr>
          <a:xfrm>
            <a:off x="3578947" y="3692889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7" name="Google Shape;547;p30"/>
          <p:cNvSpPr txBox="1">
            <a:spLocks noGrp="1"/>
          </p:cNvSpPr>
          <p:nvPr>
            <p:ph type="subTitle" idx="8"/>
          </p:nvPr>
        </p:nvSpPr>
        <p:spPr>
          <a:xfrm>
            <a:off x="3578947" y="410481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30"/>
          <p:cNvSpPr txBox="1">
            <a:spLocks noGrp="1"/>
          </p:cNvSpPr>
          <p:nvPr>
            <p:ph type="title" idx="9"/>
          </p:nvPr>
        </p:nvSpPr>
        <p:spPr>
          <a:xfrm>
            <a:off x="6056776" y="1908092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9" name="Google Shape;549;p30"/>
          <p:cNvSpPr txBox="1">
            <a:spLocks noGrp="1"/>
          </p:cNvSpPr>
          <p:nvPr>
            <p:ph type="subTitle" idx="13"/>
          </p:nvPr>
        </p:nvSpPr>
        <p:spPr>
          <a:xfrm>
            <a:off x="6056776" y="232001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14"/>
          </p:nvPr>
        </p:nvSpPr>
        <p:spPr>
          <a:xfrm>
            <a:off x="6056776" y="3692889"/>
            <a:ext cx="1986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5"/>
          </p:nvPr>
        </p:nvSpPr>
        <p:spPr>
          <a:xfrm>
            <a:off x="6056776" y="410481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702946">
            <a:off x="-5180353" y="2567827"/>
            <a:ext cx="6700181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250562">
            <a:off x="6855910" y="-2193354"/>
            <a:ext cx="6700179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761210">
            <a:off x="5362333" y="3205449"/>
            <a:ext cx="4731408" cy="306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228" y="4325609"/>
            <a:ext cx="3128274" cy="308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78725" y="-870525"/>
            <a:ext cx="3182801" cy="313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139550"/>
            <a:ext cx="7704000" cy="3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ven columns">
  <p:cSld name="CUSTOM_7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242112">
            <a:off x="1416931" y="4426756"/>
            <a:ext cx="6635464" cy="4298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242112">
            <a:off x="7727981" y="-1025594"/>
            <a:ext cx="6635464" cy="4298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706079">
            <a:off x="-5141794" y="-1721744"/>
            <a:ext cx="6635465" cy="429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31675" y="-962209"/>
            <a:ext cx="2881800" cy="283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0975" y="3360700"/>
            <a:ext cx="3912451" cy="38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31"/>
          <p:cNvSpPr txBox="1">
            <a:spLocks noGrp="1"/>
          </p:cNvSpPr>
          <p:nvPr>
            <p:ph type="title" idx="2"/>
          </p:nvPr>
        </p:nvSpPr>
        <p:spPr>
          <a:xfrm>
            <a:off x="948600" y="1952988"/>
            <a:ext cx="2261400" cy="3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1" name="Google Shape;561;p31"/>
          <p:cNvSpPr txBox="1">
            <a:spLocks noGrp="1"/>
          </p:cNvSpPr>
          <p:nvPr>
            <p:ph type="subTitle" idx="1"/>
          </p:nvPr>
        </p:nvSpPr>
        <p:spPr>
          <a:xfrm>
            <a:off x="948600" y="2279010"/>
            <a:ext cx="22614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1"/>
          <p:cNvSpPr txBox="1">
            <a:spLocks noGrp="1"/>
          </p:cNvSpPr>
          <p:nvPr>
            <p:ph type="title" idx="3"/>
          </p:nvPr>
        </p:nvSpPr>
        <p:spPr>
          <a:xfrm>
            <a:off x="3441306" y="2436401"/>
            <a:ext cx="2261400" cy="3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3" name="Google Shape;563;p31"/>
          <p:cNvSpPr txBox="1">
            <a:spLocks noGrp="1"/>
          </p:cNvSpPr>
          <p:nvPr>
            <p:ph type="subTitle" idx="4"/>
          </p:nvPr>
        </p:nvSpPr>
        <p:spPr>
          <a:xfrm>
            <a:off x="3441306" y="2762423"/>
            <a:ext cx="22614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31"/>
          <p:cNvSpPr txBox="1">
            <a:spLocks noGrp="1"/>
          </p:cNvSpPr>
          <p:nvPr>
            <p:ph type="title" idx="5"/>
          </p:nvPr>
        </p:nvSpPr>
        <p:spPr>
          <a:xfrm>
            <a:off x="948600" y="3017211"/>
            <a:ext cx="2261400" cy="3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5" name="Google Shape;565;p31"/>
          <p:cNvSpPr txBox="1">
            <a:spLocks noGrp="1"/>
          </p:cNvSpPr>
          <p:nvPr>
            <p:ph type="subTitle" idx="6"/>
          </p:nvPr>
        </p:nvSpPr>
        <p:spPr>
          <a:xfrm>
            <a:off x="948600" y="3343234"/>
            <a:ext cx="22614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31"/>
          <p:cNvSpPr txBox="1">
            <a:spLocks noGrp="1"/>
          </p:cNvSpPr>
          <p:nvPr>
            <p:ph type="title" idx="7"/>
          </p:nvPr>
        </p:nvSpPr>
        <p:spPr>
          <a:xfrm>
            <a:off x="3441306" y="3500624"/>
            <a:ext cx="2261400" cy="3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7" name="Google Shape;567;p31"/>
          <p:cNvSpPr txBox="1">
            <a:spLocks noGrp="1"/>
          </p:cNvSpPr>
          <p:nvPr>
            <p:ph type="subTitle" idx="8"/>
          </p:nvPr>
        </p:nvSpPr>
        <p:spPr>
          <a:xfrm>
            <a:off x="3441306" y="3826647"/>
            <a:ext cx="22614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31"/>
          <p:cNvSpPr txBox="1">
            <a:spLocks noGrp="1"/>
          </p:cNvSpPr>
          <p:nvPr>
            <p:ph type="title" idx="9"/>
          </p:nvPr>
        </p:nvSpPr>
        <p:spPr>
          <a:xfrm>
            <a:off x="5934000" y="1952988"/>
            <a:ext cx="2261400" cy="3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9" name="Google Shape;569;p31"/>
          <p:cNvSpPr txBox="1">
            <a:spLocks noGrp="1"/>
          </p:cNvSpPr>
          <p:nvPr>
            <p:ph type="subTitle" idx="13"/>
          </p:nvPr>
        </p:nvSpPr>
        <p:spPr>
          <a:xfrm>
            <a:off x="5934000" y="2279010"/>
            <a:ext cx="22614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31"/>
          <p:cNvSpPr txBox="1">
            <a:spLocks noGrp="1"/>
          </p:cNvSpPr>
          <p:nvPr>
            <p:ph type="title" idx="14"/>
          </p:nvPr>
        </p:nvSpPr>
        <p:spPr>
          <a:xfrm>
            <a:off x="5934000" y="3017211"/>
            <a:ext cx="2261400" cy="3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1" name="Google Shape;571;p31"/>
          <p:cNvSpPr txBox="1">
            <a:spLocks noGrp="1"/>
          </p:cNvSpPr>
          <p:nvPr>
            <p:ph type="subTitle" idx="15"/>
          </p:nvPr>
        </p:nvSpPr>
        <p:spPr>
          <a:xfrm>
            <a:off x="5934000" y="3343234"/>
            <a:ext cx="22614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31"/>
          <p:cNvSpPr txBox="1">
            <a:spLocks noGrp="1"/>
          </p:cNvSpPr>
          <p:nvPr>
            <p:ph type="title" idx="16"/>
          </p:nvPr>
        </p:nvSpPr>
        <p:spPr>
          <a:xfrm>
            <a:off x="3441306" y="1372175"/>
            <a:ext cx="2261400" cy="3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3" name="Google Shape;573;p31"/>
          <p:cNvSpPr txBox="1">
            <a:spLocks noGrp="1"/>
          </p:cNvSpPr>
          <p:nvPr>
            <p:ph type="subTitle" idx="17"/>
          </p:nvPr>
        </p:nvSpPr>
        <p:spPr>
          <a:xfrm>
            <a:off x="3441306" y="1698197"/>
            <a:ext cx="22614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SECTION_TITLE_AND_DESCRIPTION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2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296220" flipH="1">
            <a:off x="5717930" y="2735107"/>
            <a:ext cx="6635464" cy="429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859" y="3302575"/>
            <a:ext cx="3842282" cy="378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3508" y="80816"/>
            <a:ext cx="3842282" cy="378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3225" y="-1435250"/>
            <a:ext cx="2975000" cy="292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32"/>
          <p:cNvSpPr txBox="1">
            <a:spLocks noGrp="1"/>
          </p:cNvSpPr>
          <p:nvPr>
            <p:ph type="title"/>
          </p:nvPr>
        </p:nvSpPr>
        <p:spPr>
          <a:xfrm>
            <a:off x="632350" y="1093625"/>
            <a:ext cx="39642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1" name="Google Shape;581;p32"/>
          <p:cNvSpPr txBox="1">
            <a:spLocks noGrp="1"/>
          </p:cNvSpPr>
          <p:nvPr>
            <p:ph type="subTitle" idx="1"/>
          </p:nvPr>
        </p:nvSpPr>
        <p:spPr>
          <a:xfrm>
            <a:off x="632350" y="3302563"/>
            <a:ext cx="3964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32"/>
          <p:cNvSpPr/>
          <p:nvPr/>
        </p:nvSpPr>
        <p:spPr>
          <a:xfrm flipH="1">
            <a:off x="5580314" y="-573975"/>
            <a:ext cx="13624" cy="17719"/>
          </a:xfrm>
          <a:custGeom>
            <a:avLst/>
            <a:gdLst/>
            <a:ahLst/>
            <a:cxnLst/>
            <a:rect l="l" t="t" r="r" b="b"/>
            <a:pathLst>
              <a:path w="366" h="476" fill="none" extrusionOk="0">
                <a:moveTo>
                  <a:pt x="292" y="476"/>
                </a:moveTo>
                <a:lnTo>
                  <a:pt x="292" y="476"/>
                </a:lnTo>
                <a:lnTo>
                  <a:pt x="110" y="439"/>
                </a:lnTo>
                <a:lnTo>
                  <a:pt x="37" y="439"/>
                </a:lnTo>
                <a:lnTo>
                  <a:pt x="0" y="403"/>
                </a:lnTo>
                <a:lnTo>
                  <a:pt x="0" y="403"/>
                </a:lnTo>
                <a:lnTo>
                  <a:pt x="0" y="256"/>
                </a:lnTo>
                <a:lnTo>
                  <a:pt x="37" y="147"/>
                </a:lnTo>
                <a:lnTo>
                  <a:pt x="183" y="74"/>
                </a:lnTo>
                <a:lnTo>
                  <a:pt x="366" y="1"/>
                </a:lnTo>
                <a:lnTo>
                  <a:pt x="366" y="1"/>
                </a:lnTo>
                <a:lnTo>
                  <a:pt x="292" y="476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2"/>
          <p:cNvSpPr/>
          <p:nvPr/>
        </p:nvSpPr>
        <p:spPr>
          <a:xfrm flipH="1">
            <a:off x="5229282" y="-993054"/>
            <a:ext cx="85729" cy="43590"/>
          </a:xfrm>
          <a:custGeom>
            <a:avLst/>
            <a:gdLst/>
            <a:ahLst/>
            <a:cxnLst/>
            <a:rect l="l" t="t" r="r" b="b"/>
            <a:pathLst>
              <a:path w="2303" h="1171" fill="none" extrusionOk="0">
                <a:moveTo>
                  <a:pt x="439" y="1170"/>
                </a:moveTo>
                <a:lnTo>
                  <a:pt x="439" y="1170"/>
                </a:lnTo>
                <a:lnTo>
                  <a:pt x="219" y="1134"/>
                </a:lnTo>
                <a:lnTo>
                  <a:pt x="0" y="1061"/>
                </a:lnTo>
                <a:lnTo>
                  <a:pt x="0" y="1061"/>
                </a:lnTo>
                <a:lnTo>
                  <a:pt x="329" y="732"/>
                </a:lnTo>
                <a:lnTo>
                  <a:pt x="621" y="476"/>
                </a:lnTo>
                <a:lnTo>
                  <a:pt x="621" y="476"/>
                </a:lnTo>
                <a:lnTo>
                  <a:pt x="950" y="257"/>
                </a:lnTo>
                <a:lnTo>
                  <a:pt x="1316" y="1"/>
                </a:lnTo>
                <a:lnTo>
                  <a:pt x="1316" y="1"/>
                </a:lnTo>
                <a:lnTo>
                  <a:pt x="2303" y="476"/>
                </a:lnTo>
                <a:lnTo>
                  <a:pt x="2303" y="476"/>
                </a:lnTo>
                <a:lnTo>
                  <a:pt x="1206" y="914"/>
                </a:lnTo>
                <a:lnTo>
                  <a:pt x="1206" y="914"/>
                </a:lnTo>
                <a:lnTo>
                  <a:pt x="841" y="1061"/>
                </a:lnTo>
                <a:lnTo>
                  <a:pt x="658" y="1134"/>
                </a:lnTo>
                <a:lnTo>
                  <a:pt x="439" y="117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2"/>
          <p:cNvSpPr/>
          <p:nvPr/>
        </p:nvSpPr>
        <p:spPr>
          <a:xfrm flipH="1">
            <a:off x="5256493" y="-1195781"/>
            <a:ext cx="92541" cy="63990"/>
          </a:xfrm>
          <a:custGeom>
            <a:avLst/>
            <a:gdLst/>
            <a:ahLst/>
            <a:cxnLst/>
            <a:rect l="l" t="t" r="r" b="b"/>
            <a:pathLst>
              <a:path w="2486" h="1719" fill="none" extrusionOk="0">
                <a:moveTo>
                  <a:pt x="0" y="1718"/>
                </a:moveTo>
                <a:lnTo>
                  <a:pt x="0" y="1718"/>
                </a:lnTo>
                <a:lnTo>
                  <a:pt x="73" y="1499"/>
                </a:lnTo>
                <a:lnTo>
                  <a:pt x="147" y="1316"/>
                </a:lnTo>
                <a:lnTo>
                  <a:pt x="293" y="1170"/>
                </a:lnTo>
                <a:lnTo>
                  <a:pt x="439" y="1061"/>
                </a:lnTo>
                <a:lnTo>
                  <a:pt x="731" y="878"/>
                </a:lnTo>
                <a:lnTo>
                  <a:pt x="878" y="805"/>
                </a:lnTo>
                <a:lnTo>
                  <a:pt x="1024" y="695"/>
                </a:lnTo>
                <a:lnTo>
                  <a:pt x="1024" y="695"/>
                </a:lnTo>
                <a:lnTo>
                  <a:pt x="768" y="403"/>
                </a:lnTo>
                <a:lnTo>
                  <a:pt x="768" y="403"/>
                </a:lnTo>
                <a:lnTo>
                  <a:pt x="987" y="220"/>
                </a:lnTo>
                <a:lnTo>
                  <a:pt x="1170" y="74"/>
                </a:lnTo>
                <a:lnTo>
                  <a:pt x="1316" y="37"/>
                </a:lnTo>
                <a:lnTo>
                  <a:pt x="1535" y="1"/>
                </a:lnTo>
                <a:lnTo>
                  <a:pt x="1535" y="1"/>
                </a:lnTo>
                <a:lnTo>
                  <a:pt x="1974" y="37"/>
                </a:lnTo>
                <a:lnTo>
                  <a:pt x="1974" y="37"/>
                </a:lnTo>
                <a:lnTo>
                  <a:pt x="1755" y="476"/>
                </a:lnTo>
                <a:lnTo>
                  <a:pt x="1755" y="476"/>
                </a:lnTo>
                <a:lnTo>
                  <a:pt x="2486" y="951"/>
                </a:lnTo>
                <a:lnTo>
                  <a:pt x="2486" y="951"/>
                </a:lnTo>
                <a:lnTo>
                  <a:pt x="2230" y="1316"/>
                </a:lnTo>
                <a:lnTo>
                  <a:pt x="2230" y="1316"/>
                </a:lnTo>
                <a:lnTo>
                  <a:pt x="2011" y="1280"/>
                </a:lnTo>
                <a:lnTo>
                  <a:pt x="1755" y="1280"/>
                </a:lnTo>
                <a:lnTo>
                  <a:pt x="1755" y="1280"/>
                </a:lnTo>
                <a:lnTo>
                  <a:pt x="1316" y="1316"/>
                </a:lnTo>
                <a:lnTo>
                  <a:pt x="878" y="1426"/>
                </a:lnTo>
                <a:lnTo>
                  <a:pt x="439" y="1536"/>
                </a:lnTo>
                <a:lnTo>
                  <a:pt x="0" y="1718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2"/>
          <p:cNvSpPr/>
          <p:nvPr/>
        </p:nvSpPr>
        <p:spPr>
          <a:xfrm flipH="1">
            <a:off x="5980333" y="-984865"/>
            <a:ext cx="54460" cy="48988"/>
          </a:xfrm>
          <a:custGeom>
            <a:avLst/>
            <a:gdLst/>
            <a:ahLst/>
            <a:cxnLst/>
            <a:rect l="l" t="t" r="r" b="b"/>
            <a:pathLst>
              <a:path w="1463" h="1316" extrusionOk="0">
                <a:moveTo>
                  <a:pt x="1462" y="0"/>
                </a:moveTo>
                <a:lnTo>
                  <a:pt x="439" y="475"/>
                </a:lnTo>
                <a:lnTo>
                  <a:pt x="147" y="621"/>
                </a:lnTo>
                <a:lnTo>
                  <a:pt x="74" y="694"/>
                </a:lnTo>
                <a:lnTo>
                  <a:pt x="37" y="768"/>
                </a:lnTo>
                <a:lnTo>
                  <a:pt x="0" y="877"/>
                </a:lnTo>
                <a:lnTo>
                  <a:pt x="0" y="987"/>
                </a:lnTo>
                <a:lnTo>
                  <a:pt x="74" y="1316"/>
                </a:lnTo>
                <a:lnTo>
                  <a:pt x="402" y="1279"/>
                </a:lnTo>
                <a:lnTo>
                  <a:pt x="658" y="1206"/>
                </a:lnTo>
                <a:lnTo>
                  <a:pt x="878" y="1097"/>
                </a:lnTo>
                <a:lnTo>
                  <a:pt x="1060" y="950"/>
                </a:lnTo>
                <a:lnTo>
                  <a:pt x="1207" y="768"/>
                </a:lnTo>
                <a:lnTo>
                  <a:pt x="1316" y="548"/>
                </a:lnTo>
                <a:lnTo>
                  <a:pt x="1426" y="292"/>
                </a:lnTo>
                <a:lnTo>
                  <a:pt x="1462" y="0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2"/>
          <p:cNvSpPr/>
          <p:nvPr/>
        </p:nvSpPr>
        <p:spPr>
          <a:xfrm flipH="1">
            <a:off x="5980333" y="-984865"/>
            <a:ext cx="54460" cy="48988"/>
          </a:xfrm>
          <a:custGeom>
            <a:avLst/>
            <a:gdLst/>
            <a:ahLst/>
            <a:cxnLst/>
            <a:rect l="l" t="t" r="r" b="b"/>
            <a:pathLst>
              <a:path w="1463" h="1316" fill="none" extrusionOk="0">
                <a:moveTo>
                  <a:pt x="1462" y="0"/>
                </a:moveTo>
                <a:lnTo>
                  <a:pt x="1462" y="0"/>
                </a:lnTo>
                <a:lnTo>
                  <a:pt x="439" y="475"/>
                </a:lnTo>
                <a:lnTo>
                  <a:pt x="439" y="475"/>
                </a:lnTo>
                <a:lnTo>
                  <a:pt x="147" y="621"/>
                </a:lnTo>
                <a:lnTo>
                  <a:pt x="74" y="694"/>
                </a:lnTo>
                <a:lnTo>
                  <a:pt x="37" y="768"/>
                </a:lnTo>
                <a:lnTo>
                  <a:pt x="0" y="877"/>
                </a:lnTo>
                <a:lnTo>
                  <a:pt x="0" y="987"/>
                </a:lnTo>
                <a:lnTo>
                  <a:pt x="74" y="1316"/>
                </a:lnTo>
                <a:lnTo>
                  <a:pt x="74" y="1316"/>
                </a:lnTo>
                <a:lnTo>
                  <a:pt x="402" y="1279"/>
                </a:lnTo>
                <a:lnTo>
                  <a:pt x="658" y="1206"/>
                </a:lnTo>
                <a:lnTo>
                  <a:pt x="878" y="1097"/>
                </a:lnTo>
                <a:lnTo>
                  <a:pt x="1060" y="950"/>
                </a:lnTo>
                <a:lnTo>
                  <a:pt x="1207" y="768"/>
                </a:lnTo>
                <a:lnTo>
                  <a:pt x="1316" y="548"/>
                </a:lnTo>
                <a:lnTo>
                  <a:pt x="1426" y="292"/>
                </a:lnTo>
                <a:lnTo>
                  <a:pt x="1462" y="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2"/>
          <p:cNvSpPr/>
          <p:nvPr/>
        </p:nvSpPr>
        <p:spPr>
          <a:xfrm flipH="1">
            <a:off x="5686442" y="-761738"/>
            <a:ext cx="21814" cy="55838"/>
          </a:xfrm>
          <a:custGeom>
            <a:avLst/>
            <a:gdLst/>
            <a:ahLst/>
            <a:cxnLst/>
            <a:rect l="l" t="t" r="r" b="b"/>
            <a:pathLst>
              <a:path w="586" h="1500" extrusionOk="0">
                <a:moveTo>
                  <a:pt x="257" y="0"/>
                </a:moveTo>
                <a:lnTo>
                  <a:pt x="37" y="37"/>
                </a:lnTo>
                <a:lnTo>
                  <a:pt x="1" y="439"/>
                </a:lnTo>
                <a:lnTo>
                  <a:pt x="1" y="805"/>
                </a:lnTo>
                <a:lnTo>
                  <a:pt x="37" y="1170"/>
                </a:lnTo>
                <a:lnTo>
                  <a:pt x="147" y="1499"/>
                </a:lnTo>
                <a:lnTo>
                  <a:pt x="220" y="1316"/>
                </a:lnTo>
                <a:lnTo>
                  <a:pt x="293" y="1170"/>
                </a:lnTo>
                <a:lnTo>
                  <a:pt x="476" y="805"/>
                </a:lnTo>
                <a:lnTo>
                  <a:pt x="549" y="622"/>
                </a:lnTo>
                <a:lnTo>
                  <a:pt x="586" y="439"/>
                </a:lnTo>
                <a:lnTo>
                  <a:pt x="586" y="256"/>
                </a:lnTo>
                <a:lnTo>
                  <a:pt x="512" y="37"/>
                </a:lnTo>
                <a:lnTo>
                  <a:pt x="293" y="0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2"/>
          <p:cNvSpPr/>
          <p:nvPr/>
        </p:nvSpPr>
        <p:spPr>
          <a:xfrm flipH="1">
            <a:off x="5686442" y="-761738"/>
            <a:ext cx="21814" cy="55838"/>
          </a:xfrm>
          <a:custGeom>
            <a:avLst/>
            <a:gdLst/>
            <a:ahLst/>
            <a:cxnLst/>
            <a:rect l="l" t="t" r="r" b="b"/>
            <a:pathLst>
              <a:path w="586" h="1500" fill="none" extrusionOk="0">
                <a:moveTo>
                  <a:pt x="257" y="0"/>
                </a:moveTo>
                <a:lnTo>
                  <a:pt x="257" y="0"/>
                </a:lnTo>
                <a:lnTo>
                  <a:pt x="37" y="37"/>
                </a:lnTo>
                <a:lnTo>
                  <a:pt x="37" y="37"/>
                </a:lnTo>
                <a:lnTo>
                  <a:pt x="1" y="439"/>
                </a:lnTo>
                <a:lnTo>
                  <a:pt x="1" y="805"/>
                </a:lnTo>
                <a:lnTo>
                  <a:pt x="37" y="1170"/>
                </a:lnTo>
                <a:lnTo>
                  <a:pt x="147" y="1499"/>
                </a:lnTo>
                <a:lnTo>
                  <a:pt x="147" y="1499"/>
                </a:lnTo>
                <a:lnTo>
                  <a:pt x="220" y="1316"/>
                </a:lnTo>
                <a:lnTo>
                  <a:pt x="293" y="1170"/>
                </a:lnTo>
                <a:lnTo>
                  <a:pt x="476" y="805"/>
                </a:lnTo>
                <a:lnTo>
                  <a:pt x="549" y="622"/>
                </a:lnTo>
                <a:lnTo>
                  <a:pt x="586" y="439"/>
                </a:lnTo>
                <a:lnTo>
                  <a:pt x="586" y="256"/>
                </a:lnTo>
                <a:lnTo>
                  <a:pt x="512" y="37"/>
                </a:lnTo>
                <a:lnTo>
                  <a:pt x="512" y="37"/>
                </a:lnTo>
                <a:lnTo>
                  <a:pt x="293" y="0"/>
                </a:lnTo>
                <a:lnTo>
                  <a:pt x="293" y="0"/>
                </a:lnTo>
                <a:lnTo>
                  <a:pt x="257" y="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2"/>
          <p:cNvSpPr/>
          <p:nvPr/>
        </p:nvSpPr>
        <p:spPr>
          <a:xfrm flipH="1">
            <a:off x="6144980" y="-1285568"/>
            <a:ext cx="43553" cy="32684"/>
          </a:xfrm>
          <a:custGeom>
            <a:avLst/>
            <a:gdLst/>
            <a:ahLst/>
            <a:cxnLst/>
            <a:rect l="l" t="t" r="r" b="b"/>
            <a:pathLst>
              <a:path w="1170" h="878" extrusionOk="0">
                <a:moveTo>
                  <a:pt x="548" y="0"/>
                </a:moveTo>
                <a:lnTo>
                  <a:pt x="293" y="37"/>
                </a:lnTo>
                <a:lnTo>
                  <a:pt x="0" y="183"/>
                </a:lnTo>
                <a:lnTo>
                  <a:pt x="110" y="256"/>
                </a:lnTo>
                <a:lnTo>
                  <a:pt x="219" y="366"/>
                </a:lnTo>
                <a:lnTo>
                  <a:pt x="402" y="585"/>
                </a:lnTo>
                <a:lnTo>
                  <a:pt x="512" y="695"/>
                </a:lnTo>
                <a:lnTo>
                  <a:pt x="585" y="804"/>
                </a:lnTo>
                <a:lnTo>
                  <a:pt x="731" y="841"/>
                </a:lnTo>
                <a:lnTo>
                  <a:pt x="877" y="877"/>
                </a:lnTo>
                <a:lnTo>
                  <a:pt x="1024" y="877"/>
                </a:lnTo>
                <a:lnTo>
                  <a:pt x="1170" y="804"/>
                </a:lnTo>
                <a:lnTo>
                  <a:pt x="1024" y="439"/>
                </a:lnTo>
                <a:lnTo>
                  <a:pt x="877" y="183"/>
                </a:lnTo>
                <a:lnTo>
                  <a:pt x="731" y="37"/>
                </a:lnTo>
                <a:lnTo>
                  <a:pt x="621" y="0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2"/>
          <p:cNvSpPr/>
          <p:nvPr/>
        </p:nvSpPr>
        <p:spPr>
          <a:xfrm flipH="1">
            <a:off x="6144980" y="-1285568"/>
            <a:ext cx="43553" cy="32684"/>
          </a:xfrm>
          <a:custGeom>
            <a:avLst/>
            <a:gdLst/>
            <a:ahLst/>
            <a:cxnLst/>
            <a:rect l="l" t="t" r="r" b="b"/>
            <a:pathLst>
              <a:path w="1170" h="878" fill="none" extrusionOk="0">
                <a:moveTo>
                  <a:pt x="548" y="0"/>
                </a:moveTo>
                <a:lnTo>
                  <a:pt x="548" y="0"/>
                </a:lnTo>
                <a:lnTo>
                  <a:pt x="293" y="37"/>
                </a:lnTo>
                <a:lnTo>
                  <a:pt x="0" y="183"/>
                </a:lnTo>
                <a:lnTo>
                  <a:pt x="0" y="183"/>
                </a:lnTo>
                <a:lnTo>
                  <a:pt x="110" y="256"/>
                </a:lnTo>
                <a:lnTo>
                  <a:pt x="219" y="366"/>
                </a:lnTo>
                <a:lnTo>
                  <a:pt x="402" y="585"/>
                </a:lnTo>
                <a:lnTo>
                  <a:pt x="512" y="695"/>
                </a:lnTo>
                <a:lnTo>
                  <a:pt x="585" y="804"/>
                </a:lnTo>
                <a:lnTo>
                  <a:pt x="731" y="841"/>
                </a:lnTo>
                <a:lnTo>
                  <a:pt x="877" y="877"/>
                </a:lnTo>
                <a:lnTo>
                  <a:pt x="877" y="877"/>
                </a:lnTo>
                <a:lnTo>
                  <a:pt x="1024" y="877"/>
                </a:lnTo>
                <a:lnTo>
                  <a:pt x="1170" y="804"/>
                </a:lnTo>
                <a:lnTo>
                  <a:pt x="1170" y="804"/>
                </a:lnTo>
                <a:lnTo>
                  <a:pt x="1024" y="439"/>
                </a:lnTo>
                <a:lnTo>
                  <a:pt x="877" y="183"/>
                </a:lnTo>
                <a:lnTo>
                  <a:pt x="731" y="37"/>
                </a:lnTo>
                <a:lnTo>
                  <a:pt x="621" y="0"/>
                </a:lnTo>
                <a:lnTo>
                  <a:pt x="548" y="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2"/>
          <p:cNvSpPr/>
          <p:nvPr/>
        </p:nvSpPr>
        <p:spPr>
          <a:xfrm flipH="1">
            <a:off x="6162661" y="-1118242"/>
            <a:ext cx="23154" cy="17756"/>
          </a:xfrm>
          <a:custGeom>
            <a:avLst/>
            <a:gdLst/>
            <a:ahLst/>
            <a:cxnLst/>
            <a:rect l="l" t="t" r="r" b="b"/>
            <a:pathLst>
              <a:path w="622" h="477" extrusionOk="0">
                <a:moveTo>
                  <a:pt x="293" y="1"/>
                </a:moveTo>
                <a:lnTo>
                  <a:pt x="220" y="38"/>
                </a:lnTo>
                <a:lnTo>
                  <a:pt x="146" y="111"/>
                </a:lnTo>
                <a:lnTo>
                  <a:pt x="0" y="257"/>
                </a:lnTo>
                <a:lnTo>
                  <a:pt x="110" y="366"/>
                </a:lnTo>
                <a:lnTo>
                  <a:pt x="183" y="440"/>
                </a:lnTo>
                <a:lnTo>
                  <a:pt x="256" y="476"/>
                </a:lnTo>
                <a:lnTo>
                  <a:pt x="293" y="476"/>
                </a:lnTo>
                <a:lnTo>
                  <a:pt x="366" y="440"/>
                </a:lnTo>
                <a:lnTo>
                  <a:pt x="439" y="403"/>
                </a:lnTo>
                <a:lnTo>
                  <a:pt x="622" y="257"/>
                </a:lnTo>
                <a:lnTo>
                  <a:pt x="439" y="74"/>
                </a:lnTo>
                <a:lnTo>
                  <a:pt x="366" y="1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2"/>
          <p:cNvSpPr/>
          <p:nvPr/>
        </p:nvSpPr>
        <p:spPr>
          <a:xfrm flipH="1">
            <a:off x="6162661" y="-1118242"/>
            <a:ext cx="23154" cy="17756"/>
          </a:xfrm>
          <a:custGeom>
            <a:avLst/>
            <a:gdLst/>
            <a:ahLst/>
            <a:cxnLst/>
            <a:rect l="l" t="t" r="r" b="b"/>
            <a:pathLst>
              <a:path w="622" h="477" fill="none" extrusionOk="0">
                <a:moveTo>
                  <a:pt x="329" y="1"/>
                </a:moveTo>
                <a:lnTo>
                  <a:pt x="329" y="1"/>
                </a:lnTo>
                <a:lnTo>
                  <a:pt x="293" y="1"/>
                </a:lnTo>
                <a:lnTo>
                  <a:pt x="293" y="1"/>
                </a:lnTo>
                <a:lnTo>
                  <a:pt x="220" y="38"/>
                </a:lnTo>
                <a:lnTo>
                  <a:pt x="146" y="111"/>
                </a:lnTo>
                <a:lnTo>
                  <a:pt x="0" y="257"/>
                </a:lnTo>
                <a:lnTo>
                  <a:pt x="0" y="257"/>
                </a:lnTo>
                <a:lnTo>
                  <a:pt x="110" y="366"/>
                </a:lnTo>
                <a:lnTo>
                  <a:pt x="183" y="440"/>
                </a:lnTo>
                <a:lnTo>
                  <a:pt x="256" y="476"/>
                </a:lnTo>
                <a:lnTo>
                  <a:pt x="256" y="476"/>
                </a:lnTo>
                <a:lnTo>
                  <a:pt x="293" y="476"/>
                </a:lnTo>
                <a:lnTo>
                  <a:pt x="293" y="476"/>
                </a:lnTo>
                <a:lnTo>
                  <a:pt x="366" y="440"/>
                </a:lnTo>
                <a:lnTo>
                  <a:pt x="439" y="403"/>
                </a:lnTo>
                <a:lnTo>
                  <a:pt x="622" y="257"/>
                </a:lnTo>
                <a:lnTo>
                  <a:pt x="622" y="257"/>
                </a:lnTo>
                <a:lnTo>
                  <a:pt x="439" y="74"/>
                </a:lnTo>
                <a:lnTo>
                  <a:pt x="366" y="1"/>
                </a:lnTo>
                <a:lnTo>
                  <a:pt x="329" y="1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2"/>
          <p:cNvSpPr/>
          <p:nvPr/>
        </p:nvSpPr>
        <p:spPr>
          <a:xfrm flipH="1">
            <a:off x="6298719" y="-866526"/>
            <a:ext cx="19096" cy="17756"/>
          </a:xfrm>
          <a:custGeom>
            <a:avLst/>
            <a:gdLst/>
            <a:ahLst/>
            <a:cxnLst/>
            <a:rect l="l" t="t" r="r" b="b"/>
            <a:pathLst>
              <a:path w="513" h="477" extrusionOk="0">
                <a:moveTo>
                  <a:pt x="476" y="1"/>
                </a:moveTo>
                <a:lnTo>
                  <a:pt x="1" y="330"/>
                </a:lnTo>
                <a:lnTo>
                  <a:pt x="147" y="440"/>
                </a:lnTo>
                <a:lnTo>
                  <a:pt x="257" y="476"/>
                </a:lnTo>
                <a:lnTo>
                  <a:pt x="366" y="440"/>
                </a:lnTo>
                <a:lnTo>
                  <a:pt x="476" y="367"/>
                </a:lnTo>
                <a:lnTo>
                  <a:pt x="512" y="330"/>
                </a:lnTo>
                <a:lnTo>
                  <a:pt x="512" y="257"/>
                </a:lnTo>
                <a:lnTo>
                  <a:pt x="476" y="1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2"/>
          <p:cNvSpPr/>
          <p:nvPr/>
        </p:nvSpPr>
        <p:spPr>
          <a:xfrm flipH="1">
            <a:off x="6298719" y="-866526"/>
            <a:ext cx="19096" cy="17756"/>
          </a:xfrm>
          <a:custGeom>
            <a:avLst/>
            <a:gdLst/>
            <a:ahLst/>
            <a:cxnLst/>
            <a:rect l="l" t="t" r="r" b="b"/>
            <a:pathLst>
              <a:path w="513" h="477" fill="none" extrusionOk="0">
                <a:moveTo>
                  <a:pt x="476" y="1"/>
                </a:moveTo>
                <a:lnTo>
                  <a:pt x="476" y="1"/>
                </a:lnTo>
                <a:lnTo>
                  <a:pt x="1" y="330"/>
                </a:lnTo>
                <a:lnTo>
                  <a:pt x="1" y="330"/>
                </a:lnTo>
                <a:lnTo>
                  <a:pt x="147" y="440"/>
                </a:lnTo>
                <a:lnTo>
                  <a:pt x="257" y="476"/>
                </a:lnTo>
                <a:lnTo>
                  <a:pt x="257" y="476"/>
                </a:lnTo>
                <a:lnTo>
                  <a:pt x="366" y="440"/>
                </a:lnTo>
                <a:lnTo>
                  <a:pt x="476" y="367"/>
                </a:lnTo>
                <a:lnTo>
                  <a:pt x="476" y="367"/>
                </a:lnTo>
                <a:lnTo>
                  <a:pt x="512" y="330"/>
                </a:lnTo>
                <a:lnTo>
                  <a:pt x="512" y="257"/>
                </a:lnTo>
                <a:lnTo>
                  <a:pt x="476" y="1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2"/>
          <p:cNvSpPr/>
          <p:nvPr/>
        </p:nvSpPr>
        <p:spPr>
          <a:xfrm flipH="1">
            <a:off x="6338177" y="-847467"/>
            <a:ext cx="10907" cy="8227"/>
          </a:xfrm>
          <a:custGeom>
            <a:avLst/>
            <a:gdLst/>
            <a:ahLst/>
            <a:cxnLst/>
            <a:rect l="l" t="t" r="r" b="b"/>
            <a:pathLst>
              <a:path w="293" h="221" extrusionOk="0">
                <a:moveTo>
                  <a:pt x="146" y="1"/>
                </a:moveTo>
                <a:lnTo>
                  <a:pt x="73" y="37"/>
                </a:lnTo>
                <a:lnTo>
                  <a:pt x="0" y="110"/>
                </a:lnTo>
                <a:lnTo>
                  <a:pt x="37" y="183"/>
                </a:lnTo>
                <a:lnTo>
                  <a:pt x="110" y="220"/>
                </a:lnTo>
                <a:lnTo>
                  <a:pt x="183" y="183"/>
                </a:lnTo>
                <a:lnTo>
                  <a:pt x="292" y="110"/>
                </a:lnTo>
                <a:lnTo>
                  <a:pt x="219" y="37"/>
                </a:lnTo>
                <a:lnTo>
                  <a:pt x="146" y="1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2"/>
          <p:cNvSpPr/>
          <p:nvPr/>
        </p:nvSpPr>
        <p:spPr>
          <a:xfrm flipH="1">
            <a:off x="6338177" y="-847467"/>
            <a:ext cx="10907" cy="8227"/>
          </a:xfrm>
          <a:custGeom>
            <a:avLst/>
            <a:gdLst/>
            <a:ahLst/>
            <a:cxnLst/>
            <a:rect l="l" t="t" r="r" b="b"/>
            <a:pathLst>
              <a:path w="293" h="221" fill="none" extrusionOk="0">
                <a:moveTo>
                  <a:pt x="146" y="1"/>
                </a:moveTo>
                <a:lnTo>
                  <a:pt x="146" y="1"/>
                </a:lnTo>
                <a:lnTo>
                  <a:pt x="146" y="1"/>
                </a:lnTo>
                <a:lnTo>
                  <a:pt x="146" y="1"/>
                </a:lnTo>
                <a:lnTo>
                  <a:pt x="73" y="37"/>
                </a:lnTo>
                <a:lnTo>
                  <a:pt x="0" y="110"/>
                </a:lnTo>
                <a:lnTo>
                  <a:pt x="0" y="110"/>
                </a:lnTo>
                <a:lnTo>
                  <a:pt x="37" y="183"/>
                </a:lnTo>
                <a:lnTo>
                  <a:pt x="110" y="220"/>
                </a:lnTo>
                <a:lnTo>
                  <a:pt x="110" y="220"/>
                </a:lnTo>
                <a:lnTo>
                  <a:pt x="110" y="220"/>
                </a:lnTo>
                <a:lnTo>
                  <a:pt x="110" y="220"/>
                </a:lnTo>
                <a:lnTo>
                  <a:pt x="183" y="183"/>
                </a:lnTo>
                <a:lnTo>
                  <a:pt x="292" y="110"/>
                </a:lnTo>
                <a:lnTo>
                  <a:pt x="292" y="110"/>
                </a:lnTo>
                <a:lnTo>
                  <a:pt x="219" y="37"/>
                </a:lnTo>
                <a:lnTo>
                  <a:pt x="146" y="1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SECTION_TITLE_AND_DESCRIPTION_1_2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1410723">
            <a:off x="-3196444" y="2789995"/>
            <a:ext cx="6635465" cy="429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84" y="3275787"/>
            <a:ext cx="3842282" cy="378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66279" y="91862"/>
            <a:ext cx="3842282" cy="378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625" y="-1340464"/>
            <a:ext cx="2764175" cy="272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605655">
            <a:off x="5268306" y="4423795"/>
            <a:ext cx="6635464" cy="4298089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33"/>
          <p:cNvSpPr txBox="1">
            <a:spLocks noGrp="1"/>
          </p:cNvSpPr>
          <p:nvPr>
            <p:ph type="title"/>
          </p:nvPr>
        </p:nvSpPr>
        <p:spPr>
          <a:xfrm>
            <a:off x="4459800" y="1093625"/>
            <a:ext cx="39642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5" name="Google Shape;605;p33"/>
          <p:cNvSpPr txBox="1">
            <a:spLocks noGrp="1"/>
          </p:cNvSpPr>
          <p:nvPr>
            <p:ph type="subTitle" idx="1"/>
          </p:nvPr>
        </p:nvSpPr>
        <p:spPr>
          <a:xfrm>
            <a:off x="4459800" y="3302563"/>
            <a:ext cx="3964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3"/>
          <p:cNvSpPr/>
          <p:nvPr/>
        </p:nvSpPr>
        <p:spPr>
          <a:xfrm flipH="1">
            <a:off x="5580314" y="-573975"/>
            <a:ext cx="13624" cy="17719"/>
          </a:xfrm>
          <a:custGeom>
            <a:avLst/>
            <a:gdLst/>
            <a:ahLst/>
            <a:cxnLst/>
            <a:rect l="l" t="t" r="r" b="b"/>
            <a:pathLst>
              <a:path w="366" h="476" fill="none" extrusionOk="0">
                <a:moveTo>
                  <a:pt x="292" y="476"/>
                </a:moveTo>
                <a:lnTo>
                  <a:pt x="292" y="476"/>
                </a:lnTo>
                <a:lnTo>
                  <a:pt x="110" y="439"/>
                </a:lnTo>
                <a:lnTo>
                  <a:pt x="37" y="439"/>
                </a:lnTo>
                <a:lnTo>
                  <a:pt x="0" y="403"/>
                </a:lnTo>
                <a:lnTo>
                  <a:pt x="0" y="403"/>
                </a:lnTo>
                <a:lnTo>
                  <a:pt x="0" y="256"/>
                </a:lnTo>
                <a:lnTo>
                  <a:pt x="37" y="147"/>
                </a:lnTo>
                <a:lnTo>
                  <a:pt x="183" y="74"/>
                </a:lnTo>
                <a:lnTo>
                  <a:pt x="366" y="1"/>
                </a:lnTo>
                <a:lnTo>
                  <a:pt x="366" y="1"/>
                </a:lnTo>
                <a:lnTo>
                  <a:pt x="292" y="476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3"/>
          <p:cNvSpPr/>
          <p:nvPr/>
        </p:nvSpPr>
        <p:spPr>
          <a:xfrm flipH="1">
            <a:off x="5229282" y="-993054"/>
            <a:ext cx="85729" cy="43590"/>
          </a:xfrm>
          <a:custGeom>
            <a:avLst/>
            <a:gdLst/>
            <a:ahLst/>
            <a:cxnLst/>
            <a:rect l="l" t="t" r="r" b="b"/>
            <a:pathLst>
              <a:path w="2303" h="1171" fill="none" extrusionOk="0">
                <a:moveTo>
                  <a:pt x="439" y="1170"/>
                </a:moveTo>
                <a:lnTo>
                  <a:pt x="439" y="1170"/>
                </a:lnTo>
                <a:lnTo>
                  <a:pt x="219" y="1134"/>
                </a:lnTo>
                <a:lnTo>
                  <a:pt x="0" y="1061"/>
                </a:lnTo>
                <a:lnTo>
                  <a:pt x="0" y="1061"/>
                </a:lnTo>
                <a:lnTo>
                  <a:pt x="329" y="732"/>
                </a:lnTo>
                <a:lnTo>
                  <a:pt x="621" y="476"/>
                </a:lnTo>
                <a:lnTo>
                  <a:pt x="621" y="476"/>
                </a:lnTo>
                <a:lnTo>
                  <a:pt x="950" y="257"/>
                </a:lnTo>
                <a:lnTo>
                  <a:pt x="1316" y="1"/>
                </a:lnTo>
                <a:lnTo>
                  <a:pt x="1316" y="1"/>
                </a:lnTo>
                <a:lnTo>
                  <a:pt x="2303" y="476"/>
                </a:lnTo>
                <a:lnTo>
                  <a:pt x="2303" y="476"/>
                </a:lnTo>
                <a:lnTo>
                  <a:pt x="1206" y="914"/>
                </a:lnTo>
                <a:lnTo>
                  <a:pt x="1206" y="914"/>
                </a:lnTo>
                <a:lnTo>
                  <a:pt x="841" y="1061"/>
                </a:lnTo>
                <a:lnTo>
                  <a:pt x="658" y="1134"/>
                </a:lnTo>
                <a:lnTo>
                  <a:pt x="439" y="117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3"/>
          <p:cNvSpPr/>
          <p:nvPr/>
        </p:nvSpPr>
        <p:spPr>
          <a:xfrm flipH="1">
            <a:off x="5256493" y="-1195781"/>
            <a:ext cx="92541" cy="63990"/>
          </a:xfrm>
          <a:custGeom>
            <a:avLst/>
            <a:gdLst/>
            <a:ahLst/>
            <a:cxnLst/>
            <a:rect l="l" t="t" r="r" b="b"/>
            <a:pathLst>
              <a:path w="2486" h="1719" fill="none" extrusionOk="0">
                <a:moveTo>
                  <a:pt x="0" y="1718"/>
                </a:moveTo>
                <a:lnTo>
                  <a:pt x="0" y="1718"/>
                </a:lnTo>
                <a:lnTo>
                  <a:pt x="73" y="1499"/>
                </a:lnTo>
                <a:lnTo>
                  <a:pt x="147" y="1316"/>
                </a:lnTo>
                <a:lnTo>
                  <a:pt x="293" y="1170"/>
                </a:lnTo>
                <a:lnTo>
                  <a:pt x="439" y="1061"/>
                </a:lnTo>
                <a:lnTo>
                  <a:pt x="731" y="878"/>
                </a:lnTo>
                <a:lnTo>
                  <a:pt x="878" y="805"/>
                </a:lnTo>
                <a:lnTo>
                  <a:pt x="1024" y="695"/>
                </a:lnTo>
                <a:lnTo>
                  <a:pt x="1024" y="695"/>
                </a:lnTo>
                <a:lnTo>
                  <a:pt x="768" y="403"/>
                </a:lnTo>
                <a:lnTo>
                  <a:pt x="768" y="403"/>
                </a:lnTo>
                <a:lnTo>
                  <a:pt x="987" y="220"/>
                </a:lnTo>
                <a:lnTo>
                  <a:pt x="1170" y="74"/>
                </a:lnTo>
                <a:lnTo>
                  <a:pt x="1316" y="37"/>
                </a:lnTo>
                <a:lnTo>
                  <a:pt x="1535" y="1"/>
                </a:lnTo>
                <a:lnTo>
                  <a:pt x="1535" y="1"/>
                </a:lnTo>
                <a:lnTo>
                  <a:pt x="1974" y="37"/>
                </a:lnTo>
                <a:lnTo>
                  <a:pt x="1974" y="37"/>
                </a:lnTo>
                <a:lnTo>
                  <a:pt x="1755" y="476"/>
                </a:lnTo>
                <a:lnTo>
                  <a:pt x="1755" y="476"/>
                </a:lnTo>
                <a:lnTo>
                  <a:pt x="2486" y="951"/>
                </a:lnTo>
                <a:lnTo>
                  <a:pt x="2486" y="951"/>
                </a:lnTo>
                <a:lnTo>
                  <a:pt x="2230" y="1316"/>
                </a:lnTo>
                <a:lnTo>
                  <a:pt x="2230" y="1316"/>
                </a:lnTo>
                <a:lnTo>
                  <a:pt x="2011" y="1280"/>
                </a:lnTo>
                <a:lnTo>
                  <a:pt x="1755" y="1280"/>
                </a:lnTo>
                <a:lnTo>
                  <a:pt x="1755" y="1280"/>
                </a:lnTo>
                <a:lnTo>
                  <a:pt x="1316" y="1316"/>
                </a:lnTo>
                <a:lnTo>
                  <a:pt x="878" y="1426"/>
                </a:lnTo>
                <a:lnTo>
                  <a:pt x="439" y="1536"/>
                </a:lnTo>
                <a:lnTo>
                  <a:pt x="0" y="1718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3"/>
          <p:cNvSpPr/>
          <p:nvPr/>
        </p:nvSpPr>
        <p:spPr>
          <a:xfrm flipH="1">
            <a:off x="5980333" y="-984865"/>
            <a:ext cx="54460" cy="48988"/>
          </a:xfrm>
          <a:custGeom>
            <a:avLst/>
            <a:gdLst/>
            <a:ahLst/>
            <a:cxnLst/>
            <a:rect l="l" t="t" r="r" b="b"/>
            <a:pathLst>
              <a:path w="1463" h="1316" extrusionOk="0">
                <a:moveTo>
                  <a:pt x="1462" y="0"/>
                </a:moveTo>
                <a:lnTo>
                  <a:pt x="439" y="475"/>
                </a:lnTo>
                <a:lnTo>
                  <a:pt x="147" y="621"/>
                </a:lnTo>
                <a:lnTo>
                  <a:pt x="74" y="694"/>
                </a:lnTo>
                <a:lnTo>
                  <a:pt x="37" y="768"/>
                </a:lnTo>
                <a:lnTo>
                  <a:pt x="0" y="877"/>
                </a:lnTo>
                <a:lnTo>
                  <a:pt x="0" y="987"/>
                </a:lnTo>
                <a:lnTo>
                  <a:pt x="74" y="1316"/>
                </a:lnTo>
                <a:lnTo>
                  <a:pt x="402" y="1279"/>
                </a:lnTo>
                <a:lnTo>
                  <a:pt x="658" y="1206"/>
                </a:lnTo>
                <a:lnTo>
                  <a:pt x="878" y="1097"/>
                </a:lnTo>
                <a:lnTo>
                  <a:pt x="1060" y="950"/>
                </a:lnTo>
                <a:lnTo>
                  <a:pt x="1207" y="768"/>
                </a:lnTo>
                <a:lnTo>
                  <a:pt x="1316" y="548"/>
                </a:lnTo>
                <a:lnTo>
                  <a:pt x="1426" y="292"/>
                </a:lnTo>
                <a:lnTo>
                  <a:pt x="1462" y="0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3"/>
          <p:cNvSpPr/>
          <p:nvPr/>
        </p:nvSpPr>
        <p:spPr>
          <a:xfrm flipH="1">
            <a:off x="5980333" y="-984865"/>
            <a:ext cx="54460" cy="48988"/>
          </a:xfrm>
          <a:custGeom>
            <a:avLst/>
            <a:gdLst/>
            <a:ahLst/>
            <a:cxnLst/>
            <a:rect l="l" t="t" r="r" b="b"/>
            <a:pathLst>
              <a:path w="1463" h="1316" fill="none" extrusionOk="0">
                <a:moveTo>
                  <a:pt x="1462" y="0"/>
                </a:moveTo>
                <a:lnTo>
                  <a:pt x="1462" y="0"/>
                </a:lnTo>
                <a:lnTo>
                  <a:pt x="439" y="475"/>
                </a:lnTo>
                <a:lnTo>
                  <a:pt x="439" y="475"/>
                </a:lnTo>
                <a:lnTo>
                  <a:pt x="147" y="621"/>
                </a:lnTo>
                <a:lnTo>
                  <a:pt x="74" y="694"/>
                </a:lnTo>
                <a:lnTo>
                  <a:pt x="37" y="768"/>
                </a:lnTo>
                <a:lnTo>
                  <a:pt x="0" y="877"/>
                </a:lnTo>
                <a:lnTo>
                  <a:pt x="0" y="987"/>
                </a:lnTo>
                <a:lnTo>
                  <a:pt x="74" y="1316"/>
                </a:lnTo>
                <a:lnTo>
                  <a:pt x="74" y="1316"/>
                </a:lnTo>
                <a:lnTo>
                  <a:pt x="402" y="1279"/>
                </a:lnTo>
                <a:lnTo>
                  <a:pt x="658" y="1206"/>
                </a:lnTo>
                <a:lnTo>
                  <a:pt x="878" y="1097"/>
                </a:lnTo>
                <a:lnTo>
                  <a:pt x="1060" y="950"/>
                </a:lnTo>
                <a:lnTo>
                  <a:pt x="1207" y="768"/>
                </a:lnTo>
                <a:lnTo>
                  <a:pt x="1316" y="548"/>
                </a:lnTo>
                <a:lnTo>
                  <a:pt x="1426" y="292"/>
                </a:lnTo>
                <a:lnTo>
                  <a:pt x="1462" y="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3"/>
          <p:cNvSpPr/>
          <p:nvPr/>
        </p:nvSpPr>
        <p:spPr>
          <a:xfrm flipH="1">
            <a:off x="5686442" y="-761738"/>
            <a:ext cx="21814" cy="55838"/>
          </a:xfrm>
          <a:custGeom>
            <a:avLst/>
            <a:gdLst/>
            <a:ahLst/>
            <a:cxnLst/>
            <a:rect l="l" t="t" r="r" b="b"/>
            <a:pathLst>
              <a:path w="586" h="1500" extrusionOk="0">
                <a:moveTo>
                  <a:pt x="257" y="0"/>
                </a:moveTo>
                <a:lnTo>
                  <a:pt x="37" y="37"/>
                </a:lnTo>
                <a:lnTo>
                  <a:pt x="1" y="439"/>
                </a:lnTo>
                <a:lnTo>
                  <a:pt x="1" y="805"/>
                </a:lnTo>
                <a:lnTo>
                  <a:pt x="37" y="1170"/>
                </a:lnTo>
                <a:lnTo>
                  <a:pt x="147" y="1499"/>
                </a:lnTo>
                <a:lnTo>
                  <a:pt x="220" y="1316"/>
                </a:lnTo>
                <a:lnTo>
                  <a:pt x="293" y="1170"/>
                </a:lnTo>
                <a:lnTo>
                  <a:pt x="476" y="805"/>
                </a:lnTo>
                <a:lnTo>
                  <a:pt x="549" y="622"/>
                </a:lnTo>
                <a:lnTo>
                  <a:pt x="586" y="439"/>
                </a:lnTo>
                <a:lnTo>
                  <a:pt x="586" y="256"/>
                </a:lnTo>
                <a:lnTo>
                  <a:pt x="512" y="37"/>
                </a:lnTo>
                <a:lnTo>
                  <a:pt x="293" y="0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3"/>
          <p:cNvSpPr/>
          <p:nvPr/>
        </p:nvSpPr>
        <p:spPr>
          <a:xfrm flipH="1">
            <a:off x="5686442" y="-761738"/>
            <a:ext cx="21814" cy="55838"/>
          </a:xfrm>
          <a:custGeom>
            <a:avLst/>
            <a:gdLst/>
            <a:ahLst/>
            <a:cxnLst/>
            <a:rect l="l" t="t" r="r" b="b"/>
            <a:pathLst>
              <a:path w="586" h="1500" fill="none" extrusionOk="0">
                <a:moveTo>
                  <a:pt x="257" y="0"/>
                </a:moveTo>
                <a:lnTo>
                  <a:pt x="257" y="0"/>
                </a:lnTo>
                <a:lnTo>
                  <a:pt x="37" y="37"/>
                </a:lnTo>
                <a:lnTo>
                  <a:pt x="37" y="37"/>
                </a:lnTo>
                <a:lnTo>
                  <a:pt x="1" y="439"/>
                </a:lnTo>
                <a:lnTo>
                  <a:pt x="1" y="805"/>
                </a:lnTo>
                <a:lnTo>
                  <a:pt x="37" y="1170"/>
                </a:lnTo>
                <a:lnTo>
                  <a:pt x="147" y="1499"/>
                </a:lnTo>
                <a:lnTo>
                  <a:pt x="147" y="1499"/>
                </a:lnTo>
                <a:lnTo>
                  <a:pt x="220" y="1316"/>
                </a:lnTo>
                <a:lnTo>
                  <a:pt x="293" y="1170"/>
                </a:lnTo>
                <a:lnTo>
                  <a:pt x="476" y="805"/>
                </a:lnTo>
                <a:lnTo>
                  <a:pt x="549" y="622"/>
                </a:lnTo>
                <a:lnTo>
                  <a:pt x="586" y="439"/>
                </a:lnTo>
                <a:lnTo>
                  <a:pt x="586" y="256"/>
                </a:lnTo>
                <a:lnTo>
                  <a:pt x="512" y="37"/>
                </a:lnTo>
                <a:lnTo>
                  <a:pt x="512" y="37"/>
                </a:lnTo>
                <a:lnTo>
                  <a:pt x="293" y="0"/>
                </a:lnTo>
                <a:lnTo>
                  <a:pt x="293" y="0"/>
                </a:lnTo>
                <a:lnTo>
                  <a:pt x="257" y="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3"/>
          <p:cNvSpPr/>
          <p:nvPr/>
        </p:nvSpPr>
        <p:spPr>
          <a:xfrm flipH="1">
            <a:off x="6144980" y="-1285568"/>
            <a:ext cx="43553" cy="32684"/>
          </a:xfrm>
          <a:custGeom>
            <a:avLst/>
            <a:gdLst/>
            <a:ahLst/>
            <a:cxnLst/>
            <a:rect l="l" t="t" r="r" b="b"/>
            <a:pathLst>
              <a:path w="1170" h="878" extrusionOk="0">
                <a:moveTo>
                  <a:pt x="548" y="0"/>
                </a:moveTo>
                <a:lnTo>
                  <a:pt x="293" y="37"/>
                </a:lnTo>
                <a:lnTo>
                  <a:pt x="0" y="183"/>
                </a:lnTo>
                <a:lnTo>
                  <a:pt x="110" y="256"/>
                </a:lnTo>
                <a:lnTo>
                  <a:pt x="219" y="366"/>
                </a:lnTo>
                <a:lnTo>
                  <a:pt x="402" y="585"/>
                </a:lnTo>
                <a:lnTo>
                  <a:pt x="512" y="695"/>
                </a:lnTo>
                <a:lnTo>
                  <a:pt x="585" y="804"/>
                </a:lnTo>
                <a:lnTo>
                  <a:pt x="731" y="841"/>
                </a:lnTo>
                <a:lnTo>
                  <a:pt x="877" y="877"/>
                </a:lnTo>
                <a:lnTo>
                  <a:pt x="1024" y="877"/>
                </a:lnTo>
                <a:lnTo>
                  <a:pt x="1170" y="804"/>
                </a:lnTo>
                <a:lnTo>
                  <a:pt x="1024" y="439"/>
                </a:lnTo>
                <a:lnTo>
                  <a:pt x="877" y="183"/>
                </a:lnTo>
                <a:lnTo>
                  <a:pt x="731" y="37"/>
                </a:lnTo>
                <a:lnTo>
                  <a:pt x="621" y="0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3"/>
          <p:cNvSpPr/>
          <p:nvPr/>
        </p:nvSpPr>
        <p:spPr>
          <a:xfrm flipH="1">
            <a:off x="6144980" y="-1285568"/>
            <a:ext cx="43553" cy="32684"/>
          </a:xfrm>
          <a:custGeom>
            <a:avLst/>
            <a:gdLst/>
            <a:ahLst/>
            <a:cxnLst/>
            <a:rect l="l" t="t" r="r" b="b"/>
            <a:pathLst>
              <a:path w="1170" h="878" fill="none" extrusionOk="0">
                <a:moveTo>
                  <a:pt x="548" y="0"/>
                </a:moveTo>
                <a:lnTo>
                  <a:pt x="548" y="0"/>
                </a:lnTo>
                <a:lnTo>
                  <a:pt x="293" y="37"/>
                </a:lnTo>
                <a:lnTo>
                  <a:pt x="0" y="183"/>
                </a:lnTo>
                <a:lnTo>
                  <a:pt x="0" y="183"/>
                </a:lnTo>
                <a:lnTo>
                  <a:pt x="110" y="256"/>
                </a:lnTo>
                <a:lnTo>
                  <a:pt x="219" y="366"/>
                </a:lnTo>
                <a:lnTo>
                  <a:pt x="402" y="585"/>
                </a:lnTo>
                <a:lnTo>
                  <a:pt x="512" y="695"/>
                </a:lnTo>
                <a:lnTo>
                  <a:pt x="585" y="804"/>
                </a:lnTo>
                <a:lnTo>
                  <a:pt x="731" y="841"/>
                </a:lnTo>
                <a:lnTo>
                  <a:pt x="877" y="877"/>
                </a:lnTo>
                <a:lnTo>
                  <a:pt x="877" y="877"/>
                </a:lnTo>
                <a:lnTo>
                  <a:pt x="1024" y="877"/>
                </a:lnTo>
                <a:lnTo>
                  <a:pt x="1170" y="804"/>
                </a:lnTo>
                <a:lnTo>
                  <a:pt x="1170" y="804"/>
                </a:lnTo>
                <a:lnTo>
                  <a:pt x="1024" y="439"/>
                </a:lnTo>
                <a:lnTo>
                  <a:pt x="877" y="183"/>
                </a:lnTo>
                <a:lnTo>
                  <a:pt x="731" y="37"/>
                </a:lnTo>
                <a:lnTo>
                  <a:pt x="621" y="0"/>
                </a:lnTo>
                <a:lnTo>
                  <a:pt x="548" y="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3"/>
          <p:cNvSpPr/>
          <p:nvPr/>
        </p:nvSpPr>
        <p:spPr>
          <a:xfrm flipH="1">
            <a:off x="6162661" y="-1118242"/>
            <a:ext cx="23154" cy="17756"/>
          </a:xfrm>
          <a:custGeom>
            <a:avLst/>
            <a:gdLst/>
            <a:ahLst/>
            <a:cxnLst/>
            <a:rect l="l" t="t" r="r" b="b"/>
            <a:pathLst>
              <a:path w="622" h="477" extrusionOk="0">
                <a:moveTo>
                  <a:pt x="293" y="1"/>
                </a:moveTo>
                <a:lnTo>
                  <a:pt x="220" y="38"/>
                </a:lnTo>
                <a:lnTo>
                  <a:pt x="146" y="111"/>
                </a:lnTo>
                <a:lnTo>
                  <a:pt x="0" y="257"/>
                </a:lnTo>
                <a:lnTo>
                  <a:pt x="110" y="366"/>
                </a:lnTo>
                <a:lnTo>
                  <a:pt x="183" y="440"/>
                </a:lnTo>
                <a:lnTo>
                  <a:pt x="256" y="476"/>
                </a:lnTo>
                <a:lnTo>
                  <a:pt x="293" y="476"/>
                </a:lnTo>
                <a:lnTo>
                  <a:pt x="366" y="440"/>
                </a:lnTo>
                <a:lnTo>
                  <a:pt x="439" y="403"/>
                </a:lnTo>
                <a:lnTo>
                  <a:pt x="622" y="257"/>
                </a:lnTo>
                <a:lnTo>
                  <a:pt x="439" y="74"/>
                </a:lnTo>
                <a:lnTo>
                  <a:pt x="366" y="1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3"/>
          <p:cNvSpPr/>
          <p:nvPr/>
        </p:nvSpPr>
        <p:spPr>
          <a:xfrm flipH="1">
            <a:off x="6162661" y="-1118242"/>
            <a:ext cx="23154" cy="17756"/>
          </a:xfrm>
          <a:custGeom>
            <a:avLst/>
            <a:gdLst/>
            <a:ahLst/>
            <a:cxnLst/>
            <a:rect l="l" t="t" r="r" b="b"/>
            <a:pathLst>
              <a:path w="622" h="477" fill="none" extrusionOk="0">
                <a:moveTo>
                  <a:pt x="329" y="1"/>
                </a:moveTo>
                <a:lnTo>
                  <a:pt x="329" y="1"/>
                </a:lnTo>
                <a:lnTo>
                  <a:pt x="293" y="1"/>
                </a:lnTo>
                <a:lnTo>
                  <a:pt x="293" y="1"/>
                </a:lnTo>
                <a:lnTo>
                  <a:pt x="220" y="38"/>
                </a:lnTo>
                <a:lnTo>
                  <a:pt x="146" y="111"/>
                </a:lnTo>
                <a:lnTo>
                  <a:pt x="0" y="257"/>
                </a:lnTo>
                <a:lnTo>
                  <a:pt x="0" y="257"/>
                </a:lnTo>
                <a:lnTo>
                  <a:pt x="110" y="366"/>
                </a:lnTo>
                <a:lnTo>
                  <a:pt x="183" y="440"/>
                </a:lnTo>
                <a:lnTo>
                  <a:pt x="256" y="476"/>
                </a:lnTo>
                <a:lnTo>
                  <a:pt x="256" y="476"/>
                </a:lnTo>
                <a:lnTo>
                  <a:pt x="293" y="476"/>
                </a:lnTo>
                <a:lnTo>
                  <a:pt x="293" y="476"/>
                </a:lnTo>
                <a:lnTo>
                  <a:pt x="366" y="440"/>
                </a:lnTo>
                <a:lnTo>
                  <a:pt x="439" y="403"/>
                </a:lnTo>
                <a:lnTo>
                  <a:pt x="622" y="257"/>
                </a:lnTo>
                <a:lnTo>
                  <a:pt x="622" y="257"/>
                </a:lnTo>
                <a:lnTo>
                  <a:pt x="439" y="74"/>
                </a:lnTo>
                <a:lnTo>
                  <a:pt x="366" y="1"/>
                </a:lnTo>
                <a:lnTo>
                  <a:pt x="329" y="1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3"/>
          <p:cNvSpPr/>
          <p:nvPr/>
        </p:nvSpPr>
        <p:spPr>
          <a:xfrm flipH="1">
            <a:off x="6298719" y="-866526"/>
            <a:ext cx="19096" cy="17756"/>
          </a:xfrm>
          <a:custGeom>
            <a:avLst/>
            <a:gdLst/>
            <a:ahLst/>
            <a:cxnLst/>
            <a:rect l="l" t="t" r="r" b="b"/>
            <a:pathLst>
              <a:path w="513" h="477" extrusionOk="0">
                <a:moveTo>
                  <a:pt x="476" y="1"/>
                </a:moveTo>
                <a:lnTo>
                  <a:pt x="1" y="330"/>
                </a:lnTo>
                <a:lnTo>
                  <a:pt x="147" y="440"/>
                </a:lnTo>
                <a:lnTo>
                  <a:pt x="257" y="476"/>
                </a:lnTo>
                <a:lnTo>
                  <a:pt x="366" y="440"/>
                </a:lnTo>
                <a:lnTo>
                  <a:pt x="476" y="367"/>
                </a:lnTo>
                <a:lnTo>
                  <a:pt x="512" y="330"/>
                </a:lnTo>
                <a:lnTo>
                  <a:pt x="512" y="257"/>
                </a:lnTo>
                <a:lnTo>
                  <a:pt x="476" y="1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3"/>
          <p:cNvSpPr/>
          <p:nvPr/>
        </p:nvSpPr>
        <p:spPr>
          <a:xfrm flipH="1">
            <a:off x="6298719" y="-866526"/>
            <a:ext cx="19096" cy="17756"/>
          </a:xfrm>
          <a:custGeom>
            <a:avLst/>
            <a:gdLst/>
            <a:ahLst/>
            <a:cxnLst/>
            <a:rect l="l" t="t" r="r" b="b"/>
            <a:pathLst>
              <a:path w="513" h="477" fill="none" extrusionOk="0">
                <a:moveTo>
                  <a:pt x="476" y="1"/>
                </a:moveTo>
                <a:lnTo>
                  <a:pt x="476" y="1"/>
                </a:lnTo>
                <a:lnTo>
                  <a:pt x="1" y="330"/>
                </a:lnTo>
                <a:lnTo>
                  <a:pt x="1" y="330"/>
                </a:lnTo>
                <a:lnTo>
                  <a:pt x="147" y="440"/>
                </a:lnTo>
                <a:lnTo>
                  <a:pt x="257" y="476"/>
                </a:lnTo>
                <a:lnTo>
                  <a:pt x="257" y="476"/>
                </a:lnTo>
                <a:lnTo>
                  <a:pt x="366" y="440"/>
                </a:lnTo>
                <a:lnTo>
                  <a:pt x="476" y="367"/>
                </a:lnTo>
                <a:lnTo>
                  <a:pt x="476" y="367"/>
                </a:lnTo>
                <a:lnTo>
                  <a:pt x="512" y="330"/>
                </a:lnTo>
                <a:lnTo>
                  <a:pt x="512" y="257"/>
                </a:lnTo>
                <a:lnTo>
                  <a:pt x="476" y="1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3"/>
          <p:cNvSpPr/>
          <p:nvPr/>
        </p:nvSpPr>
        <p:spPr>
          <a:xfrm flipH="1">
            <a:off x="6338177" y="-847467"/>
            <a:ext cx="10907" cy="8227"/>
          </a:xfrm>
          <a:custGeom>
            <a:avLst/>
            <a:gdLst/>
            <a:ahLst/>
            <a:cxnLst/>
            <a:rect l="l" t="t" r="r" b="b"/>
            <a:pathLst>
              <a:path w="293" h="221" extrusionOk="0">
                <a:moveTo>
                  <a:pt x="146" y="1"/>
                </a:moveTo>
                <a:lnTo>
                  <a:pt x="73" y="37"/>
                </a:lnTo>
                <a:lnTo>
                  <a:pt x="0" y="110"/>
                </a:lnTo>
                <a:lnTo>
                  <a:pt x="37" y="183"/>
                </a:lnTo>
                <a:lnTo>
                  <a:pt x="110" y="220"/>
                </a:lnTo>
                <a:lnTo>
                  <a:pt x="183" y="183"/>
                </a:lnTo>
                <a:lnTo>
                  <a:pt x="292" y="110"/>
                </a:lnTo>
                <a:lnTo>
                  <a:pt x="219" y="37"/>
                </a:lnTo>
                <a:lnTo>
                  <a:pt x="146" y="1"/>
                </a:lnTo>
                <a:close/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3"/>
          <p:cNvSpPr/>
          <p:nvPr/>
        </p:nvSpPr>
        <p:spPr>
          <a:xfrm flipH="1">
            <a:off x="6338177" y="-847467"/>
            <a:ext cx="10907" cy="8227"/>
          </a:xfrm>
          <a:custGeom>
            <a:avLst/>
            <a:gdLst/>
            <a:ahLst/>
            <a:cxnLst/>
            <a:rect l="l" t="t" r="r" b="b"/>
            <a:pathLst>
              <a:path w="293" h="221" fill="none" extrusionOk="0">
                <a:moveTo>
                  <a:pt x="146" y="1"/>
                </a:moveTo>
                <a:lnTo>
                  <a:pt x="146" y="1"/>
                </a:lnTo>
                <a:lnTo>
                  <a:pt x="146" y="1"/>
                </a:lnTo>
                <a:lnTo>
                  <a:pt x="146" y="1"/>
                </a:lnTo>
                <a:lnTo>
                  <a:pt x="73" y="37"/>
                </a:lnTo>
                <a:lnTo>
                  <a:pt x="0" y="110"/>
                </a:lnTo>
                <a:lnTo>
                  <a:pt x="0" y="110"/>
                </a:lnTo>
                <a:lnTo>
                  <a:pt x="37" y="183"/>
                </a:lnTo>
                <a:lnTo>
                  <a:pt x="110" y="220"/>
                </a:lnTo>
                <a:lnTo>
                  <a:pt x="110" y="220"/>
                </a:lnTo>
                <a:lnTo>
                  <a:pt x="110" y="220"/>
                </a:lnTo>
                <a:lnTo>
                  <a:pt x="110" y="220"/>
                </a:lnTo>
                <a:lnTo>
                  <a:pt x="183" y="183"/>
                </a:lnTo>
                <a:lnTo>
                  <a:pt x="292" y="110"/>
                </a:lnTo>
                <a:lnTo>
                  <a:pt x="292" y="110"/>
                </a:lnTo>
                <a:lnTo>
                  <a:pt x="219" y="37"/>
                </a:lnTo>
                <a:lnTo>
                  <a:pt x="146" y="1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4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509854">
            <a:off x="1564072" y="4504261"/>
            <a:ext cx="5645107" cy="365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556" y="-991139"/>
            <a:ext cx="2764175" cy="2722003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7294" y="-852139"/>
            <a:ext cx="2764175" cy="272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6414" y="3433663"/>
            <a:ext cx="3447425" cy="339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5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2700009">
            <a:off x="-2328303" y="4467837"/>
            <a:ext cx="5645107" cy="3656577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35"/>
          <p:cNvSpPr txBox="1">
            <a:spLocks noGrp="1"/>
          </p:cNvSpPr>
          <p:nvPr>
            <p:ph type="title"/>
          </p:nvPr>
        </p:nvSpPr>
        <p:spPr>
          <a:xfrm>
            <a:off x="724325" y="445025"/>
            <a:ext cx="770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4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73299">
            <a:off x="-2431762" y="-1737928"/>
            <a:ext cx="3447426" cy="339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44871">
            <a:off x="7787241" y="3271926"/>
            <a:ext cx="2764175" cy="272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6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6342320">
            <a:off x="6626448" y="-2833301"/>
            <a:ext cx="5645107" cy="3656579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7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4457680" flipH="1">
            <a:off x="6626448" y="4244799"/>
            <a:ext cx="5645107" cy="365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26701" flipH="1">
            <a:off x="-2431762" y="3477662"/>
            <a:ext cx="3447426" cy="339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655129" flipH="1">
            <a:off x="7787241" y="-859367"/>
            <a:ext cx="2764175" cy="2722003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2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8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3456447">
            <a:off x="-2586280" y="4488072"/>
            <a:ext cx="5645108" cy="365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26701">
            <a:off x="8080252" y="3477662"/>
            <a:ext cx="3447426" cy="339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55129">
            <a:off x="-1455501" y="-859367"/>
            <a:ext cx="2764175" cy="2722003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526698">
            <a:off x="6730116" y="3510960"/>
            <a:ext cx="3625544" cy="357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55129">
            <a:off x="-609844" y="-1117938"/>
            <a:ext cx="2764175" cy="272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9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569036">
            <a:off x="8001921" y="-773627"/>
            <a:ext cx="5645108" cy="365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9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1821582">
            <a:off x="-3269804" y="2985723"/>
            <a:ext cx="5645109" cy="365658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39"/>
          <p:cNvSpPr txBox="1">
            <a:spLocks noGrp="1"/>
          </p:cNvSpPr>
          <p:nvPr>
            <p:ph type="title" hasCustomPrompt="1"/>
          </p:nvPr>
        </p:nvSpPr>
        <p:spPr>
          <a:xfrm>
            <a:off x="2223588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7" name="Google Shape;657;p39"/>
          <p:cNvSpPr txBox="1">
            <a:spLocks noGrp="1"/>
          </p:cNvSpPr>
          <p:nvPr>
            <p:ph type="subTitle" idx="1"/>
          </p:nvPr>
        </p:nvSpPr>
        <p:spPr>
          <a:xfrm>
            <a:off x="2223600" y="1439125"/>
            <a:ext cx="4696800" cy="3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58" name="Google Shape;658;p39"/>
          <p:cNvSpPr txBox="1">
            <a:spLocks noGrp="1"/>
          </p:cNvSpPr>
          <p:nvPr>
            <p:ph type="title" idx="2" hasCustomPrompt="1"/>
          </p:nvPr>
        </p:nvSpPr>
        <p:spPr>
          <a:xfrm>
            <a:off x="2223588" y="196793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9" name="Google Shape;659;p39"/>
          <p:cNvSpPr txBox="1">
            <a:spLocks noGrp="1"/>
          </p:cNvSpPr>
          <p:nvPr>
            <p:ph type="subTitle" idx="3"/>
          </p:nvPr>
        </p:nvSpPr>
        <p:spPr>
          <a:xfrm>
            <a:off x="2223600" y="2736825"/>
            <a:ext cx="4696800" cy="3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60" name="Google Shape;660;p39"/>
          <p:cNvSpPr txBox="1">
            <a:spLocks noGrp="1"/>
          </p:cNvSpPr>
          <p:nvPr>
            <p:ph type="title" idx="4" hasCustomPrompt="1"/>
          </p:nvPr>
        </p:nvSpPr>
        <p:spPr>
          <a:xfrm>
            <a:off x="2223588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1" name="Google Shape;661;p39"/>
          <p:cNvSpPr txBox="1">
            <a:spLocks noGrp="1"/>
          </p:cNvSpPr>
          <p:nvPr>
            <p:ph type="subTitle" idx="5"/>
          </p:nvPr>
        </p:nvSpPr>
        <p:spPr>
          <a:xfrm>
            <a:off x="2223600" y="4034549"/>
            <a:ext cx="4696800" cy="3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40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3456447">
            <a:off x="-2586280" y="4488072"/>
            <a:ext cx="5645108" cy="365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26701">
            <a:off x="8080252" y="3477662"/>
            <a:ext cx="3447426" cy="339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55129">
            <a:off x="-1455501" y="-859367"/>
            <a:ext cx="2764175" cy="272200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0"/>
          <p:cNvSpPr txBox="1">
            <a:spLocks noGrp="1"/>
          </p:cNvSpPr>
          <p:nvPr>
            <p:ph type="title"/>
          </p:nvPr>
        </p:nvSpPr>
        <p:spPr>
          <a:xfrm>
            <a:off x="1177375" y="2999849"/>
            <a:ext cx="198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8" name="Google Shape;668;p40"/>
          <p:cNvSpPr txBox="1">
            <a:spLocks noGrp="1"/>
          </p:cNvSpPr>
          <p:nvPr>
            <p:ph type="subTitle" idx="1"/>
          </p:nvPr>
        </p:nvSpPr>
        <p:spPr>
          <a:xfrm>
            <a:off x="1177375" y="3626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40"/>
          <p:cNvSpPr txBox="1">
            <a:spLocks noGrp="1"/>
          </p:cNvSpPr>
          <p:nvPr>
            <p:ph type="title" idx="2"/>
          </p:nvPr>
        </p:nvSpPr>
        <p:spPr>
          <a:xfrm>
            <a:off x="3578947" y="2999849"/>
            <a:ext cx="198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0" name="Google Shape;670;p40"/>
          <p:cNvSpPr txBox="1">
            <a:spLocks noGrp="1"/>
          </p:cNvSpPr>
          <p:nvPr>
            <p:ph type="subTitle" idx="3"/>
          </p:nvPr>
        </p:nvSpPr>
        <p:spPr>
          <a:xfrm>
            <a:off x="3578947" y="3626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40"/>
          <p:cNvSpPr txBox="1">
            <a:spLocks noGrp="1"/>
          </p:cNvSpPr>
          <p:nvPr>
            <p:ph type="title" idx="4"/>
          </p:nvPr>
        </p:nvSpPr>
        <p:spPr>
          <a:xfrm>
            <a:off x="5980575" y="2999849"/>
            <a:ext cx="1986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2" name="Google Shape;672;p40"/>
          <p:cNvSpPr txBox="1">
            <a:spLocks noGrp="1"/>
          </p:cNvSpPr>
          <p:nvPr>
            <p:ph type="subTitle" idx="5"/>
          </p:nvPr>
        </p:nvSpPr>
        <p:spPr>
          <a:xfrm>
            <a:off x="5980576" y="3626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40"/>
          <p:cNvSpPr txBox="1">
            <a:spLocks noGrp="1"/>
          </p:cNvSpPr>
          <p:nvPr>
            <p:ph type="title" idx="6" hasCustomPrompt="1"/>
          </p:nvPr>
        </p:nvSpPr>
        <p:spPr>
          <a:xfrm>
            <a:off x="1525075" y="1995456"/>
            <a:ext cx="129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4" name="Google Shape;674;p40"/>
          <p:cNvSpPr txBox="1">
            <a:spLocks noGrp="1"/>
          </p:cNvSpPr>
          <p:nvPr>
            <p:ph type="title" idx="7" hasCustomPrompt="1"/>
          </p:nvPr>
        </p:nvSpPr>
        <p:spPr>
          <a:xfrm>
            <a:off x="3926700" y="1995456"/>
            <a:ext cx="129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5" name="Google Shape;675;p40"/>
          <p:cNvSpPr txBox="1">
            <a:spLocks noGrp="1"/>
          </p:cNvSpPr>
          <p:nvPr>
            <p:ph type="title" idx="8" hasCustomPrompt="1"/>
          </p:nvPr>
        </p:nvSpPr>
        <p:spPr>
          <a:xfrm>
            <a:off x="6328325" y="1995456"/>
            <a:ext cx="129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6" name="Google Shape;676;p40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62598">
            <a:off x="159990" y="1689681"/>
            <a:ext cx="8437370" cy="546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863724">
            <a:off x="7168660" y="-1556204"/>
            <a:ext cx="6700175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2699995">
            <a:off x="-4746728" y="3174342"/>
            <a:ext cx="6700177" cy="434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60675" y="-817825"/>
            <a:ext cx="2699301" cy="26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1384" y="3862300"/>
            <a:ext cx="2699301" cy="26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2"/>
          </p:nvPr>
        </p:nvSpPr>
        <p:spPr>
          <a:xfrm>
            <a:off x="1404200" y="2833053"/>
            <a:ext cx="2937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3"/>
          </p:nvPr>
        </p:nvSpPr>
        <p:spPr>
          <a:xfrm>
            <a:off x="4801888" y="2833053"/>
            <a:ext cx="29379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4801892" y="3312521"/>
            <a:ext cx="29379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1404375" y="3312521"/>
            <a:ext cx="29373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TITLE_ONLY_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8106" y="4421067"/>
            <a:ext cx="3545025" cy="34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347" y="-1431907"/>
            <a:ext cx="2699301" cy="26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1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1042746">
            <a:off x="-2040990" y="-3537153"/>
            <a:ext cx="6700175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1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2700007">
            <a:off x="7018109" y="4361722"/>
            <a:ext cx="6700173" cy="4340021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41"/>
          <p:cNvSpPr txBox="1">
            <a:spLocks noGrp="1"/>
          </p:cNvSpPr>
          <p:nvPr>
            <p:ph type="title" idx="2"/>
          </p:nvPr>
        </p:nvSpPr>
        <p:spPr>
          <a:xfrm>
            <a:off x="1249725" y="1538650"/>
            <a:ext cx="21222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1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5" name="Google Shape;685;p41"/>
          <p:cNvSpPr txBox="1">
            <a:spLocks noGrp="1"/>
          </p:cNvSpPr>
          <p:nvPr>
            <p:ph type="subTitle" idx="1"/>
          </p:nvPr>
        </p:nvSpPr>
        <p:spPr>
          <a:xfrm>
            <a:off x="1249725" y="1919525"/>
            <a:ext cx="21222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41"/>
          <p:cNvSpPr txBox="1">
            <a:spLocks noGrp="1"/>
          </p:cNvSpPr>
          <p:nvPr>
            <p:ph type="title" idx="3" hasCustomPrompt="1"/>
          </p:nvPr>
        </p:nvSpPr>
        <p:spPr>
          <a:xfrm>
            <a:off x="6603675" y="1769906"/>
            <a:ext cx="129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7" name="Google Shape;687;p41"/>
          <p:cNvSpPr txBox="1">
            <a:spLocks noGrp="1"/>
          </p:cNvSpPr>
          <p:nvPr>
            <p:ph type="title" idx="4"/>
          </p:nvPr>
        </p:nvSpPr>
        <p:spPr>
          <a:xfrm>
            <a:off x="1249725" y="2585069"/>
            <a:ext cx="21222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1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" name="Google Shape;688;p41"/>
          <p:cNvSpPr txBox="1">
            <a:spLocks noGrp="1"/>
          </p:cNvSpPr>
          <p:nvPr>
            <p:ph type="subTitle" idx="5"/>
          </p:nvPr>
        </p:nvSpPr>
        <p:spPr>
          <a:xfrm>
            <a:off x="1249725" y="2965944"/>
            <a:ext cx="21222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41"/>
          <p:cNvSpPr txBox="1">
            <a:spLocks noGrp="1"/>
          </p:cNvSpPr>
          <p:nvPr>
            <p:ph type="title" idx="6" hasCustomPrompt="1"/>
          </p:nvPr>
        </p:nvSpPr>
        <p:spPr>
          <a:xfrm>
            <a:off x="6603675" y="2816324"/>
            <a:ext cx="129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90" name="Google Shape;690;p41"/>
          <p:cNvSpPr txBox="1">
            <a:spLocks noGrp="1"/>
          </p:cNvSpPr>
          <p:nvPr>
            <p:ph type="title" idx="7"/>
          </p:nvPr>
        </p:nvSpPr>
        <p:spPr>
          <a:xfrm>
            <a:off x="1249725" y="3631500"/>
            <a:ext cx="21222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1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1" name="Google Shape;691;p41"/>
          <p:cNvSpPr txBox="1">
            <a:spLocks noGrp="1"/>
          </p:cNvSpPr>
          <p:nvPr>
            <p:ph type="subTitle" idx="8"/>
          </p:nvPr>
        </p:nvSpPr>
        <p:spPr>
          <a:xfrm>
            <a:off x="1249725" y="4012375"/>
            <a:ext cx="21222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41"/>
          <p:cNvSpPr txBox="1">
            <a:spLocks noGrp="1"/>
          </p:cNvSpPr>
          <p:nvPr>
            <p:ph type="title" idx="9" hasCustomPrompt="1"/>
          </p:nvPr>
        </p:nvSpPr>
        <p:spPr>
          <a:xfrm>
            <a:off x="6603675" y="3862756"/>
            <a:ext cx="129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SECTION_TITLE_AND_DESCRIPTION_1_1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42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1042746">
            <a:off x="-1867215" y="-3073778"/>
            <a:ext cx="6700175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55531" y="3353242"/>
            <a:ext cx="3545025" cy="34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0018" y="-362901"/>
            <a:ext cx="2699301" cy="26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42"/>
          <p:cNvSpPr txBox="1">
            <a:spLocks noGrp="1"/>
          </p:cNvSpPr>
          <p:nvPr>
            <p:ph type="title" idx="2"/>
          </p:nvPr>
        </p:nvSpPr>
        <p:spPr>
          <a:xfrm>
            <a:off x="5044850" y="1837225"/>
            <a:ext cx="27426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42"/>
          <p:cNvSpPr txBox="1">
            <a:spLocks noGrp="1"/>
          </p:cNvSpPr>
          <p:nvPr>
            <p:ph type="subTitle" idx="1"/>
          </p:nvPr>
        </p:nvSpPr>
        <p:spPr>
          <a:xfrm>
            <a:off x="5044850" y="2477276"/>
            <a:ext cx="2742600" cy="1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3456447">
            <a:off x="-2586280" y="4488072"/>
            <a:ext cx="5645108" cy="365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26701">
            <a:off x="8080252" y="3477662"/>
            <a:ext cx="3447426" cy="339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55129">
            <a:off x="-1455501" y="-859367"/>
            <a:ext cx="2764175" cy="2722003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43"/>
          <p:cNvSpPr txBox="1">
            <a:spLocks noGrp="1"/>
          </p:cNvSpPr>
          <p:nvPr>
            <p:ph type="body" idx="1"/>
          </p:nvPr>
        </p:nvSpPr>
        <p:spPr>
          <a:xfrm>
            <a:off x="1221500" y="2981450"/>
            <a:ext cx="3303000" cy="15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43"/>
          <p:cNvSpPr txBox="1">
            <a:spLocks noGrp="1"/>
          </p:cNvSpPr>
          <p:nvPr>
            <p:ph type="body" idx="2"/>
          </p:nvPr>
        </p:nvSpPr>
        <p:spPr>
          <a:xfrm>
            <a:off x="4619350" y="2981450"/>
            <a:ext cx="3303000" cy="15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8" name="Google Shape;708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43"/>
          <p:cNvSpPr txBox="1">
            <a:spLocks noGrp="1"/>
          </p:cNvSpPr>
          <p:nvPr>
            <p:ph type="title" idx="3"/>
          </p:nvPr>
        </p:nvSpPr>
        <p:spPr>
          <a:xfrm>
            <a:off x="1221500" y="2417625"/>
            <a:ext cx="3303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43"/>
          <p:cNvSpPr txBox="1">
            <a:spLocks noGrp="1"/>
          </p:cNvSpPr>
          <p:nvPr>
            <p:ph type="title" idx="4"/>
          </p:nvPr>
        </p:nvSpPr>
        <p:spPr>
          <a:xfrm>
            <a:off x="4619201" y="2417625"/>
            <a:ext cx="3303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526699">
            <a:off x="-2232414" y="254468"/>
            <a:ext cx="3531677" cy="347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4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697297">
            <a:off x="-4647653" y="-1563264"/>
            <a:ext cx="6296330" cy="407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4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697297">
            <a:off x="7643472" y="1755636"/>
            <a:ext cx="6296330" cy="407840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44"/>
          <p:cNvSpPr txBox="1">
            <a:spLocks noGrp="1"/>
          </p:cNvSpPr>
          <p:nvPr>
            <p:ph type="title"/>
          </p:nvPr>
        </p:nvSpPr>
        <p:spPr>
          <a:xfrm>
            <a:off x="2919552" y="1539850"/>
            <a:ext cx="50508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44"/>
          <p:cNvSpPr txBox="1">
            <a:spLocks noGrp="1"/>
          </p:cNvSpPr>
          <p:nvPr>
            <p:ph type="title" idx="2"/>
          </p:nvPr>
        </p:nvSpPr>
        <p:spPr>
          <a:xfrm>
            <a:off x="2919628" y="3052100"/>
            <a:ext cx="50508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44"/>
          <p:cNvSpPr txBox="1">
            <a:spLocks noGrp="1"/>
          </p:cNvSpPr>
          <p:nvPr>
            <p:ph type="subTitle" idx="1"/>
          </p:nvPr>
        </p:nvSpPr>
        <p:spPr>
          <a:xfrm>
            <a:off x="2919775" y="3483025"/>
            <a:ext cx="42510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9" name="Google Shape;719;p44"/>
          <p:cNvSpPr txBox="1">
            <a:spLocks noGrp="1"/>
          </p:cNvSpPr>
          <p:nvPr>
            <p:ph type="subTitle" idx="3"/>
          </p:nvPr>
        </p:nvSpPr>
        <p:spPr>
          <a:xfrm>
            <a:off x="2919775" y="1969625"/>
            <a:ext cx="42510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0" name="Google Shape;720;p44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45"/>
          <p:cNvSpPr txBox="1">
            <a:spLocks noGrp="1"/>
          </p:cNvSpPr>
          <p:nvPr>
            <p:ph type="body" idx="1"/>
          </p:nvPr>
        </p:nvSpPr>
        <p:spPr>
          <a:xfrm>
            <a:off x="878650" y="1424100"/>
            <a:ext cx="4462200" cy="31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725" name="Google Shape;725;p45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623217">
            <a:off x="2319062" y="521198"/>
            <a:ext cx="8614102" cy="557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26696">
            <a:off x="6344369" y="2345457"/>
            <a:ext cx="3731665" cy="367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26696">
            <a:off x="-1532015" y="-1020403"/>
            <a:ext cx="2756460" cy="271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6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697297">
            <a:off x="-3384928" y="-2559514"/>
            <a:ext cx="6296330" cy="407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6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417934">
            <a:off x="3195047" y="4059911"/>
            <a:ext cx="6296331" cy="407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26696">
            <a:off x="6550941" y="-1333190"/>
            <a:ext cx="2756460" cy="271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26696">
            <a:off x="7937966" y="164712"/>
            <a:ext cx="2756460" cy="271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26699">
            <a:off x="-2742139" y="3359118"/>
            <a:ext cx="3531677" cy="347779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46"/>
          <p:cNvSpPr txBox="1">
            <a:spLocks noGrp="1"/>
          </p:cNvSpPr>
          <p:nvPr>
            <p:ph type="title" idx="2"/>
          </p:nvPr>
        </p:nvSpPr>
        <p:spPr>
          <a:xfrm>
            <a:off x="937700" y="3043774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7" name="Google Shape;737;p46"/>
          <p:cNvSpPr txBox="1">
            <a:spLocks noGrp="1"/>
          </p:cNvSpPr>
          <p:nvPr>
            <p:ph type="subTitle" idx="1"/>
          </p:nvPr>
        </p:nvSpPr>
        <p:spPr>
          <a:xfrm>
            <a:off x="937700" y="3421175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46"/>
          <p:cNvSpPr txBox="1">
            <a:spLocks noGrp="1"/>
          </p:cNvSpPr>
          <p:nvPr>
            <p:ph type="title" idx="3"/>
          </p:nvPr>
        </p:nvSpPr>
        <p:spPr>
          <a:xfrm>
            <a:off x="3484424" y="3043774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9" name="Google Shape;739;p46"/>
          <p:cNvSpPr txBox="1">
            <a:spLocks noGrp="1"/>
          </p:cNvSpPr>
          <p:nvPr>
            <p:ph type="subTitle" idx="4"/>
          </p:nvPr>
        </p:nvSpPr>
        <p:spPr>
          <a:xfrm>
            <a:off x="3484422" y="3421175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46"/>
          <p:cNvSpPr txBox="1">
            <a:spLocks noGrp="1"/>
          </p:cNvSpPr>
          <p:nvPr>
            <p:ph type="title" idx="5"/>
          </p:nvPr>
        </p:nvSpPr>
        <p:spPr>
          <a:xfrm>
            <a:off x="6031149" y="3043774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1" name="Google Shape;741;p46"/>
          <p:cNvSpPr txBox="1">
            <a:spLocks noGrp="1"/>
          </p:cNvSpPr>
          <p:nvPr>
            <p:ph type="subTitle" idx="6"/>
          </p:nvPr>
        </p:nvSpPr>
        <p:spPr>
          <a:xfrm>
            <a:off x="6031150" y="3421175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_AND_TWO_COLUMNS_1_1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47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7060367" flipH="1">
            <a:off x="-2615294" y="-2798389"/>
            <a:ext cx="5470711" cy="354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35949">
            <a:off x="8089369" y="-1772807"/>
            <a:ext cx="3531675" cy="347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35950">
            <a:off x="-1365795" y="3343884"/>
            <a:ext cx="2702139" cy="2660932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47"/>
          <p:cNvSpPr txBox="1">
            <a:spLocks noGrp="1"/>
          </p:cNvSpPr>
          <p:nvPr>
            <p:ph type="body" idx="1"/>
          </p:nvPr>
        </p:nvSpPr>
        <p:spPr>
          <a:xfrm>
            <a:off x="720000" y="3455725"/>
            <a:ext cx="25197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8" name="Google Shape;748;p47"/>
          <p:cNvSpPr txBox="1">
            <a:spLocks noGrp="1"/>
          </p:cNvSpPr>
          <p:nvPr>
            <p:ph type="body" idx="2"/>
          </p:nvPr>
        </p:nvSpPr>
        <p:spPr>
          <a:xfrm>
            <a:off x="3312043" y="3455725"/>
            <a:ext cx="25197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9" name="Google Shape;749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47"/>
          <p:cNvSpPr txBox="1">
            <a:spLocks noGrp="1"/>
          </p:cNvSpPr>
          <p:nvPr>
            <p:ph type="title" idx="3"/>
          </p:nvPr>
        </p:nvSpPr>
        <p:spPr>
          <a:xfrm>
            <a:off x="720000" y="2556925"/>
            <a:ext cx="25197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47"/>
          <p:cNvSpPr txBox="1">
            <a:spLocks noGrp="1"/>
          </p:cNvSpPr>
          <p:nvPr>
            <p:ph type="title" idx="4"/>
          </p:nvPr>
        </p:nvSpPr>
        <p:spPr>
          <a:xfrm>
            <a:off x="3311924" y="2556925"/>
            <a:ext cx="25200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47"/>
          <p:cNvSpPr txBox="1">
            <a:spLocks noGrp="1"/>
          </p:cNvSpPr>
          <p:nvPr>
            <p:ph type="body" idx="5"/>
          </p:nvPr>
        </p:nvSpPr>
        <p:spPr>
          <a:xfrm>
            <a:off x="5904249" y="3455725"/>
            <a:ext cx="25197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3" name="Google Shape;753;p47"/>
          <p:cNvSpPr txBox="1">
            <a:spLocks noGrp="1"/>
          </p:cNvSpPr>
          <p:nvPr>
            <p:ph type="title" idx="6"/>
          </p:nvPr>
        </p:nvSpPr>
        <p:spPr>
          <a:xfrm>
            <a:off x="5904125" y="2556925"/>
            <a:ext cx="25200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_1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81114">
            <a:off x="-969680" y="3832268"/>
            <a:ext cx="3531674" cy="347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35950">
            <a:off x="7704839" y="-1023457"/>
            <a:ext cx="2702139" cy="266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16667">
            <a:off x="-1678663" y="-1844641"/>
            <a:ext cx="3638659" cy="35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8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1226835">
            <a:off x="-2603780" y="-2558983"/>
            <a:ext cx="6799886" cy="440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8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1226835">
            <a:off x="6640620" y="-2640083"/>
            <a:ext cx="6799886" cy="440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8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483135">
            <a:off x="4996932" y="2438488"/>
            <a:ext cx="6075811" cy="3935547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48"/>
          <p:cNvSpPr txBox="1">
            <a:spLocks noGrp="1"/>
          </p:cNvSpPr>
          <p:nvPr>
            <p:ph type="title"/>
          </p:nvPr>
        </p:nvSpPr>
        <p:spPr>
          <a:xfrm>
            <a:off x="720000" y="1434773"/>
            <a:ext cx="29037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48"/>
          <p:cNvSpPr txBox="1">
            <a:spLocks noGrp="1"/>
          </p:cNvSpPr>
          <p:nvPr>
            <p:ph type="subTitle" idx="1"/>
          </p:nvPr>
        </p:nvSpPr>
        <p:spPr>
          <a:xfrm>
            <a:off x="720000" y="2691425"/>
            <a:ext cx="3572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07697">
            <a:off x="-1583655" y="-594833"/>
            <a:ext cx="3531674" cy="347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07697">
            <a:off x="7563176" y="3548792"/>
            <a:ext cx="3531674" cy="347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49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483134">
            <a:off x="3145768" y="-2407963"/>
            <a:ext cx="6533589" cy="423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49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346954">
            <a:off x="-1202456" y="2926342"/>
            <a:ext cx="5962438" cy="3862091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49"/>
          <p:cNvSpPr txBox="1">
            <a:spLocks noGrp="1"/>
          </p:cNvSpPr>
          <p:nvPr>
            <p:ph type="title"/>
          </p:nvPr>
        </p:nvSpPr>
        <p:spPr>
          <a:xfrm>
            <a:off x="4391775" y="1795808"/>
            <a:ext cx="37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49"/>
          <p:cNvSpPr txBox="1">
            <a:spLocks noGrp="1"/>
          </p:cNvSpPr>
          <p:nvPr>
            <p:ph type="subTitle" idx="1"/>
          </p:nvPr>
        </p:nvSpPr>
        <p:spPr>
          <a:xfrm>
            <a:off x="4640250" y="2455650"/>
            <a:ext cx="35436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07697">
            <a:off x="-2197630" y="3923142"/>
            <a:ext cx="3531674" cy="347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07714">
            <a:off x="8208975" y="-310240"/>
            <a:ext cx="2657126" cy="261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50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886673">
            <a:off x="2050203" y="-2883305"/>
            <a:ext cx="6569071" cy="425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50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470677">
            <a:off x="-5212547" y="-1713305"/>
            <a:ext cx="6569072" cy="425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50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477608">
            <a:off x="5399556" y="2828138"/>
            <a:ext cx="6027738" cy="3904398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50"/>
          <p:cNvSpPr txBox="1">
            <a:spLocks noGrp="1"/>
          </p:cNvSpPr>
          <p:nvPr>
            <p:ph type="title"/>
          </p:nvPr>
        </p:nvSpPr>
        <p:spPr>
          <a:xfrm>
            <a:off x="872400" y="1856883"/>
            <a:ext cx="35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50"/>
          <p:cNvSpPr txBox="1">
            <a:spLocks noGrp="1"/>
          </p:cNvSpPr>
          <p:nvPr>
            <p:ph type="subTitle" idx="1"/>
          </p:nvPr>
        </p:nvSpPr>
        <p:spPr>
          <a:xfrm>
            <a:off x="872400" y="2532878"/>
            <a:ext cx="3527100" cy="9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8106" y="4421067"/>
            <a:ext cx="3545025" cy="34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347" y="-1431907"/>
            <a:ext cx="2699301" cy="26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1042746">
            <a:off x="-2040990" y="-3537153"/>
            <a:ext cx="6700175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2700007">
            <a:off x="7018109" y="4361722"/>
            <a:ext cx="6700173" cy="434002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51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4">
            <a:off x="2486412" y="339623"/>
            <a:ext cx="8614101" cy="557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5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289176">
            <a:off x="4993570" y="3604817"/>
            <a:ext cx="5962439" cy="386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51"/>
          <p:cNvPicPr preferRelativeResize="0"/>
          <p:nvPr/>
        </p:nvPicPr>
        <p:blipFill rotWithShape="1">
          <a:blip r:embed="rId3">
            <a:alphaModFix amt="41000"/>
          </a:blip>
          <a:srcRect l="38916"/>
          <a:stretch/>
        </p:blipFill>
        <p:spPr>
          <a:xfrm rot="280174">
            <a:off x="7919076" y="-1665281"/>
            <a:ext cx="3642166" cy="386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707697">
            <a:off x="6455951" y="2440326"/>
            <a:ext cx="3531674" cy="347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707680">
            <a:off x="-838865" y="-412422"/>
            <a:ext cx="2644479" cy="2604144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51"/>
          <p:cNvSpPr txBox="1">
            <a:spLocks noGrp="1"/>
          </p:cNvSpPr>
          <p:nvPr>
            <p:ph type="title"/>
          </p:nvPr>
        </p:nvSpPr>
        <p:spPr>
          <a:xfrm>
            <a:off x="872400" y="620000"/>
            <a:ext cx="45162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51"/>
          <p:cNvSpPr txBox="1">
            <a:spLocks noGrp="1"/>
          </p:cNvSpPr>
          <p:nvPr>
            <p:ph type="subTitle" idx="1"/>
          </p:nvPr>
        </p:nvSpPr>
        <p:spPr>
          <a:xfrm>
            <a:off x="872400" y="1593625"/>
            <a:ext cx="42132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51"/>
          <p:cNvSpPr txBox="1"/>
          <p:nvPr/>
        </p:nvSpPr>
        <p:spPr>
          <a:xfrm>
            <a:off x="872400" y="3395400"/>
            <a:ext cx="40848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CREDITS: 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, including icons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, and infographics &amp; images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2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07701">
            <a:off x="4858922" y="4131517"/>
            <a:ext cx="3750629" cy="369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53"/>
          <p:cNvPicPr preferRelativeResize="0"/>
          <p:nvPr/>
        </p:nvPicPr>
        <p:blipFill rotWithShape="1">
          <a:blip r:embed="rId4">
            <a:alphaModFix amt="41000"/>
          </a:blip>
          <a:srcRect l="38916"/>
          <a:stretch/>
        </p:blipFill>
        <p:spPr>
          <a:xfrm rot="280174">
            <a:off x="-3052599" y="-1580383"/>
            <a:ext cx="4522125" cy="479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53"/>
          <p:cNvPicPr preferRelativeResize="0"/>
          <p:nvPr/>
        </p:nvPicPr>
        <p:blipFill rotWithShape="1">
          <a:blip r:embed="rId4">
            <a:alphaModFix amt="41000"/>
          </a:blip>
          <a:srcRect l="-522"/>
          <a:stretch/>
        </p:blipFill>
        <p:spPr>
          <a:xfrm rot="627373">
            <a:off x="7493578" y="1532813"/>
            <a:ext cx="7441918" cy="479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07701">
            <a:off x="-2430228" y="158735"/>
            <a:ext cx="3750629" cy="3693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8">
            <a:off x="3514600" y="-971664"/>
            <a:ext cx="8832549" cy="572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550" y="3156925"/>
            <a:ext cx="2101000" cy="206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1250" y="1159200"/>
            <a:ext cx="1814400" cy="17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2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720000" y="1825350"/>
            <a:ext cx="4086900" cy="25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441" y="-1685482"/>
            <a:ext cx="2699301" cy="26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1233946">
            <a:off x="5998659" y="-2285177"/>
            <a:ext cx="6700173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800" y="4247867"/>
            <a:ext cx="3497201" cy="344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2496268">
            <a:off x="-2994134" y="2439937"/>
            <a:ext cx="6353368" cy="411537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816900" y="1459500"/>
            <a:ext cx="7510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8">
            <a:off x="1962275" y="-2775114"/>
            <a:ext cx="8832549" cy="572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94450" y="2342300"/>
            <a:ext cx="3744150" cy="36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24325" y="846550"/>
            <a:ext cx="2787924" cy="274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25390" y="2078947"/>
            <a:ext cx="3744150" cy="36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3681475" y="2399950"/>
            <a:ext cx="41967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3681498" y="1637375"/>
            <a:ext cx="419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150" y="-175"/>
            <a:ext cx="9144000" cy="5143500"/>
          </a:xfrm>
          <a:prstGeom prst="rect">
            <a:avLst/>
          </a:prstGeom>
          <a:solidFill>
            <a:srgbClr val="6D71C6">
              <a:alpha val="1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2122200" y="2914850"/>
            <a:ext cx="4899600" cy="12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10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-1662931">
            <a:off x="6968816" y="-2060863"/>
            <a:ext cx="6353367" cy="411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2495269">
            <a:off x="-3385088" y="2149509"/>
            <a:ext cx="6969777" cy="451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450" y="4238090"/>
            <a:ext cx="3493550" cy="344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6150" y="3716550"/>
            <a:ext cx="2926025" cy="288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6864" y="-1056325"/>
            <a:ext cx="2126226" cy="20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7425" y="445025"/>
            <a:ext cx="796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7425" y="1152475"/>
            <a:ext cx="796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www.merriam-webster.com/dictionary/concurrent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3" name="Google Shape;803;p54"/>
          <p:cNvCxnSpPr/>
          <p:nvPr/>
        </p:nvCxnSpPr>
        <p:spPr>
          <a:xfrm>
            <a:off x="599675" y="3108378"/>
            <a:ext cx="230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4" name="Google Shape;804;p54"/>
          <p:cNvSpPr txBox="1">
            <a:spLocks noGrp="1"/>
          </p:cNvSpPr>
          <p:nvPr>
            <p:ph type="subTitle" idx="1"/>
          </p:nvPr>
        </p:nvSpPr>
        <p:spPr>
          <a:xfrm>
            <a:off x="599675" y="3702100"/>
            <a:ext cx="4706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Helena Christensen and Lazha Taha </a:t>
            </a:r>
            <a:endParaRPr/>
          </a:p>
        </p:txBody>
      </p:sp>
      <p:sp>
        <p:nvSpPr>
          <p:cNvPr id="805" name="Google Shape;805;p54"/>
          <p:cNvSpPr txBox="1">
            <a:spLocks noGrp="1"/>
          </p:cNvSpPr>
          <p:nvPr>
            <p:ph type="ctrTitle"/>
          </p:nvPr>
        </p:nvSpPr>
        <p:spPr>
          <a:xfrm>
            <a:off x="445100" y="1306675"/>
            <a:ext cx="58254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Post-Colonialism</a:t>
            </a:r>
            <a:endParaRPr sz="4400"/>
          </a:p>
        </p:txBody>
      </p:sp>
      <p:sp>
        <p:nvSpPr>
          <p:cNvPr id="806" name="Google Shape;806;p54"/>
          <p:cNvSpPr txBox="1"/>
          <p:nvPr/>
        </p:nvSpPr>
        <p:spPr>
          <a:xfrm>
            <a:off x="7137725" y="414450"/>
            <a:ext cx="1619100" cy="431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rPr>
              <a:t>31.10.2023</a:t>
            </a:r>
            <a:endParaRPr sz="1600">
              <a:solidFill>
                <a:schemeClr val="hlink"/>
              </a:solidFill>
              <a:latin typeface="Inknut Antiqua"/>
              <a:ea typeface="Inknut Antiqua"/>
              <a:cs typeface="Inknut Antiqua"/>
              <a:sym typeface="Inknut Antiqua"/>
            </a:endParaRPr>
          </a:p>
        </p:txBody>
      </p:sp>
      <p:grpSp>
        <p:nvGrpSpPr>
          <p:cNvPr id="807" name="Google Shape;807;p54"/>
          <p:cNvGrpSpPr/>
          <p:nvPr/>
        </p:nvGrpSpPr>
        <p:grpSpPr>
          <a:xfrm>
            <a:off x="6027022" y="1005766"/>
            <a:ext cx="2287695" cy="2289334"/>
            <a:chOff x="1192500" y="238125"/>
            <a:chExt cx="5235000" cy="5238750"/>
          </a:xfrm>
        </p:grpSpPr>
        <p:sp>
          <p:nvSpPr>
            <p:cNvPr id="808" name="Google Shape;808;p54"/>
            <p:cNvSpPr/>
            <p:nvPr/>
          </p:nvSpPr>
          <p:spPr>
            <a:xfrm>
              <a:off x="4141150" y="2266250"/>
              <a:ext cx="123500" cy="123525"/>
            </a:xfrm>
            <a:custGeom>
              <a:avLst/>
              <a:gdLst/>
              <a:ahLst/>
              <a:cxnLst/>
              <a:rect l="l" t="t" r="r" b="b"/>
              <a:pathLst>
                <a:path w="4940" h="4941" extrusionOk="0">
                  <a:moveTo>
                    <a:pt x="1" y="1"/>
                  </a:moveTo>
                  <a:lnTo>
                    <a:pt x="1" y="150"/>
                  </a:lnTo>
                  <a:lnTo>
                    <a:pt x="1048" y="1348"/>
                  </a:lnTo>
                  <a:lnTo>
                    <a:pt x="2246" y="2545"/>
                  </a:lnTo>
                  <a:lnTo>
                    <a:pt x="4790" y="4940"/>
                  </a:lnTo>
                  <a:lnTo>
                    <a:pt x="4940" y="4940"/>
                  </a:lnTo>
                  <a:lnTo>
                    <a:pt x="4940" y="4791"/>
                  </a:lnTo>
                  <a:lnTo>
                    <a:pt x="2545" y="23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4"/>
            <p:cNvSpPr/>
            <p:nvPr/>
          </p:nvSpPr>
          <p:spPr>
            <a:xfrm>
              <a:off x="4189800" y="2221350"/>
              <a:ext cx="123500" cy="131000"/>
            </a:xfrm>
            <a:custGeom>
              <a:avLst/>
              <a:gdLst/>
              <a:ahLst/>
              <a:cxnLst/>
              <a:rect l="l" t="t" r="r" b="b"/>
              <a:pathLst>
                <a:path w="4940" h="5240" extrusionOk="0">
                  <a:moveTo>
                    <a:pt x="150" y="1"/>
                  </a:moveTo>
                  <a:lnTo>
                    <a:pt x="0" y="150"/>
                  </a:lnTo>
                  <a:lnTo>
                    <a:pt x="1048" y="1497"/>
                  </a:lnTo>
                  <a:lnTo>
                    <a:pt x="2246" y="2695"/>
                  </a:lnTo>
                  <a:lnTo>
                    <a:pt x="3443" y="3892"/>
                  </a:lnTo>
                  <a:lnTo>
                    <a:pt x="4790" y="5239"/>
                  </a:lnTo>
                  <a:lnTo>
                    <a:pt x="4940" y="5239"/>
                  </a:lnTo>
                  <a:lnTo>
                    <a:pt x="4940" y="5090"/>
                  </a:lnTo>
                  <a:lnTo>
                    <a:pt x="2545" y="2396"/>
                  </a:lnTo>
                  <a:lnTo>
                    <a:pt x="1347" y="1198"/>
                  </a:lnTo>
                  <a:lnTo>
                    <a:pt x="749" y="59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4"/>
            <p:cNvSpPr/>
            <p:nvPr/>
          </p:nvSpPr>
          <p:spPr>
            <a:xfrm>
              <a:off x="4242175" y="2187675"/>
              <a:ext cx="108550" cy="112275"/>
            </a:xfrm>
            <a:custGeom>
              <a:avLst/>
              <a:gdLst/>
              <a:ahLst/>
              <a:cxnLst/>
              <a:rect l="l" t="t" r="r" b="b"/>
              <a:pathLst>
                <a:path w="4342" h="4491" extrusionOk="0">
                  <a:moveTo>
                    <a:pt x="1" y="1"/>
                  </a:moveTo>
                  <a:lnTo>
                    <a:pt x="1" y="150"/>
                  </a:lnTo>
                  <a:lnTo>
                    <a:pt x="1947" y="2395"/>
                  </a:lnTo>
                  <a:lnTo>
                    <a:pt x="4042" y="4491"/>
                  </a:lnTo>
                  <a:lnTo>
                    <a:pt x="4342" y="4491"/>
                  </a:lnTo>
                  <a:lnTo>
                    <a:pt x="4342" y="4341"/>
                  </a:lnTo>
                  <a:lnTo>
                    <a:pt x="2246" y="20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4"/>
            <p:cNvSpPr/>
            <p:nvPr/>
          </p:nvSpPr>
          <p:spPr>
            <a:xfrm>
              <a:off x="4290825" y="2154000"/>
              <a:ext cx="131000" cy="13100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1" y="0"/>
                  </a:moveTo>
                  <a:lnTo>
                    <a:pt x="1" y="150"/>
                  </a:lnTo>
                  <a:lnTo>
                    <a:pt x="1198" y="1348"/>
                  </a:lnTo>
                  <a:lnTo>
                    <a:pt x="2396" y="2695"/>
                  </a:lnTo>
                  <a:lnTo>
                    <a:pt x="3743" y="4042"/>
                  </a:lnTo>
                  <a:lnTo>
                    <a:pt x="5090" y="5239"/>
                  </a:lnTo>
                  <a:lnTo>
                    <a:pt x="5239" y="5239"/>
                  </a:lnTo>
                  <a:lnTo>
                    <a:pt x="5239" y="5090"/>
                  </a:lnTo>
                  <a:lnTo>
                    <a:pt x="4042" y="3742"/>
                  </a:lnTo>
                  <a:lnTo>
                    <a:pt x="2695" y="2395"/>
                  </a:lnTo>
                  <a:lnTo>
                    <a:pt x="1497" y="11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4339475" y="2112825"/>
              <a:ext cx="104800" cy="104800"/>
            </a:xfrm>
            <a:custGeom>
              <a:avLst/>
              <a:gdLst/>
              <a:ahLst/>
              <a:cxnLst/>
              <a:rect l="l" t="t" r="r" b="b"/>
              <a:pathLst>
                <a:path w="4192" h="4192" extrusionOk="0">
                  <a:moveTo>
                    <a:pt x="0" y="1"/>
                  </a:moveTo>
                  <a:lnTo>
                    <a:pt x="0" y="151"/>
                  </a:lnTo>
                  <a:lnTo>
                    <a:pt x="899" y="1198"/>
                  </a:lnTo>
                  <a:lnTo>
                    <a:pt x="1946" y="2246"/>
                  </a:lnTo>
                  <a:lnTo>
                    <a:pt x="4042" y="4192"/>
                  </a:lnTo>
                  <a:lnTo>
                    <a:pt x="4191" y="4192"/>
                  </a:lnTo>
                  <a:lnTo>
                    <a:pt x="4191" y="4042"/>
                  </a:lnTo>
                  <a:lnTo>
                    <a:pt x="2246" y="1947"/>
                  </a:lnTo>
                  <a:lnTo>
                    <a:pt x="1198" y="104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4436775" y="2041750"/>
              <a:ext cx="89825" cy="86075"/>
            </a:xfrm>
            <a:custGeom>
              <a:avLst/>
              <a:gdLst/>
              <a:ahLst/>
              <a:cxnLst/>
              <a:rect l="l" t="t" r="r" b="b"/>
              <a:pathLst>
                <a:path w="3593" h="3443" extrusionOk="0">
                  <a:moveTo>
                    <a:pt x="0" y="0"/>
                  </a:moveTo>
                  <a:lnTo>
                    <a:pt x="1647" y="1796"/>
                  </a:lnTo>
                  <a:lnTo>
                    <a:pt x="3443" y="3443"/>
                  </a:lnTo>
                  <a:lnTo>
                    <a:pt x="3592" y="3443"/>
                  </a:lnTo>
                  <a:lnTo>
                    <a:pt x="3592" y="3293"/>
                  </a:lnTo>
                  <a:lnTo>
                    <a:pt x="2844" y="2395"/>
                  </a:lnTo>
                  <a:lnTo>
                    <a:pt x="1946" y="149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4388125" y="2079150"/>
              <a:ext cx="93575" cy="89850"/>
            </a:xfrm>
            <a:custGeom>
              <a:avLst/>
              <a:gdLst/>
              <a:ahLst/>
              <a:cxnLst/>
              <a:rect l="l" t="t" r="r" b="b"/>
              <a:pathLst>
                <a:path w="3743" h="3594" extrusionOk="0">
                  <a:moveTo>
                    <a:pt x="0" y="1"/>
                  </a:moveTo>
                  <a:lnTo>
                    <a:pt x="1647" y="1947"/>
                  </a:lnTo>
                  <a:lnTo>
                    <a:pt x="3443" y="3593"/>
                  </a:lnTo>
                  <a:lnTo>
                    <a:pt x="3742" y="3593"/>
                  </a:lnTo>
                  <a:lnTo>
                    <a:pt x="3742" y="3443"/>
                  </a:lnTo>
                  <a:lnTo>
                    <a:pt x="1946" y="164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4485400" y="2000575"/>
              <a:ext cx="82350" cy="78600"/>
            </a:xfrm>
            <a:custGeom>
              <a:avLst/>
              <a:gdLst/>
              <a:ahLst/>
              <a:cxnLst/>
              <a:rect l="l" t="t" r="r" b="b"/>
              <a:pathLst>
                <a:path w="3294" h="3144" extrusionOk="0">
                  <a:moveTo>
                    <a:pt x="1" y="1"/>
                  </a:moveTo>
                  <a:lnTo>
                    <a:pt x="1" y="150"/>
                  </a:lnTo>
                  <a:lnTo>
                    <a:pt x="1498" y="1797"/>
                  </a:lnTo>
                  <a:lnTo>
                    <a:pt x="2246" y="2545"/>
                  </a:lnTo>
                  <a:lnTo>
                    <a:pt x="3144" y="3144"/>
                  </a:lnTo>
                  <a:lnTo>
                    <a:pt x="3294" y="3144"/>
                  </a:lnTo>
                  <a:lnTo>
                    <a:pt x="3294" y="2994"/>
                  </a:lnTo>
                  <a:lnTo>
                    <a:pt x="2545" y="2246"/>
                  </a:lnTo>
                  <a:lnTo>
                    <a:pt x="1797" y="1497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4537800" y="1966900"/>
              <a:ext cx="71125" cy="67375"/>
            </a:xfrm>
            <a:custGeom>
              <a:avLst/>
              <a:gdLst/>
              <a:ahLst/>
              <a:cxnLst/>
              <a:rect l="l" t="t" r="r" b="b"/>
              <a:pathLst>
                <a:path w="2845" h="2695" extrusionOk="0">
                  <a:moveTo>
                    <a:pt x="0" y="1"/>
                  </a:moveTo>
                  <a:lnTo>
                    <a:pt x="0" y="150"/>
                  </a:lnTo>
                  <a:lnTo>
                    <a:pt x="1198" y="1497"/>
                  </a:lnTo>
                  <a:lnTo>
                    <a:pt x="2695" y="2695"/>
                  </a:lnTo>
                  <a:lnTo>
                    <a:pt x="2844" y="2695"/>
                  </a:lnTo>
                  <a:lnTo>
                    <a:pt x="2844" y="2545"/>
                  </a:lnTo>
                  <a:lnTo>
                    <a:pt x="1497" y="119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4"/>
            <p:cNvSpPr/>
            <p:nvPr/>
          </p:nvSpPr>
          <p:spPr>
            <a:xfrm>
              <a:off x="4586450" y="1925750"/>
              <a:ext cx="74850" cy="74850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0" y="0"/>
                  </a:moveTo>
                  <a:lnTo>
                    <a:pt x="0" y="150"/>
                  </a:lnTo>
                  <a:lnTo>
                    <a:pt x="1347" y="1796"/>
                  </a:lnTo>
                  <a:lnTo>
                    <a:pt x="2096" y="2395"/>
                  </a:lnTo>
                  <a:lnTo>
                    <a:pt x="2994" y="2994"/>
                  </a:lnTo>
                  <a:lnTo>
                    <a:pt x="2994" y="2994"/>
                  </a:lnTo>
                  <a:lnTo>
                    <a:pt x="2395" y="2096"/>
                  </a:lnTo>
                  <a:lnTo>
                    <a:pt x="1647" y="149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>
              <a:off x="4635100" y="1888325"/>
              <a:ext cx="74850" cy="71125"/>
            </a:xfrm>
            <a:custGeom>
              <a:avLst/>
              <a:gdLst/>
              <a:ahLst/>
              <a:cxnLst/>
              <a:rect l="l" t="t" r="r" b="b"/>
              <a:pathLst>
                <a:path w="2994" h="2845" extrusionOk="0">
                  <a:moveTo>
                    <a:pt x="150" y="0"/>
                  </a:moveTo>
                  <a:lnTo>
                    <a:pt x="150" y="150"/>
                  </a:lnTo>
                  <a:lnTo>
                    <a:pt x="0" y="150"/>
                  </a:lnTo>
                  <a:lnTo>
                    <a:pt x="1347" y="1647"/>
                  </a:lnTo>
                  <a:lnTo>
                    <a:pt x="2096" y="2245"/>
                  </a:lnTo>
                  <a:lnTo>
                    <a:pt x="2844" y="2844"/>
                  </a:lnTo>
                  <a:lnTo>
                    <a:pt x="2994" y="2844"/>
                  </a:lnTo>
                  <a:lnTo>
                    <a:pt x="2395" y="1946"/>
                  </a:lnTo>
                  <a:lnTo>
                    <a:pt x="1647" y="134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4683725" y="1847150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1" y="1"/>
                  </a:moveTo>
                  <a:lnTo>
                    <a:pt x="1" y="150"/>
                  </a:lnTo>
                  <a:lnTo>
                    <a:pt x="1348" y="1647"/>
                  </a:lnTo>
                  <a:lnTo>
                    <a:pt x="1947" y="2246"/>
                  </a:lnTo>
                  <a:lnTo>
                    <a:pt x="2695" y="2845"/>
                  </a:lnTo>
                  <a:lnTo>
                    <a:pt x="2845" y="2845"/>
                  </a:lnTo>
                  <a:lnTo>
                    <a:pt x="2845" y="2695"/>
                  </a:lnTo>
                  <a:lnTo>
                    <a:pt x="2246" y="1947"/>
                  </a:lnTo>
                  <a:lnTo>
                    <a:pt x="1647" y="1348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4736125" y="1813475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0" y="1"/>
                  </a:moveTo>
                  <a:lnTo>
                    <a:pt x="1348" y="1497"/>
                  </a:lnTo>
                  <a:lnTo>
                    <a:pt x="1946" y="2246"/>
                  </a:lnTo>
                  <a:lnTo>
                    <a:pt x="2695" y="2845"/>
                  </a:lnTo>
                  <a:lnTo>
                    <a:pt x="2844" y="2845"/>
                  </a:lnTo>
                  <a:lnTo>
                    <a:pt x="2844" y="2695"/>
                  </a:lnTo>
                  <a:lnTo>
                    <a:pt x="2246" y="1947"/>
                  </a:lnTo>
                  <a:lnTo>
                    <a:pt x="1647" y="134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4784775" y="17760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0" y="1"/>
                  </a:moveTo>
                  <a:lnTo>
                    <a:pt x="898" y="1198"/>
                  </a:lnTo>
                  <a:lnTo>
                    <a:pt x="1497" y="1797"/>
                  </a:lnTo>
                  <a:lnTo>
                    <a:pt x="2096" y="2246"/>
                  </a:lnTo>
                  <a:lnTo>
                    <a:pt x="2245" y="2246"/>
                  </a:lnTo>
                  <a:lnTo>
                    <a:pt x="2245" y="2096"/>
                  </a:lnTo>
                  <a:lnTo>
                    <a:pt x="1796" y="1498"/>
                  </a:lnTo>
                  <a:lnTo>
                    <a:pt x="1198" y="8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4833425" y="1738650"/>
              <a:ext cx="41175" cy="41175"/>
            </a:xfrm>
            <a:custGeom>
              <a:avLst/>
              <a:gdLst/>
              <a:ahLst/>
              <a:cxnLst/>
              <a:rect l="l" t="t" r="r" b="b"/>
              <a:pathLst>
                <a:path w="1647" h="1647" extrusionOk="0">
                  <a:moveTo>
                    <a:pt x="0" y="0"/>
                  </a:moveTo>
                  <a:lnTo>
                    <a:pt x="748" y="898"/>
                  </a:lnTo>
                  <a:lnTo>
                    <a:pt x="1497" y="1647"/>
                  </a:lnTo>
                  <a:lnTo>
                    <a:pt x="1646" y="1647"/>
                  </a:lnTo>
                  <a:lnTo>
                    <a:pt x="1646" y="1497"/>
                  </a:lnTo>
                  <a:lnTo>
                    <a:pt x="898" y="59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4882050" y="1697475"/>
              <a:ext cx="33700" cy="33700"/>
            </a:xfrm>
            <a:custGeom>
              <a:avLst/>
              <a:gdLst/>
              <a:ahLst/>
              <a:cxnLst/>
              <a:rect l="l" t="t" r="r" b="b"/>
              <a:pathLst>
                <a:path w="1348" h="1348" extrusionOk="0">
                  <a:moveTo>
                    <a:pt x="1" y="1"/>
                  </a:moveTo>
                  <a:lnTo>
                    <a:pt x="450" y="749"/>
                  </a:lnTo>
                  <a:lnTo>
                    <a:pt x="1198" y="1348"/>
                  </a:lnTo>
                  <a:lnTo>
                    <a:pt x="1348" y="1348"/>
                  </a:lnTo>
                  <a:lnTo>
                    <a:pt x="1348" y="1198"/>
                  </a:lnTo>
                  <a:lnTo>
                    <a:pt x="749" y="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4930700" y="1660050"/>
              <a:ext cx="37450" cy="33700"/>
            </a:xfrm>
            <a:custGeom>
              <a:avLst/>
              <a:gdLst/>
              <a:ahLst/>
              <a:cxnLst/>
              <a:rect l="l" t="t" r="r" b="b"/>
              <a:pathLst>
                <a:path w="1498" h="1348" extrusionOk="0">
                  <a:moveTo>
                    <a:pt x="1" y="1"/>
                  </a:moveTo>
                  <a:lnTo>
                    <a:pt x="1" y="151"/>
                  </a:lnTo>
                  <a:lnTo>
                    <a:pt x="599" y="899"/>
                  </a:lnTo>
                  <a:lnTo>
                    <a:pt x="899" y="1198"/>
                  </a:lnTo>
                  <a:lnTo>
                    <a:pt x="1348" y="1348"/>
                  </a:lnTo>
                  <a:lnTo>
                    <a:pt x="1497" y="1348"/>
                  </a:lnTo>
                  <a:lnTo>
                    <a:pt x="1497" y="1198"/>
                  </a:lnTo>
                  <a:lnTo>
                    <a:pt x="1198" y="899"/>
                  </a:lnTo>
                  <a:lnTo>
                    <a:pt x="899" y="6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4979350" y="1618900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0" y="0"/>
                  </a:moveTo>
                  <a:lnTo>
                    <a:pt x="0" y="150"/>
                  </a:lnTo>
                  <a:lnTo>
                    <a:pt x="450" y="749"/>
                  </a:lnTo>
                  <a:lnTo>
                    <a:pt x="1048" y="1198"/>
                  </a:lnTo>
                  <a:lnTo>
                    <a:pt x="1198" y="1198"/>
                  </a:lnTo>
                  <a:lnTo>
                    <a:pt x="1198" y="1048"/>
                  </a:lnTo>
                  <a:lnTo>
                    <a:pt x="599" y="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3228125" y="2386000"/>
              <a:ext cx="123500" cy="127250"/>
            </a:xfrm>
            <a:custGeom>
              <a:avLst/>
              <a:gdLst/>
              <a:ahLst/>
              <a:cxnLst/>
              <a:rect l="l" t="t" r="r" b="b"/>
              <a:pathLst>
                <a:path w="4940" h="5090" extrusionOk="0">
                  <a:moveTo>
                    <a:pt x="4790" y="1"/>
                  </a:moveTo>
                  <a:lnTo>
                    <a:pt x="2395" y="2395"/>
                  </a:lnTo>
                  <a:lnTo>
                    <a:pt x="0" y="4940"/>
                  </a:lnTo>
                  <a:lnTo>
                    <a:pt x="0" y="5090"/>
                  </a:lnTo>
                  <a:lnTo>
                    <a:pt x="150" y="5090"/>
                  </a:lnTo>
                  <a:lnTo>
                    <a:pt x="1347" y="3892"/>
                  </a:lnTo>
                  <a:lnTo>
                    <a:pt x="2545" y="2695"/>
                  </a:lnTo>
                  <a:lnTo>
                    <a:pt x="4939" y="150"/>
                  </a:lnTo>
                  <a:lnTo>
                    <a:pt x="4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3183200" y="2337350"/>
              <a:ext cx="131000" cy="123525"/>
            </a:xfrm>
            <a:custGeom>
              <a:avLst/>
              <a:gdLst/>
              <a:ahLst/>
              <a:cxnLst/>
              <a:rect l="l" t="t" r="r" b="b"/>
              <a:pathLst>
                <a:path w="5240" h="4941" extrusionOk="0">
                  <a:moveTo>
                    <a:pt x="5090" y="1"/>
                  </a:moveTo>
                  <a:lnTo>
                    <a:pt x="2396" y="2545"/>
                  </a:lnTo>
                  <a:lnTo>
                    <a:pt x="1198" y="3593"/>
                  </a:lnTo>
                  <a:lnTo>
                    <a:pt x="600" y="4192"/>
                  </a:lnTo>
                  <a:lnTo>
                    <a:pt x="1" y="4940"/>
                  </a:lnTo>
                  <a:lnTo>
                    <a:pt x="151" y="4940"/>
                  </a:lnTo>
                  <a:lnTo>
                    <a:pt x="1498" y="3892"/>
                  </a:lnTo>
                  <a:lnTo>
                    <a:pt x="2695" y="2845"/>
                  </a:lnTo>
                  <a:lnTo>
                    <a:pt x="3893" y="1497"/>
                  </a:lnTo>
                  <a:lnTo>
                    <a:pt x="5240" y="150"/>
                  </a:lnTo>
                  <a:lnTo>
                    <a:pt x="5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3149525" y="2303675"/>
              <a:ext cx="112300" cy="108550"/>
            </a:xfrm>
            <a:custGeom>
              <a:avLst/>
              <a:gdLst/>
              <a:ahLst/>
              <a:cxnLst/>
              <a:rect l="l" t="t" r="r" b="b"/>
              <a:pathLst>
                <a:path w="4492" h="4342" extrusionOk="0">
                  <a:moveTo>
                    <a:pt x="4341" y="1"/>
                  </a:moveTo>
                  <a:lnTo>
                    <a:pt x="2096" y="1946"/>
                  </a:lnTo>
                  <a:lnTo>
                    <a:pt x="1" y="4192"/>
                  </a:lnTo>
                  <a:lnTo>
                    <a:pt x="1" y="4341"/>
                  </a:lnTo>
                  <a:lnTo>
                    <a:pt x="150" y="4341"/>
                  </a:lnTo>
                  <a:lnTo>
                    <a:pt x="2396" y="2246"/>
                  </a:lnTo>
                  <a:lnTo>
                    <a:pt x="4491" y="150"/>
                  </a:lnTo>
                  <a:lnTo>
                    <a:pt x="4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3115850" y="2228850"/>
              <a:ext cx="131000" cy="130975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5090" y="0"/>
                  </a:moveTo>
                  <a:lnTo>
                    <a:pt x="3743" y="1197"/>
                  </a:lnTo>
                  <a:lnTo>
                    <a:pt x="2396" y="2545"/>
                  </a:lnTo>
                  <a:lnTo>
                    <a:pt x="1198" y="3892"/>
                  </a:lnTo>
                  <a:lnTo>
                    <a:pt x="1" y="5089"/>
                  </a:lnTo>
                  <a:lnTo>
                    <a:pt x="1" y="5239"/>
                  </a:lnTo>
                  <a:lnTo>
                    <a:pt x="150" y="5239"/>
                  </a:lnTo>
                  <a:lnTo>
                    <a:pt x="1497" y="4041"/>
                  </a:lnTo>
                  <a:lnTo>
                    <a:pt x="2695" y="2844"/>
                  </a:lnTo>
                  <a:lnTo>
                    <a:pt x="4042" y="1497"/>
                  </a:lnTo>
                  <a:lnTo>
                    <a:pt x="5239" y="150"/>
                  </a:lnTo>
                  <a:lnTo>
                    <a:pt x="5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3074700" y="2210125"/>
              <a:ext cx="104800" cy="101050"/>
            </a:xfrm>
            <a:custGeom>
              <a:avLst/>
              <a:gdLst/>
              <a:ahLst/>
              <a:cxnLst/>
              <a:rect l="l" t="t" r="r" b="b"/>
              <a:pathLst>
                <a:path w="4192" h="4042" extrusionOk="0">
                  <a:moveTo>
                    <a:pt x="4042" y="1"/>
                  </a:moveTo>
                  <a:lnTo>
                    <a:pt x="1946" y="1797"/>
                  </a:lnTo>
                  <a:lnTo>
                    <a:pt x="1048" y="2845"/>
                  </a:lnTo>
                  <a:lnTo>
                    <a:pt x="0" y="4042"/>
                  </a:lnTo>
                  <a:lnTo>
                    <a:pt x="150" y="4042"/>
                  </a:lnTo>
                  <a:lnTo>
                    <a:pt x="1198" y="3144"/>
                  </a:lnTo>
                  <a:lnTo>
                    <a:pt x="2245" y="2096"/>
                  </a:lnTo>
                  <a:lnTo>
                    <a:pt x="4191" y="150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3003600" y="2127800"/>
              <a:ext cx="86075" cy="86100"/>
            </a:xfrm>
            <a:custGeom>
              <a:avLst/>
              <a:gdLst/>
              <a:ahLst/>
              <a:cxnLst/>
              <a:rect l="l" t="t" r="r" b="b"/>
              <a:pathLst>
                <a:path w="3443" h="3444" extrusionOk="0">
                  <a:moveTo>
                    <a:pt x="3293" y="1"/>
                  </a:moveTo>
                  <a:lnTo>
                    <a:pt x="2395" y="749"/>
                  </a:lnTo>
                  <a:lnTo>
                    <a:pt x="1497" y="1497"/>
                  </a:lnTo>
                  <a:lnTo>
                    <a:pt x="0" y="3294"/>
                  </a:lnTo>
                  <a:lnTo>
                    <a:pt x="0" y="3443"/>
                  </a:lnTo>
                  <a:lnTo>
                    <a:pt x="1796" y="1947"/>
                  </a:lnTo>
                  <a:lnTo>
                    <a:pt x="34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3041025" y="2172700"/>
              <a:ext cx="89825" cy="89850"/>
            </a:xfrm>
            <a:custGeom>
              <a:avLst/>
              <a:gdLst/>
              <a:ahLst/>
              <a:cxnLst/>
              <a:rect l="l" t="t" r="r" b="b"/>
              <a:pathLst>
                <a:path w="3593" h="3594" extrusionOk="0">
                  <a:moveTo>
                    <a:pt x="3443" y="1"/>
                  </a:moveTo>
                  <a:lnTo>
                    <a:pt x="1647" y="1647"/>
                  </a:lnTo>
                  <a:lnTo>
                    <a:pt x="0" y="3443"/>
                  </a:lnTo>
                  <a:lnTo>
                    <a:pt x="0" y="3593"/>
                  </a:lnTo>
                  <a:lnTo>
                    <a:pt x="1946" y="1947"/>
                  </a:lnTo>
                  <a:lnTo>
                    <a:pt x="3592" y="151"/>
                  </a:lnTo>
                  <a:lnTo>
                    <a:pt x="35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>
              <a:off x="2962425" y="2086650"/>
              <a:ext cx="78625" cy="78600"/>
            </a:xfrm>
            <a:custGeom>
              <a:avLst/>
              <a:gdLst/>
              <a:ahLst/>
              <a:cxnLst/>
              <a:rect l="l" t="t" r="r" b="b"/>
              <a:pathLst>
                <a:path w="3145" h="3144" extrusionOk="0">
                  <a:moveTo>
                    <a:pt x="2994" y="0"/>
                  </a:moveTo>
                  <a:lnTo>
                    <a:pt x="2246" y="599"/>
                  </a:lnTo>
                  <a:lnTo>
                    <a:pt x="1049" y="1796"/>
                  </a:lnTo>
                  <a:lnTo>
                    <a:pt x="1" y="2994"/>
                  </a:lnTo>
                  <a:lnTo>
                    <a:pt x="1" y="3143"/>
                  </a:lnTo>
                  <a:lnTo>
                    <a:pt x="151" y="3143"/>
                  </a:lnTo>
                  <a:lnTo>
                    <a:pt x="1797" y="1647"/>
                  </a:lnTo>
                  <a:lnTo>
                    <a:pt x="2545" y="898"/>
                  </a:lnTo>
                  <a:lnTo>
                    <a:pt x="3144" y="150"/>
                  </a:lnTo>
                  <a:lnTo>
                    <a:pt x="3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2928750" y="2041750"/>
              <a:ext cx="67375" cy="71100"/>
            </a:xfrm>
            <a:custGeom>
              <a:avLst/>
              <a:gdLst/>
              <a:ahLst/>
              <a:cxnLst/>
              <a:rect l="l" t="t" r="r" b="b"/>
              <a:pathLst>
                <a:path w="2695" h="2844" extrusionOk="0">
                  <a:moveTo>
                    <a:pt x="2545" y="0"/>
                  </a:moveTo>
                  <a:lnTo>
                    <a:pt x="1198" y="1347"/>
                  </a:lnTo>
                  <a:lnTo>
                    <a:pt x="1" y="2694"/>
                  </a:lnTo>
                  <a:lnTo>
                    <a:pt x="1" y="2844"/>
                  </a:lnTo>
                  <a:lnTo>
                    <a:pt x="150" y="2844"/>
                  </a:lnTo>
                  <a:lnTo>
                    <a:pt x="1498" y="1647"/>
                  </a:lnTo>
                  <a:lnTo>
                    <a:pt x="2695" y="150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2887600" y="1989350"/>
              <a:ext cx="74850" cy="74875"/>
            </a:xfrm>
            <a:custGeom>
              <a:avLst/>
              <a:gdLst/>
              <a:ahLst/>
              <a:cxnLst/>
              <a:rect l="l" t="t" r="r" b="b"/>
              <a:pathLst>
                <a:path w="2994" h="2995" extrusionOk="0">
                  <a:moveTo>
                    <a:pt x="2994" y="1"/>
                  </a:moveTo>
                  <a:lnTo>
                    <a:pt x="2096" y="599"/>
                  </a:lnTo>
                  <a:lnTo>
                    <a:pt x="1497" y="1348"/>
                  </a:lnTo>
                  <a:lnTo>
                    <a:pt x="0" y="2994"/>
                  </a:lnTo>
                  <a:lnTo>
                    <a:pt x="150" y="2994"/>
                  </a:lnTo>
                  <a:lnTo>
                    <a:pt x="1796" y="1647"/>
                  </a:lnTo>
                  <a:lnTo>
                    <a:pt x="2395" y="899"/>
                  </a:lnTo>
                  <a:lnTo>
                    <a:pt x="2994" y="150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2853925" y="1944450"/>
              <a:ext cx="67375" cy="71125"/>
            </a:xfrm>
            <a:custGeom>
              <a:avLst/>
              <a:gdLst/>
              <a:ahLst/>
              <a:cxnLst/>
              <a:rect l="l" t="t" r="r" b="b"/>
              <a:pathLst>
                <a:path w="2695" h="2845" extrusionOk="0">
                  <a:moveTo>
                    <a:pt x="2694" y="0"/>
                  </a:moveTo>
                  <a:lnTo>
                    <a:pt x="1946" y="599"/>
                  </a:lnTo>
                  <a:lnTo>
                    <a:pt x="1198" y="1198"/>
                  </a:lnTo>
                  <a:lnTo>
                    <a:pt x="0" y="2695"/>
                  </a:lnTo>
                  <a:lnTo>
                    <a:pt x="0" y="2844"/>
                  </a:lnTo>
                  <a:lnTo>
                    <a:pt x="1497" y="1497"/>
                  </a:lnTo>
                  <a:lnTo>
                    <a:pt x="2245" y="749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2809025" y="1899550"/>
              <a:ext cx="71100" cy="71125"/>
            </a:xfrm>
            <a:custGeom>
              <a:avLst/>
              <a:gdLst/>
              <a:ahLst/>
              <a:cxnLst/>
              <a:rect l="l" t="t" r="r" b="b"/>
              <a:pathLst>
                <a:path w="2844" h="2845" extrusionOk="0">
                  <a:moveTo>
                    <a:pt x="2694" y="0"/>
                  </a:moveTo>
                  <a:lnTo>
                    <a:pt x="1946" y="449"/>
                  </a:lnTo>
                  <a:lnTo>
                    <a:pt x="1347" y="1198"/>
                  </a:lnTo>
                  <a:lnTo>
                    <a:pt x="0" y="2695"/>
                  </a:lnTo>
                  <a:lnTo>
                    <a:pt x="0" y="2844"/>
                  </a:lnTo>
                  <a:lnTo>
                    <a:pt x="150" y="2844"/>
                  </a:lnTo>
                  <a:lnTo>
                    <a:pt x="1647" y="1497"/>
                  </a:lnTo>
                  <a:lnTo>
                    <a:pt x="2245" y="749"/>
                  </a:lnTo>
                  <a:lnTo>
                    <a:pt x="2844" y="15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2775325" y="1847150"/>
              <a:ext cx="71125" cy="67375"/>
            </a:xfrm>
            <a:custGeom>
              <a:avLst/>
              <a:gdLst/>
              <a:ahLst/>
              <a:cxnLst/>
              <a:rect l="l" t="t" r="r" b="b"/>
              <a:pathLst>
                <a:path w="2845" h="2695" extrusionOk="0">
                  <a:moveTo>
                    <a:pt x="2695" y="1"/>
                  </a:moveTo>
                  <a:lnTo>
                    <a:pt x="1947" y="450"/>
                  </a:lnTo>
                  <a:lnTo>
                    <a:pt x="1348" y="1198"/>
                  </a:lnTo>
                  <a:lnTo>
                    <a:pt x="1" y="2695"/>
                  </a:lnTo>
                  <a:lnTo>
                    <a:pt x="151" y="2695"/>
                  </a:lnTo>
                  <a:lnTo>
                    <a:pt x="1647" y="1498"/>
                  </a:lnTo>
                  <a:lnTo>
                    <a:pt x="2246" y="749"/>
                  </a:lnTo>
                  <a:lnTo>
                    <a:pt x="2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4"/>
            <p:cNvSpPr/>
            <p:nvPr/>
          </p:nvSpPr>
          <p:spPr>
            <a:xfrm>
              <a:off x="2737925" y="18097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2096" y="0"/>
                  </a:moveTo>
                  <a:lnTo>
                    <a:pt x="1497" y="449"/>
                  </a:lnTo>
                  <a:lnTo>
                    <a:pt x="898" y="1048"/>
                  </a:lnTo>
                  <a:lnTo>
                    <a:pt x="0" y="2245"/>
                  </a:lnTo>
                  <a:lnTo>
                    <a:pt x="1198" y="1347"/>
                  </a:lnTo>
                  <a:lnTo>
                    <a:pt x="1796" y="748"/>
                  </a:lnTo>
                  <a:lnTo>
                    <a:pt x="2245" y="150"/>
                  </a:lnTo>
                  <a:lnTo>
                    <a:pt x="2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4"/>
            <p:cNvSpPr/>
            <p:nvPr/>
          </p:nvSpPr>
          <p:spPr>
            <a:xfrm>
              <a:off x="2700500" y="1776050"/>
              <a:ext cx="41175" cy="41200"/>
            </a:xfrm>
            <a:custGeom>
              <a:avLst/>
              <a:gdLst/>
              <a:ahLst/>
              <a:cxnLst/>
              <a:rect l="l" t="t" r="r" b="b"/>
              <a:pathLst>
                <a:path w="1647" h="1648" extrusionOk="0">
                  <a:moveTo>
                    <a:pt x="1497" y="1"/>
                  </a:moveTo>
                  <a:lnTo>
                    <a:pt x="599" y="749"/>
                  </a:lnTo>
                  <a:lnTo>
                    <a:pt x="0" y="1647"/>
                  </a:lnTo>
                  <a:lnTo>
                    <a:pt x="0" y="1647"/>
                  </a:lnTo>
                  <a:lnTo>
                    <a:pt x="898" y="1049"/>
                  </a:lnTo>
                  <a:lnTo>
                    <a:pt x="1647" y="15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2659325" y="1734900"/>
              <a:ext cx="33725" cy="37450"/>
            </a:xfrm>
            <a:custGeom>
              <a:avLst/>
              <a:gdLst/>
              <a:ahLst/>
              <a:cxnLst/>
              <a:rect l="l" t="t" r="r" b="b"/>
              <a:pathLst>
                <a:path w="1349" h="1498" extrusionOk="0">
                  <a:moveTo>
                    <a:pt x="1198" y="0"/>
                  </a:moveTo>
                  <a:lnTo>
                    <a:pt x="450" y="599"/>
                  </a:lnTo>
                  <a:lnTo>
                    <a:pt x="1" y="1348"/>
                  </a:lnTo>
                  <a:lnTo>
                    <a:pt x="1" y="1497"/>
                  </a:lnTo>
                  <a:lnTo>
                    <a:pt x="151" y="1497"/>
                  </a:lnTo>
                  <a:lnTo>
                    <a:pt x="749" y="899"/>
                  </a:lnTo>
                  <a:lnTo>
                    <a:pt x="1348" y="15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2621925" y="1686250"/>
              <a:ext cx="37425" cy="33700"/>
            </a:xfrm>
            <a:custGeom>
              <a:avLst/>
              <a:gdLst/>
              <a:ahLst/>
              <a:cxnLst/>
              <a:rect l="l" t="t" r="r" b="b"/>
              <a:pathLst>
                <a:path w="1497" h="1348" extrusionOk="0">
                  <a:moveTo>
                    <a:pt x="1347" y="1"/>
                  </a:moveTo>
                  <a:lnTo>
                    <a:pt x="898" y="150"/>
                  </a:lnTo>
                  <a:lnTo>
                    <a:pt x="599" y="450"/>
                  </a:lnTo>
                  <a:lnTo>
                    <a:pt x="0" y="1198"/>
                  </a:lnTo>
                  <a:lnTo>
                    <a:pt x="0" y="1348"/>
                  </a:lnTo>
                  <a:lnTo>
                    <a:pt x="150" y="1348"/>
                  </a:lnTo>
                  <a:lnTo>
                    <a:pt x="898" y="749"/>
                  </a:lnTo>
                  <a:lnTo>
                    <a:pt x="1198" y="450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2580750" y="1641350"/>
              <a:ext cx="29975" cy="33700"/>
            </a:xfrm>
            <a:custGeom>
              <a:avLst/>
              <a:gdLst/>
              <a:ahLst/>
              <a:cxnLst/>
              <a:rect l="l" t="t" r="r" b="b"/>
              <a:pathLst>
                <a:path w="1199" h="1348" extrusionOk="0">
                  <a:moveTo>
                    <a:pt x="1048" y="0"/>
                  </a:moveTo>
                  <a:lnTo>
                    <a:pt x="450" y="599"/>
                  </a:lnTo>
                  <a:lnTo>
                    <a:pt x="1" y="1198"/>
                  </a:lnTo>
                  <a:lnTo>
                    <a:pt x="1" y="1348"/>
                  </a:lnTo>
                  <a:lnTo>
                    <a:pt x="150" y="1348"/>
                  </a:lnTo>
                  <a:lnTo>
                    <a:pt x="749" y="749"/>
                  </a:lnTo>
                  <a:lnTo>
                    <a:pt x="1198" y="150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4268375" y="3201750"/>
              <a:ext cx="123500" cy="127250"/>
            </a:xfrm>
            <a:custGeom>
              <a:avLst/>
              <a:gdLst/>
              <a:ahLst/>
              <a:cxnLst/>
              <a:rect l="l" t="t" r="r" b="b"/>
              <a:pathLst>
                <a:path w="4940" h="5090" extrusionOk="0">
                  <a:moveTo>
                    <a:pt x="4940" y="0"/>
                  </a:moveTo>
                  <a:lnTo>
                    <a:pt x="3593" y="1198"/>
                  </a:lnTo>
                  <a:lnTo>
                    <a:pt x="2395" y="2395"/>
                  </a:lnTo>
                  <a:lnTo>
                    <a:pt x="1" y="4940"/>
                  </a:lnTo>
                  <a:lnTo>
                    <a:pt x="1" y="5090"/>
                  </a:lnTo>
                  <a:lnTo>
                    <a:pt x="150" y="5090"/>
                  </a:lnTo>
                  <a:lnTo>
                    <a:pt x="2695" y="2695"/>
                  </a:lnTo>
                  <a:lnTo>
                    <a:pt x="4940" y="150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4309550" y="3250400"/>
              <a:ext cx="127250" cy="127250"/>
            </a:xfrm>
            <a:custGeom>
              <a:avLst/>
              <a:gdLst/>
              <a:ahLst/>
              <a:cxnLst/>
              <a:rect l="l" t="t" r="r" b="b"/>
              <a:pathLst>
                <a:path w="5090" h="5090" extrusionOk="0">
                  <a:moveTo>
                    <a:pt x="4939" y="0"/>
                  </a:moveTo>
                  <a:lnTo>
                    <a:pt x="3742" y="1048"/>
                  </a:lnTo>
                  <a:lnTo>
                    <a:pt x="2545" y="2245"/>
                  </a:lnTo>
                  <a:lnTo>
                    <a:pt x="1197" y="3593"/>
                  </a:lnTo>
                  <a:lnTo>
                    <a:pt x="0" y="4940"/>
                  </a:lnTo>
                  <a:lnTo>
                    <a:pt x="0" y="5089"/>
                  </a:lnTo>
                  <a:lnTo>
                    <a:pt x="150" y="5089"/>
                  </a:lnTo>
                  <a:lnTo>
                    <a:pt x="2844" y="2545"/>
                  </a:lnTo>
                  <a:lnTo>
                    <a:pt x="4041" y="1497"/>
                  </a:lnTo>
                  <a:lnTo>
                    <a:pt x="4640" y="898"/>
                  </a:lnTo>
                  <a:lnTo>
                    <a:pt x="5089" y="150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>
              <a:off x="4361925" y="3302775"/>
              <a:ext cx="108550" cy="108550"/>
            </a:xfrm>
            <a:custGeom>
              <a:avLst/>
              <a:gdLst/>
              <a:ahLst/>
              <a:cxnLst/>
              <a:rect l="l" t="t" r="r" b="b"/>
              <a:pathLst>
                <a:path w="4342" h="4342" extrusionOk="0">
                  <a:moveTo>
                    <a:pt x="4341" y="1"/>
                  </a:moveTo>
                  <a:lnTo>
                    <a:pt x="2096" y="2096"/>
                  </a:lnTo>
                  <a:lnTo>
                    <a:pt x="1" y="4192"/>
                  </a:lnTo>
                  <a:lnTo>
                    <a:pt x="1" y="4341"/>
                  </a:lnTo>
                  <a:lnTo>
                    <a:pt x="150" y="4341"/>
                  </a:lnTo>
                  <a:lnTo>
                    <a:pt x="2246" y="2396"/>
                  </a:lnTo>
                  <a:lnTo>
                    <a:pt x="4341" y="150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4376900" y="3355175"/>
              <a:ext cx="131000" cy="127250"/>
            </a:xfrm>
            <a:custGeom>
              <a:avLst/>
              <a:gdLst/>
              <a:ahLst/>
              <a:cxnLst/>
              <a:rect l="l" t="t" r="r" b="b"/>
              <a:pathLst>
                <a:path w="5240" h="5090" extrusionOk="0">
                  <a:moveTo>
                    <a:pt x="5089" y="0"/>
                  </a:moveTo>
                  <a:lnTo>
                    <a:pt x="3742" y="1198"/>
                  </a:lnTo>
                  <a:lnTo>
                    <a:pt x="2395" y="2395"/>
                  </a:lnTo>
                  <a:lnTo>
                    <a:pt x="1198" y="3593"/>
                  </a:lnTo>
                  <a:lnTo>
                    <a:pt x="0" y="4940"/>
                  </a:lnTo>
                  <a:lnTo>
                    <a:pt x="0" y="5089"/>
                  </a:lnTo>
                  <a:lnTo>
                    <a:pt x="150" y="5089"/>
                  </a:lnTo>
                  <a:lnTo>
                    <a:pt x="1497" y="3892"/>
                  </a:lnTo>
                  <a:lnTo>
                    <a:pt x="2694" y="2694"/>
                  </a:lnTo>
                  <a:lnTo>
                    <a:pt x="4042" y="1347"/>
                  </a:lnTo>
                  <a:lnTo>
                    <a:pt x="5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4440500" y="3403825"/>
              <a:ext cx="104800" cy="101050"/>
            </a:xfrm>
            <a:custGeom>
              <a:avLst/>
              <a:gdLst/>
              <a:ahLst/>
              <a:cxnLst/>
              <a:rect l="l" t="t" r="r" b="b"/>
              <a:pathLst>
                <a:path w="4192" h="4042" extrusionOk="0">
                  <a:moveTo>
                    <a:pt x="4042" y="0"/>
                  </a:moveTo>
                  <a:lnTo>
                    <a:pt x="2994" y="898"/>
                  </a:lnTo>
                  <a:lnTo>
                    <a:pt x="1947" y="1796"/>
                  </a:lnTo>
                  <a:lnTo>
                    <a:pt x="1" y="3892"/>
                  </a:lnTo>
                  <a:lnTo>
                    <a:pt x="1" y="4041"/>
                  </a:lnTo>
                  <a:lnTo>
                    <a:pt x="150" y="4041"/>
                  </a:lnTo>
                  <a:lnTo>
                    <a:pt x="2246" y="2096"/>
                  </a:lnTo>
                  <a:lnTo>
                    <a:pt x="3294" y="1048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4"/>
            <p:cNvSpPr/>
            <p:nvPr/>
          </p:nvSpPr>
          <p:spPr>
            <a:xfrm>
              <a:off x="4534050" y="3501100"/>
              <a:ext cx="86100" cy="86100"/>
            </a:xfrm>
            <a:custGeom>
              <a:avLst/>
              <a:gdLst/>
              <a:ahLst/>
              <a:cxnLst/>
              <a:rect l="l" t="t" r="r" b="b"/>
              <a:pathLst>
                <a:path w="3444" h="3444" extrusionOk="0">
                  <a:moveTo>
                    <a:pt x="3294" y="1"/>
                  </a:moveTo>
                  <a:lnTo>
                    <a:pt x="1498" y="1498"/>
                  </a:lnTo>
                  <a:lnTo>
                    <a:pt x="1" y="3294"/>
                  </a:lnTo>
                  <a:lnTo>
                    <a:pt x="1" y="3443"/>
                  </a:lnTo>
                  <a:lnTo>
                    <a:pt x="150" y="3443"/>
                  </a:lnTo>
                  <a:lnTo>
                    <a:pt x="1049" y="2695"/>
                  </a:lnTo>
                  <a:lnTo>
                    <a:pt x="1947" y="1947"/>
                  </a:lnTo>
                  <a:lnTo>
                    <a:pt x="34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4492900" y="3452450"/>
              <a:ext cx="89825" cy="89850"/>
            </a:xfrm>
            <a:custGeom>
              <a:avLst/>
              <a:gdLst/>
              <a:ahLst/>
              <a:cxnLst/>
              <a:rect l="l" t="t" r="r" b="b"/>
              <a:pathLst>
                <a:path w="3593" h="3594" extrusionOk="0">
                  <a:moveTo>
                    <a:pt x="3443" y="1"/>
                  </a:moveTo>
                  <a:lnTo>
                    <a:pt x="1647" y="1647"/>
                  </a:lnTo>
                  <a:lnTo>
                    <a:pt x="0" y="3444"/>
                  </a:lnTo>
                  <a:lnTo>
                    <a:pt x="0" y="3593"/>
                  </a:lnTo>
                  <a:lnTo>
                    <a:pt x="150" y="3593"/>
                  </a:lnTo>
                  <a:lnTo>
                    <a:pt x="1946" y="1947"/>
                  </a:lnTo>
                  <a:lnTo>
                    <a:pt x="3593" y="151"/>
                  </a:lnTo>
                  <a:lnTo>
                    <a:pt x="3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4"/>
            <p:cNvSpPr/>
            <p:nvPr/>
          </p:nvSpPr>
          <p:spPr>
            <a:xfrm>
              <a:off x="4578950" y="3549750"/>
              <a:ext cx="78625" cy="78600"/>
            </a:xfrm>
            <a:custGeom>
              <a:avLst/>
              <a:gdLst/>
              <a:ahLst/>
              <a:cxnLst/>
              <a:rect l="l" t="t" r="r" b="b"/>
              <a:pathLst>
                <a:path w="3145" h="3144" extrusionOk="0">
                  <a:moveTo>
                    <a:pt x="3144" y="1"/>
                  </a:moveTo>
                  <a:lnTo>
                    <a:pt x="1498" y="1497"/>
                  </a:lnTo>
                  <a:lnTo>
                    <a:pt x="749" y="2246"/>
                  </a:lnTo>
                  <a:lnTo>
                    <a:pt x="1" y="2994"/>
                  </a:lnTo>
                  <a:lnTo>
                    <a:pt x="1" y="3144"/>
                  </a:lnTo>
                  <a:lnTo>
                    <a:pt x="151" y="3144"/>
                  </a:lnTo>
                  <a:lnTo>
                    <a:pt x="450" y="2994"/>
                  </a:lnTo>
                  <a:lnTo>
                    <a:pt x="1947" y="1647"/>
                  </a:lnTo>
                  <a:lnTo>
                    <a:pt x="3144" y="150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4"/>
            <p:cNvSpPr/>
            <p:nvPr/>
          </p:nvSpPr>
          <p:spPr>
            <a:xfrm>
              <a:off x="4623875" y="3598400"/>
              <a:ext cx="71100" cy="74850"/>
            </a:xfrm>
            <a:custGeom>
              <a:avLst/>
              <a:gdLst/>
              <a:ahLst/>
              <a:cxnLst/>
              <a:rect l="l" t="t" r="r" b="b"/>
              <a:pathLst>
                <a:path w="2844" h="2994" extrusionOk="0">
                  <a:moveTo>
                    <a:pt x="2694" y="0"/>
                  </a:moveTo>
                  <a:lnTo>
                    <a:pt x="1197" y="1347"/>
                  </a:lnTo>
                  <a:lnTo>
                    <a:pt x="0" y="2695"/>
                  </a:lnTo>
                  <a:lnTo>
                    <a:pt x="0" y="2994"/>
                  </a:lnTo>
                  <a:lnTo>
                    <a:pt x="150" y="2994"/>
                  </a:lnTo>
                  <a:lnTo>
                    <a:pt x="1647" y="1647"/>
                  </a:lnTo>
                  <a:lnTo>
                    <a:pt x="2844" y="150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4"/>
            <p:cNvSpPr/>
            <p:nvPr/>
          </p:nvSpPr>
          <p:spPr>
            <a:xfrm>
              <a:off x="4657550" y="3650775"/>
              <a:ext cx="74850" cy="74875"/>
            </a:xfrm>
            <a:custGeom>
              <a:avLst/>
              <a:gdLst/>
              <a:ahLst/>
              <a:cxnLst/>
              <a:rect l="l" t="t" r="r" b="b"/>
              <a:pathLst>
                <a:path w="2994" h="2995" extrusionOk="0">
                  <a:moveTo>
                    <a:pt x="2844" y="1"/>
                  </a:moveTo>
                  <a:lnTo>
                    <a:pt x="1347" y="1348"/>
                  </a:lnTo>
                  <a:lnTo>
                    <a:pt x="599" y="2096"/>
                  </a:lnTo>
                  <a:lnTo>
                    <a:pt x="0" y="2845"/>
                  </a:lnTo>
                  <a:lnTo>
                    <a:pt x="0" y="2994"/>
                  </a:lnTo>
                  <a:lnTo>
                    <a:pt x="150" y="2994"/>
                  </a:lnTo>
                  <a:lnTo>
                    <a:pt x="898" y="2396"/>
                  </a:lnTo>
                  <a:lnTo>
                    <a:pt x="1647" y="1647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4"/>
            <p:cNvSpPr/>
            <p:nvPr/>
          </p:nvSpPr>
          <p:spPr>
            <a:xfrm>
              <a:off x="4698700" y="3699425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2695" y="1"/>
                  </a:moveTo>
                  <a:lnTo>
                    <a:pt x="1348" y="1348"/>
                  </a:lnTo>
                  <a:lnTo>
                    <a:pt x="599" y="1947"/>
                  </a:lnTo>
                  <a:lnTo>
                    <a:pt x="1" y="2845"/>
                  </a:lnTo>
                  <a:lnTo>
                    <a:pt x="150" y="2845"/>
                  </a:lnTo>
                  <a:lnTo>
                    <a:pt x="899" y="2246"/>
                  </a:lnTo>
                  <a:lnTo>
                    <a:pt x="1497" y="1647"/>
                  </a:lnTo>
                  <a:lnTo>
                    <a:pt x="2845" y="150"/>
                  </a:lnTo>
                  <a:lnTo>
                    <a:pt x="2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4739875" y="3744325"/>
              <a:ext cx="74850" cy="71125"/>
            </a:xfrm>
            <a:custGeom>
              <a:avLst/>
              <a:gdLst/>
              <a:ahLst/>
              <a:cxnLst/>
              <a:rect l="l" t="t" r="r" b="b"/>
              <a:pathLst>
                <a:path w="2994" h="2845" extrusionOk="0">
                  <a:moveTo>
                    <a:pt x="2844" y="1"/>
                  </a:moveTo>
                  <a:lnTo>
                    <a:pt x="1347" y="1348"/>
                  </a:lnTo>
                  <a:lnTo>
                    <a:pt x="599" y="1947"/>
                  </a:lnTo>
                  <a:lnTo>
                    <a:pt x="0" y="2695"/>
                  </a:lnTo>
                  <a:lnTo>
                    <a:pt x="150" y="2845"/>
                  </a:lnTo>
                  <a:lnTo>
                    <a:pt x="898" y="2396"/>
                  </a:lnTo>
                  <a:lnTo>
                    <a:pt x="1647" y="1647"/>
                  </a:lnTo>
                  <a:lnTo>
                    <a:pt x="2994" y="151"/>
                  </a:lnTo>
                  <a:lnTo>
                    <a:pt x="28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4777275" y="3800475"/>
              <a:ext cx="71125" cy="67375"/>
            </a:xfrm>
            <a:custGeom>
              <a:avLst/>
              <a:gdLst/>
              <a:ahLst/>
              <a:cxnLst/>
              <a:rect l="l" t="t" r="r" b="b"/>
              <a:pathLst>
                <a:path w="2845" h="2695" extrusionOk="0">
                  <a:moveTo>
                    <a:pt x="2695" y="0"/>
                  </a:moveTo>
                  <a:lnTo>
                    <a:pt x="1198" y="1197"/>
                  </a:lnTo>
                  <a:lnTo>
                    <a:pt x="600" y="1946"/>
                  </a:lnTo>
                  <a:lnTo>
                    <a:pt x="1" y="2545"/>
                  </a:lnTo>
                  <a:lnTo>
                    <a:pt x="1" y="2694"/>
                  </a:lnTo>
                  <a:lnTo>
                    <a:pt x="151" y="2694"/>
                  </a:lnTo>
                  <a:lnTo>
                    <a:pt x="749" y="2245"/>
                  </a:lnTo>
                  <a:lnTo>
                    <a:pt x="1498" y="1497"/>
                  </a:lnTo>
                  <a:lnTo>
                    <a:pt x="2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4"/>
            <p:cNvSpPr/>
            <p:nvPr/>
          </p:nvSpPr>
          <p:spPr>
            <a:xfrm>
              <a:off x="4829675" y="3845375"/>
              <a:ext cx="56150" cy="59875"/>
            </a:xfrm>
            <a:custGeom>
              <a:avLst/>
              <a:gdLst/>
              <a:ahLst/>
              <a:cxnLst/>
              <a:rect l="l" t="t" r="r" b="b"/>
              <a:pathLst>
                <a:path w="2246" h="2395" extrusionOk="0">
                  <a:moveTo>
                    <a:pt x="2096" y="0"/>
                  </a:moveTo>
                  <a:lnTo>
                    <a:pt x="898" y="1048"/>
                  </a:lnTo>
                  <a:lnTo>
                    <a:pt x="449" y="1647"/>
                  </a:lnTo>
                  <a:lnTo>
                    <a:pt x="0" y="2245"/>
                  </a:lnTo>
                  <a:lnTo>
                    <a:pt x="0" y="2395"/>
                  </a:lnTo>
                  <a:lnTo>
                    <a:pt x="749" y="1946"/>
                  </a:lnTo>
                  <a:lnTo>
                    <a:pt x="1198" y="1347"/>
                  </a:lnTo>
                  <a:lnTo>
                    <a:pt x="2246" y="150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4"/>
            <p:cNvSpPr/>
            <p:nvPr/>
          </p:nvSpPr>
          <p:spPr>
            <a:xfrm>
              <a:off x="4882050" y="3897750"/>
              <a:ext cx="41200" cy="41200"/>
            </a:xfrm>
            <a:custGeom>
              <a:avLst/>
              <a:gdLst/>
              <a:ahLst/>
              <a:cxnLst/>
              <a:rect l="l" t="t" r="r" b="b"/>
              <a:pathLst>
                <a:path w="1648" h="1648" extrusionOk="0">
                  <a:moveTo>
                    <a:pt x="1498" y="1"/>
                  </a:moveTo>
                  <a:lnTo>
                    <a:pt x="749" y="599"/>
                  </a:lnTo>
                  <a:lnTo>
                    <a:pt x="1" y="1497"/>
                  </a:lnTo>
                  <a:lnTo>
                    <a:pt x="1" y="1647"/>
                  </a:lnTo>
                  <a:lnTo>
                    <a:pt x="151" y="1647"/>
                  </a:lnTo>
                  <a:lnTo>
                    <a:pt x="899" y="899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4"/>
            <p:cNvSpPr/>
            <p:nvPr/>
          </p:nvSpPr>
          <p:spPr>
            <a:xfrm>
              <a:off x="4926950" y="394265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1348" y="1"/>
                  </a:moveTo>
                  <a:lnTo>
                    <a:pt x="600" y="600"/>
                  </a:lnTo>
                  <a:lnTo>
                    <a:pt x="1" y="1348"/>
                  </a:lnTo>
                  <a:lnTo>
                    <a:pt x="151" y="1348"/>
                  </a:lnTo>
                  <a:lnTo>
                    <a:pt x="300" y="1498"/>
                  </a:lnTo>
                  <a:lnTo>
                    <a:pt x="899" y="899"/>
                  </a:lnTo>
                  <a:lnTo>
                    <a:pt x="1498" y="150"/>
                  </a:lnTo>
                  <a:lnTo>
                    <a:pt x="1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4"/>
            <p:cNvSpPr/>
            <p:nvPr/>
          </p:nvSpPr>
          <p:spPr>
            <a:xfrm>
              <a:off x="4964375" y="3995050"/>
              <a:ext cx="37450" cy="33700"/>
            </a:xfrm>
            <a:custGeom>
              <a:avLst/>
              <a:gdLst/>
              <a:ahLst/>
              <a:cxnLst/>
              <a:rect l="l" t="t" r="r" b="b"/>
              <a:pathLst>
                <a:path w="1498" h="1348" extrusionOk="0">
                  <a:moveTo>
                    <a:pt x="1348" y="0"/>
                  </a:moveTo>
                  <a:lnTo>
                    <a:pt x="599" y="599"/>
                  </a:lnTo>
                  <a:lnTo>
                    <a:pt x="300" y="898"/>
                  </a:lnTo>
                  <a:lnTo>
                    <a:pt x="1" y="1198"/>
                  </a:lnTo>
                  <a:lnTo>
                    <a:pt x="1" y="1347"/>
                  </a:lnTo>
                  <a:lnTo>
                    <a:pt x="150" y="1347"/>
                  </a:lnTo>
                  <a:lnTo>
                    <a:pt x="599" y="1198"/>
                  </a:lnTo>
                  <a:lnTo>
                    <a:pt x="899" y="749"/>
                  </a:lnTo>
                  <a:lnTo>
                    <a:pt x="1498" y="15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4"/>
            <p:cNvSpPr/>
            <p:nvPr/>
          </p:nvSpPr>
          <p:spPr>
            <a:xfrm>
              <a:off x="5009275" y="4039950"/>
              <a:ext cx="33725" cy="29950"/>
            </a:xfrm>
            <a:custGeom>
              <a:avLst/>
              <a:gdLst/>
              <a:ahLst/>
              <a:cxnLst/>
              <a:rect l="l" t="t" r="r" b="b"/>
              <a:pathLst>
                <a:path w="1349" h="1198" extrusionOk="0">
                  <a:moveTo>
                    <a:pt x="1198" y="0"/>
                  </a:moveTo>
                  <a:lnTo>
                    <a:pt x="600" y="599"/>
                  </a:lnTo>
                  <a:lnTo>
                    <a:pt x="1" y="1048"/>
                  </a:lnTo>
                  <a:lnTo>
                    <a:pt x="1" y="1198"/>
                  </a:lnTo>
                  <a:lnTo>
                    <a:pt x="151" y="1198"/>
                  </a:lnTo>
                  <a:lnTo>
                    <a:pt x="749" y="749"/>
                  </a:lnTo>
                  <a:lnTo>
                    <a:pt x="1348" y="150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4"/>
            <p:cNvSpPr/>
            <p:nvPr/>
          </p:nvSpPr>
          <p:spPr>
            <a:xfrm>
              <a:off x="3344125" y="3328975"/>
              <a:ext cx="127250" cy="123500"/>
            </a:xfrm>
            <a:custGeom>
              <a:avLst/>
              <a:gdLst/>
              <a:ahLst/>
              <a:cxnLst/>
              <a:rect l="l" t="t" r="r" b="b"/>
              <a:pathLst>
                <a:path w="5090" h="4940" extrusionOk="0">
                  <a:moveTo>
                    <a:pt x="0" y="1"/>
                  </a:moveTo>
                  <a:lnTo>
                    <a:pt x="0" y="150"/>
                  </a:lnTo>
                  <a:lnTo>
                    <a:pt x="2395" y="2695"/>
                  </a:lnTo>
                  <a:lnTo>
                    <a:pt x="4939" y="4940"/>
                  </a:lnTo>
                  <a:lnTo>
                    <a:pt x="5089" y="4940"/>
                  </a:lnTo>
                  <a:lnTo>
                    <a:pt x="3892" y="3593"/>
                  </a:lnTo>
                  <a:lnTo>
                    <a:pt x="2694" y="239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4"/>
            <p:cNvSpPr/>
            <p:nvPr/>
          </p:nvSpPr>
          <p:spPr>
            <a:xfrm>
              <a:off x="3295475" y="3370125"/>
              <a:ext cx="123500" cy="127275"/>
            </a:xfrm>
            <a:custGeom>
              <a:avLst/>
              <a:gdLst/>
              <a:ahLst/>
              <a:cxnLst/>
              <a:rect l="l" t="t" r="r" b="b"/>
              <a:pathLst>
                <a:path w="4940" h="5091" extrusionOk="0">
                  <a:moveTo>
                    <a:pt x="0" y="1"/>
                  </a:moveTo>
                  <a:lnTo>
                    <a:pt x="0" y="151"/>
                  </a:lnTo>
                  <a:lnTo>
                    <a:pt x="2545" y="2845"/>
                  </a:lnTo>
                  <a:lnTo>
                    <a:pt x="3593" y="4042"/>
                  </a:lnTo>
                  <a:lnTo>
                    <a:pt x="4191" y="4641"/>
                  </a:lnTo>
                  <a:lnTo>
                    <a:pt x="4940" y="5090"/>
                  </a:lnTo>
                  <a:lnTo>
                    <a:pt x="4940" y="4940"/>
                  </a:lnTo>
                  <a:lnTo>
                    <a:pt x="3892" y="3743"/>
                  </a:lnTo>
                  <a:lnTo>
                    <a:pt x="2844" y="2546"/>
                  </a:lnTo>
                  <a:lnTo>
                    <a:pt x="1497" y="119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4"/>
            <p:cNvSpPr/>
            <p:nvPr/>
          </p:nvSpPr>
          <p:spPr>
            <a:xfrm>
              <a:off x="3261800" y="3422525"/>
              <a:ext cx="108525" cy="108550"/>
            </a:xfrm>
            <a:custGeom>
              <a:avLst/>
              <a:gdLst/>
              <a:ahLst/>
              <a:cxnLst/>
              <a:rect l="l" t="t" r="r" b="b"/>
              <a:pathLst>
                <a:path w="4341" h="4342" extrusionOk="0">
                  <a:moveTo>
                    <a:pt x="0" y="0"/>
                  </a:moveTo>
                  <a:lnTo>
                    <a:pt x="0" y="150"/>
                  </a:lnTo>
                  <a:lnTo>
                    <a:pt x="1946" y="2246"/>
                  </a:lnTo>
                  <a:lnTo>
                    <a:pt x="4191" y="4341"/>
                  </a:lnTo>
                  <a:lnTo>
                    <a:pt x="4341" y="4341"/>
                  </a:lnTo>
                  <a:lnTo>
                    <a:pt x="4341" y="4191"/>
                  </a:lnTo>
                  <a:lnTo>
                    <a:pt x="2245" y="209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4"/>
            <p:cNvSpPr/>
            <p:nvPr/>
          </p:nvSpPr>
          <p:spPr>
            <a:xfrm>
              <a:off x="3190700" y="3437500"/>
              <a:ext cx="127250" cy="130975"/>
            </a:xfrm>
            <a:custGeom>
              <a:avLst/>
              <a:gdLst/>
              <a:ahLst/>
              <a:cxnLst/>
              <a:rect l="l" t="t" r="r" b="b"/>
              <a:pathLst>
                <a:path w="5090" h="5239" extrusionOk="0">
                  <a:moveTo>
                    <a:pt x="0" y="0"/>
                  </a:moveTo>
                  <a:lnTo>
                    <a:pt x="0" y="150"/>
                  </a:lnTo>
                  <a:lnTo>
                    <a:pt x="1198" y="1497"/>
                  </a:lnTo>
                  <a:lnTo>
                    <a:pt x="2395" y="2694"/>
                  </a:lnTo>
                  <a:lnTo>
                    <a:pt x="3742" y="4042"/>
                  </a:lnTo>
                  <a:lnTo>
                    <a:pt x="5089" y="5239"/>
                  </a:lnTo>
                  <a:lnTo>
                    <a:pt x="5089" y="5089"/>
                  </a:lnTo>
                  <a:lnTo>
                    <a:pt x="3892" y="3742"/>
                  </a:lnTo>
                  <a:lnTo>
                    <a:pt x="2694" y="2395"/>
                  </a:lnTo>
                  <a:lnTo>
                    <a:pt x="1347" y="11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4"/>
            <p:cNvSpPr/>
            <p:nvPr/>
          </p:nvSpPr>
          <p:spPr>
            <a:xfrm>
              <a:off x="3168250" y="3501100"/>
              <a:ext cx="101050" cy="104800"/>
            </a:xfrm>
            <a:custGeom>
              <a:avLst/>
              <a:gdLst/>
              <a:ahLst/>
              <a:cxnLst/>
              <a:rect l="l" t="t" r="r" b="b"/>
              <a:pathLst>
                <a:path w="4042" h="4192" extrusionOk="0">
                  <a:moveTo>
                    <a:pt x="0" y="1"/>
                  </a:moveTo>
                  <a:lnTo>
                    <a:pt x="0" y="150"/>
                  </a:lnTo>
                  <a:lnTo>
                    <a:pt x="1946" y="2246"/>
                  </a:lnTo>
                  <a:lnTo>
                    <a:pt x="2844" y="3294"/>
                  </a:lnTo>
                  <a:lnTo>
                    <a:pt x="4041" y="4192"/>
                  </a:lnTo>
                  <a:lnTo>
                    <a:pt x="4041" y="4042"/>
                  </a:lnTo>
                  <a:lnTo>
                    <a:pt x="3143" y="2994"/>
                  </a:lnTo>
                  <a:lnTo>
                    <a:pt x="2245" y="194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4"/>
            <p:cNvSpPr/>
            <p:nvPr/>
          </p:nvSpPr>
          <p:spPr>
            <a:xfrm>
              <a:off x="3085925" y="3594650"/>
              <a:ext cx="86075" cy="86100"/>
            </a:xfrm>
            <a:custGeom>
              <a:avLst/>
              <a:gdLst/>
              <a:ahLst/>
              <a:cxnLst/>
              <a:rect l="l" t="t" r="r" b="b"/>
              <a:pathLst>
                <a:path w="3443" h="3444" extrusionOk="0">
                  <a:moveTo>
                    <a:pt x="0" y="1"/>
                  </a:moveTo>
                  <a:lnTo>
                    <a:pt x="0" y="150"/>
                  </a:lnTo>
                  <a:lnTo>
                    <a:pt x="749" y="1048"/>
                  </a:lnTo>
                  <a:lnTo>
                    <a:pt x="1497" y="1947"/>
                  </a:lnTo>
                  <a:lnTo>
                    <a:pt x="3443" y="3443"/>
                  </a:lnTo>
                  <a:lnTo>
                    <a:pt x="3443" y="3294"/>
                  </a:lnTo>
                  <a:lnTo>
                    <a:pt x="1946" y="149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4"/>
            <p:cNvSpPr/>
            <p:nvPr/>
          </p:nvSpPr>
          <p:spPr>
            <a:xfrm>
              <a:off x="3130825" y="3553500"/>
              <a:ext cx="89825" cy="89825"/>
            </a:xfrm>
            <a:custGeom>
              <a:avLst/>
              <a:gdLst/>
              <a:ahLst/>
              <a:cxnLst/>
              <a:rect l="l" t="t" r="r" b="b"/>
              <a:pathLst>
                <a:path w="3593" h="3593" extrusionOk="0">
                  <a:moveTo>
                    <a:pt x="0" y="0"/>
                  </a:moveTo>
                  <a:lnTo>
                    <a:pt x="0" y="150"/>
                  </a:lnTo>
                  <a:lnTo>
                    <a:pt x="1647" y="1946"/>
                  </a:lnTo>
                  <a:lnTo>
                    <a:pt x="3443" y="3593"/>
                  </a:lnTo>
                  <a:lnTo>
                    <a:pt x="3593" y="3593"/>
                  </a:lnTo>
                  <a:lnTo>
                    <a:pt x="3593" y="3443"/>
                  </a:lnTo>
                  <a:lnTo>
                    <a:pt x="1946" y="164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4"/>
            <p:cNvSpPr/>
            <p:nvPr/>
          </p:nvSpPr>
          <p:spPr>
            <a:xfrm>
              <a:off x="3044750" y="3639550"/>
              <a:ext cx="78625" cy="78625"/>
            </a:xfrm>
            <a:custGeom>
              <a:avLst/>
              <a:gdLst/>
              <a:ahLst/>
              <a:cxnLst/>
              <a:rect l="l" t="t" r="r" b="b"/>
              <a:pathLst>
                <a:path w="3145" h="3145" extrusionOk="0">
                  <a:moveTo>
                    <a:pt x="1" y="1"/>
                  </a:moveTo>
                  <a:lnTo>
                    <a:pt x="1" y="151"/>
                  </a:lnTo>
                  <a:lnTo>
                    <a:pt x="599" y="1049"/>
                  </a:lnTo>
                  <a:lnTo>
                    <a:pt x="1348" y="1797"/>
                  </a:lnTo>
                  <a:lnTo>
                    <a:pt x="2994" y="3144"/>
                  </a:lnTo>
                  <a:lnTo>
                    <a:pt x="3144" y="3144"/>
                  </a:lnTo>
                  <a:lnTo>
                    <a:pt x="2096" y="1797"/>
                  </a:lnTo>
                  <a:lnTo>
                    <a:pt x="1049" y="89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4"/>
            <p:cNvSpPr/>
            <p:nvPr/>
          </p:nvSpPr>
          <p:spPr>
            <a:xfrm>
              <a:off x="2999850" y="3684450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1" y="1"/>
                  </a:moveTo>
                  <a:lnTo>
                    <a:pt x="1" y="151"/>
                  </a:lnTo>
                  <a:lnTo>
                    <a:pt x="1348" y="1647"/>
                  </a:lnTo>
                  <a:lnTo>
                    <a:pt x="2845" y="2845"/>
                  </a:lnTo>
                  <a:lnTo>
                    <a:pt x="2845" y="2695"/>
                  </a:lnTo>
                  <a:lnTo>
                    <a:pt x="1647" y="119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2947475" y="3718150"/>
              <a:ext cx="74850" cy="74850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0" y="0"/>
                  </a:moveTo>
                  <a:lnTo>
                    <a:pt x="0" y="150"/>
                  </a:lnTo>
                  <a:lnTo>
                    <a:pt x="599" y="898"/>
                  </a:lnTo>
                  <a:lnTo>
                    <a:pt x="1347" y="1647"/>
                  </a:lnTo>
                  <a:lnTo>
                    <a:pt x="2994" y="2994"/>
                  </a:lnTo>
                  <a:lnTo>
                    <a:pt x="2994" y="2844"/>
                  </a:lnTo>
                  <a:lnTo>
                    <a:pt x="1647" y="1347"/>
                  </a:lnTo>
                  <a:lnTo>
                    <a:pt x="898" y="59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2902575" y="3759300"/>
              <a:ext cx="71100" cy="71125"/>
            </a:xfrm>
            <a:custGeom>
              <a:avLst/>
              <a:gdLst/>
              <a:ahLst/>
              <a:cxnLst/>
              <a:rect l="l" t="t" r="r" b="b"/>
              <a:pathLst>
                <a:path w="2844" h="2845" extrusionOk="0">
                  <a:moveTo>
                    <a:pt x="0" y="1"/>
                  </a:moveTo>
                  <a:lnTo>
                    <a:pt x="0" y="150"/>
                  </a:lnTo>
                  <a:lnTo>
                    <a:pt x="599" y="899"/>
                  </a:lnTo>
                  <a:lnTo>
                    <a:pt x="1197" y="1497"/>
                  </a:lnTo>
                  <a:lnTo>
                    <a:pt x="2694" y="2844"/>
                  </a:lnTo>
                  <a:lnTo>
                    <a:pt x="2844" y="2844"/>
                  </a:lnTo>
                  <a:lnTo>
                    <a:pt x="2844" y="2695"/>
                  </a:lnTo>
                  <a:lnTo>
                    <a:pt x="1497" y="1348"/>
                  </a:lnTo>
                  <a:lnTo>
                    <a:pt x="898" y="5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2857650" y="3800475"/>
              <a:ext cx="71125" cy="71100"/>
            </a:xfrm>
            <a:custGeom>
              <a:avLst/>
              <a:gdLst/>
              <a:ahLst/>
              <a:cxnLst/>
              <a:rect l="l" t="t" r="r" b="b"/>
              <a:pathLst>
                <a:path w="2845" h="2844" extrusionOk="0">
                  <a:moveTo>
                    <a:pt x="151" y="0"/>
                  </a:moveTo>
                  <a:lnTo>
                    <a:pt x="1" y="150"/>
                  </a:lnTo>
                  <a:lnTo>
                    <a:pt x="1" y="449"/>
                  </a:lnTo>
                  <a:lnTo>
                    <a:pt x="600" y="1048"/>
                  </a:lnTo>
                  <a:lnTo>
                    <a:pt x="1198" y="1646"/>
                  </a:lnTo>
                  <a:lnTo>
                    <a:pt x="2695" y="2844"/>
                  </a:lnTo>
                  <a:lnTo>
                    <a:pt x="2845" y="2844"/>
                  </a:lnTo>
                  <a:lnTo>
                    <a:pt x="1498" y="1347"/>
                  </a:lnTo>
                  <a:lnTo>
                    <a:pt x="749" y="59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2805275" y="3837875"/>
              <a:ext cx="67375" cy="71125"/>
            </a:xfrm>
            <a:custGeom>
              <a:avLst/>
              <a:gdLst/>
              <a:ahLst/>
              <a:cxnLst/>
              <a:rect l="l" t="t" r="r" b="b"/>
              <a:pathLst>
                <a:path w="2695" h="2845" extrusionOk="0">
                  <a:moveTo>
                    <a:pt x="0" y="1"/>
                  </a:moveTo>
                  <a:lnTo>
                    <a:pt x="0" y="150"/>
                  </a:lnTo>
                  <a:lnTo>
                    <a:pt x="449" y="749"/>
                  </a:lnTo>
                  <a:lnTo>
                    <a:pt x="1198" y="1498"/>
                  </a:lnTo>
                  <a:lnTo>
                    <a:pt x="2695" y="2845"/>
                  </a:lnTo>
                  <a:lnTo>
                    <a:pt x="2695" y="2695"/>
                  </a:lnTo>
                  <a:lnTo>
                    <a:pt x="1497" y="1198"/>
                  </a:lnTo>
                  <a:lnTo>
                    <a:pt x="749" y="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2767850" y="3890275"/>
              <a:ext cx="59900" cy="56150"/>
            </a:xfrm>
            <a:custGeom>
              <a:avLst/>
              <a:gdLst/>
              <a:ahLst/>
              <a:cxnLst/>
              <a:rect l="l" t="t" r="r" b="b"/>
              <a:pathLst>
                <a:path w="2396" h="2246" extrusionOk="0">
                  <a:moveTo>
                    <a:pt x="1" y="0"/>
                  </a:moveTo>
                  <a:lnTo>
                    <a:pt x="450" y="749"/>
                  </a:lnTo>
                  <a:lnTo>
                    <a:pt x="1048" y="1198"/>
                  </a:lnTo>
                  <a:lnTo>
                    <a:pt x="2246" y="2245"/>
                  </a:lnTo>
                  <a:lnTo>
                    <a:pt x="2395" y="2096"/>
                  </a:lnTo>
                  <a:lnTo>
                    <a:pt x="1348" y="898"/>
                  </a:lnTo>
                  <a:lnTo>
                    <a:pt x="749" y="44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2734175" y="3942650"/>
              <a:ext cx="41175" cy="41200"/>
            </a:xfrm>
            <a:custGeom>
              <a:avLst/>
              <a:gdLst/>
              <a:ahLst/>
              <a:cxnLst/>
              <a:rect l="l" t="t" r="r" b="b"/>
              <a:pathLst>
                <a:path w="1647" h="1648" extrusionOk="0">
                  <a:moveTo>
                    <a:pt x="0" y="1"/>
                  </a:moveTo>
                  <a:lnTo>
                    <a:pt x="0" y="150"/>
                  </a:lnTo>
                  <a:lnTo>
                    <a:pt x="749" y="899"/>
                  </a:lnTo>
                  <a:lnTo>
                    <a:pt x="1647" y="1647"/>
                  </a:lnTo>
                  <a:lnTo>
                    <a:pt x="1647" y="1498"/>
                  </a:lnTo>
                  <a:lnTo>
                    <a:pt x="1048" y="74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2693025" y="3987550"/>
              <a:ext cx="37425" cy="37450"/>
            </a:xfrm>
            <a:custGeom>
              <a:avLst/>
              <a:gdLst/>
              <a:ahLst/>
              <a:cxnLst/>
              <a:rect l="l" t="t" r="r" b="b"/>
              <a:pathLst>
                <a:path w="1497" h="1498" extrusionOk="0">
                  <a:moveTo>
                    <a:pt x="150" y="1"/>
                  </a:moveTo>
                  <a:lnTo>
                    <a:pt x="0" y="151"/>
                  </a:lnTo>
                  <a:lnTo>
                    <a:pt x="0" y="300"/>
                  </a:lnTo>
                  <a:lnTo>
                    <a:pt x="599" y="899"/>
                  </a:lnTo>
                  <a:lnTo>
                    <a:pt x="1347" y="1498"/>
                  </a:lnTo>
                  <a:lnTo>
                    <a:pt x="1497" y="1498"/>
                  </a:lnTo>
                  <a:lnTo>
                    <a:pt x="1497" y="1348"/>
                  </a:lnTo>
                  <a:lnTo>
                    <a:pt x="898" y="6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2644375" y="4024975"/>
              <a:ext cx="33700" cy="37450"/>
            </a:xfrm>
            <a:custGeom>
              <a:avLst/>
              <a:gdLst/>
              <a:ahLst/>
              <a:cxnLst/>
              <a:rect l="l" t="t" r="r" b="b"/>
              <a:pathLst>
                <a:path w="1348" h="1498" extrusionOk="0">
                  <a:moveTo>
                    <a:pt x="0" y="1"/>
                  </a:moveTo>
                  <a:lnTo>
                    <a:pt x="0" y="150"/>
                  </a:lnTo>
                  <a:lnTo>
                    <a:pt x="150" y="599"/>
                  </a:lnTo>
                  <a:lnTo>
                    <a:pt x="449" y="899"/>
                  </a:lnTo>
                  <a:lnTo>
                    <a:pt x="1198" y="1498"/>
                  </a:lnTo>
                  <a:lnTo>
                    <a:pt x="1347" y="1348"/>
                  </a:lnTo>
                  <a:lnTo>
                    <a:pt x="749" y="599"/>
                  </a:lnTo>
                  <a:lnTo>
                    <a:pt x="449" y="3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2599475" y="4069875"/>
              <a:ext cx="33700" cy="33700"/>
            </a:xfrm>
            <a:custGeom>
              <a:avLst/>
              <a:gdLst/>
              <a:ahLst/>
              <a:cxnLst/>
              <a:rect l="l" t="t" r="r" b="b"/>
              <a:pathLst>
                <a:path w="1348" h="1348" extrusionOk="0">
                  <a:moveTo>
                    <a:pt x="0" y="1"/>
                  </a:moveTo>
                  <a:lnTo>
                    <a:pt x="0" y="151"/>
                  </a:lnTo>
                  <a:lnTo>
                    <a:pt x="599" y="749"/>
                  </a:lnTo>
                  <a:lnTo>
                    <a:pt x="1197" y="1348"/>
                  </a:lnTo>
                  <a:lnTo>
                    <a:pt x="1347" y="1198"/>
                  </a:lnTo>
                  <a:lnTo>
                    <a:pt x="748" y="6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3546175" y="2558125"/>
              <a:ext cx="291900" cy="18750"/>
            </a:xfrm>
            <a:custGeom>
              <a:avLst/>
              <a:gdLst/>
              <a:ahLst/>
              <a:cxnLst/>
              <a:rect l="l" t="t" r="r" b="b"/>
              <a:pathLst>
                <a:path w="11676" h="750" extrusionOk="0">
                  <a:moveTo>
                    <a:pt x="4641" y="1"/>
                  </a:moveTo>
                  <a:lnTo>
                    <a:pt x="150" y="150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50" y="450"/>
                  </a:lnTo>
                  <a:lnTo>
                    <a:pt x="4641" y="749"/>
                  </a:lnTo>
                  <a:lnTo>
                    <a:pt x="9131" y="749"/>
                  </a:lnTo>
                  <a:lnTo>
                    <a:pt x="9730" y="599"/>
                  </a:lnTo>
                  <a:lnTo>
                    <a:pt x="11526" y="599"/>
                  </a:lnTo>
                  <a:lnTo>
                    <a:pt x="11676" y="450"/>
                  </a:lnTo>
                  <a:lnTo>
                    <a:pt x="11676" y="300"/>
                  </a:lnTo>
                  <a:lnTo>
                    <a:pt x="11526" y="150"/>
                  </a:lnTo>
                  <a:lnTo>
                    <a:pt x="9580" y="150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3534950" y="2397225"/>
              <a:ext cx="280675" cy="18725"/>
            </a:xfrm>
            <a:custGeom>
              <a:avLst/>
              <a:gdLst/>
              <a:ahLst/>
              <a:cxnLst/>
              <a:rect l="l" t="t" r="r" b="b"/>
              <a:pathLst>
                <a:path w="11227" h="749" extrusionOk="0">
                  <a:moveTo>
                    <a:pt x="2396" y="1"/>
                  </a:moveTo>
                  <a:lnTo>
                    <a:pt x="150" y="300"/>
                  </a:lnTo>
                  <a:lnTo>
                    <a:pt x="1" y="300"/>
                  </a:lnTo>
                  <a:lnTo>
                    <a:pt x="150" y="450"/>
                  </a:lnTo>
                  <a:lnTo>
                    <a:pt x="2845" y="749"/>
                  </a:lnTo>
                  <a:lnTo>
                    <a:pt x="6586" y="749"/>
                  </a:lnTo>
                  <a:lnTo>
                    <a:pt x="7634" y="599"/>
                  </a:lnTo>
                  <a:lnTo>
                    <a:pt x="11077" y="599"/>
                  </a:lnTo>
                  <a:lnTo>
                    <a:pt x="11227" y="450"/>
                  </a:lnTo>
                  <a:lnTo>
                    <a:pt x="11227" y="300"/>
                  </a:lnTo>
                  <a:lnTo>
                    <a:pt x="11077" y="150"/>
                  </a:lnTo>
                  <a:lnTo>
                    <a:pt x="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3546175" y="2311150"/>
              <a:ext cx="273200" cy="26225"/>
            </a:xfrm>
            <a:custGeom>
              <a:avLst/>
              <a:gdLst/>
              <a:ahLst/>
              <a:cxnLst/>
              <a:rect l="l" t="t" r="r" b="b"/>
              <a:pathLst>
                <a:path w="10928" h="1049" extrusionOk="0">
                  <a:moveTo>
                    <a:pt x="4192" y="1"/>
                  </a:moveTo>
                  <a:lnTo>
                    <a:pt x="1797" y="151"/>
                  </a:lnTo>
                  <a:lnTo>
                    <a:pt x="899" y="300"/>
                  </a:lnTo>
                  <a:lnTo>
                    <a:pt x="150" y="450"/>
                  </a:lnTo>
                  <a:lnTo>
                    <a:pt x="1" y="600"/>
                  </a:lnTo>
                  <a:lnTo>
                    <a:pt x="150" y="600"/>
                  </a:lnTo>
                  <a:lnTo>
                    <a:pt x="450" y="749"/>
                  </a:lnTo>
                  <a:lnTo>
                    <a:pt x="1647" y="899"/>
                  </a:lnTo>
                  <a:lnTo>
                    <a:pt x="2845" y="899"/>
                  </a:lnTo>
                  <a:lnTo>
                    <a:pt x="4940" y="1049"/>
                  </a:lnTo>
                  <a:lnTo>
                    <a:pt x="7036" y="1049"/>
                  </a:lnTo>
                  <a:lnTo>
                    <a:pt x="8981" y="899"/>
                  </a:lnTo>
                  <a:lnTo>
                    <a:pt x="10927" y="600"/>
                  </a:lnTo>
                  <a:lnTo>
                    <a:pt x="10927" y="450"/>
                  </a:lnTo>
                  <a:lnTo>
                    <a:pt x="8682" y="151"/>
                  </a:lnTo>
                  <a:lnTo>
                    <a:pt x="6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3549925" y="2232575"/>
              <a:ext cx="261950" cy="22475"/>
            </a:xfrm>
            <a:custGeom>
              <a:avLst/>
              <a:gdLst/>
              <a:ahLst/>
              <a:cxnLst/>
              <a:rect l="l" t="t" r="r" b="b"/>
              <a:pathLst>
                <a:path w="10478" h="899" extrusionOk="0">
                  <a:moveTo>
                    <a:pt x="5688" y="1"/>
                  </a:moveTo>
                  <a:lnTo>
                    <a:pt x="2994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2994" y="899"/>
                  </a:lnTo>
                  <a:lnTo>
                    <a:pt x="8083" y="899"/>
                  </a:lnTo>
                  <a:lnTo>
                    <a:pt x="9280" y="749"/>
                  </a:lnTo>
                  <a:lnTo>
                    <a:pt x="10478" y="599"/>
                  </a:lnTo>
                  <a:lnTo>
                    <a:pt x="10478" y="450"/>
                  </a:lnTo>
                  <a:lnTo>
                    <a:pt x="9280" y="150"/>
                  </a:lnTo>
                  <a:lnTo>
                    <a:pt x="8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3564900" y="2150250"/>
              <a:ext cx="246975" cy="26225"/>
            </a:xfrm>
            <a:custGeom>
              <a:avLst/>
              <a:gdLst/>
              <a:ahLst/>
              <a:cxnLst/>
              <a:rect l="l" t="t" r="r" b="b"/>
              <a:pathLst>
                <a:path w="9879" h="1049" extrusionOk="0">
                  <a:moveTo>
                    <a:pt x="4939" y="1"/>
                  </a:moveTo>
                  <a:lnTo>
                    <a:pt x="2545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2545" y="899"/>
                  </a:lnTo>
                  <a:lnTo>
                    <a:pt x="4939" y="1049"/>
                  </a:lnTo>
                  <a:lnTo>
                    <a:pt x="7484" y="1049"/>
                  </a:lnTo>
                  <a:lnTo>
                    <a:pt x="8532" y="899"/>
                  </a:lnTo>
                  <a:lnTo>
                    <a:pt x="9729" y="749"/>
                  </a:lnTo>
                  <a:lnTo>
                    <a:pt x="9879" y="599"/>
                  </a:lnTo>
                  <a:lnTo>
                    <a:pt x="9729" y="450"/>
                  </a:lnTo>
                  <a:lnTo>
                    <a:pt x="8532" y="150"/>
                  </a:lnTo>
                  <a:lnTo>
                    <a:pt x="7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3576125" y="2071675"/>
              <a:ext cx="243250" cy="22475"/>
            </a:xfrm>
            <a:custGeom>
              <a:avLst/>
              <a:gdLst/>
              <a:ahLst/>
              <a:cxnLst/>
              <a:rect l="l" t="t" r="r" b="b"/>
              <a:pathLst>
                <a:path w="9730" h="899" extrusionOk="0">
                  <a:moveTo>
                    <a:pt x="5239" y="1"/>
                  </a:moveTo>
                  <a:lnTo>
                    <a:pt x="2694" y="150"/>
                  </a:lnTo>
                  <a:lnTo>
                    <a:pt x="150" y="30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2694" y="749"/>
                  </a:lnTo>
                  <a:lnTo>
                    <a:pt x="5239" y="899"/>
                  </a:lnTo>
                  <a:lnTo>
                    <a:pt x="8532" y="899"/>
                  </a:lnTo>
                  <a:lnTo>
                    <a:pt x="9580" y="599"/>
                  </a:lnTo>
                  <a:lnTo>
                    <a:pt x="9729" y="450"/>
                  </a:lnTo>
                  <a:lnTo>
                    <a:pt x="9580" y="300"/>
                  </a:lnTo>
                  <a:lnTo>
                    <a:pt x="8532" y="150"/>
                  </a:lnTo>
                  <a:lnTo>
                    <a:pt x="7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3587350" y="1993100"/>
              <a:ext cx="235750" cy="22475"/>
            </a:xfrm>
            <a:custGeom>
              <a:avLst/>
              <a:gdLst/>
              <a:ahLst/>
              <a:cxnLst/>
              <a:rect l="l" t="t" r="r" b="b"/>
              <a:pathLst>
                <a:path w="9430" h="899" extrusionOk="0">
                  <a:moveTo>
                    <a:pt x="2395" y="0"/>
                  </a:move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2395" y="749"/>
                  </a:lnTo>
                  <a:lnTo>
                    <a:pt x="4640" y="898"/>
                  </a:lnTo>
                  <a:lnTo>
                    <a:pt x="9131" y="599"/>
                  </a:lnTo>
                  <a:lnTo>
                    <a:pt x="9280" y="599"/>
                  </a:lnTo>
                  <a:lnTo>
                    <a:pt x="9430" y="449"/>
                  </a:lnTo>
                  <a:lnTo>
                    <a:pt x="9280" y="150"/>
                  </a:lnTo>
                  <a:lnTo>
                    <a:pt x="9131" y="150"/>
                  </a:lnTo>
                  <a:lnTo>
                    <a:pt x="46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3594825" y="1907025"/>
              <a:ext cx="235775" cy="22475"/>
            </a:xfrm>
            <a:custGeom>
              <a:avLst/>
              <a:gdLst/>
              <a:ahLst/>
              <a:cxnLst/>
              <a:rect l="l" t="t" r="r" b="b"/>
              <a:pathLst>
                <a:path w="9431" h="899" extrusionOk="0">
                  <a:moveTo>
                    <a:pt x="1198" y="1"/>
                  </a:moveTo>
                  <a:lnTo>
                    <a:pt x="150" y="300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" y="599"/>
                  </a:lnTo>
                  <a:lnTo>
                    <a:pt x="150" y="599"/>
                  </a:lnTo>
                  <a:lnTo>
                    <a:pt x="1198" y="899"/>
                  </a:lnTo>
                  <a:lnTo>
                    <a:pt x="6736" y="899"/>
                  </a:lnTo>
                  <a:lnTo>
                    <a:pt x="9281" y="749"/>
                  </a:lnTo>
                  <a:lnTo>
                    <a:pt x="9430" y="749"/>
                  </a:lnTo>
                  <a:lnTo>
                    <a:pt x="9430" y="599"/>
                  </a:lnTo>
                  <a:lnTo>
                    <a:pt x="9430" y="450"/>
                  </a:lnTo>
                  <a:lnTo>
                    <a:pt x="9281" y="450"/>
                  </a:lnTo>
                  <a:lnTo>
                    <a:pt x="6736" y="150"/>
                  </a:lnTo>
                  <a:lnTo>
                    <a:pt x="4341" y="150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3609800" y="1828450"/>
              <a:ext cx="205825" cy="22475"/>
            </a:xfrm>
            <a:custGeom>
              <a:avLst/>
              <a:gdLst/>
              <a:ahLst/>
              <a:cxnLst/>
              <a:rect l="l" t="t" r="r" b="b"/>
              <a:pathLst>
                <a:path w="8233" h="899" extrusionOk="0">
                  <a:moveTo>
                    <a:pt x="4042" y="0"/>
                  </a:moveTo>
                  <a:lnTo>
                    <a:pt x="2096" y="150"/>
                  </a:ln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4042" y="898"/>
                  </a:lnTo>
                  <a:lnTo>
                    <a:pt x="5987" y="898"/>
                  </a:lnTo>
                  <a:lnTo>
                    <a:pt x="7933" y="749"/>
                  </a:lnTo>
                  <a:lnTo>
                    <a:pt x="8233" y="749"/>
                  </a:lnTo>
                  <a:lnTo>
                    <a:pt x="8233" y="449"/>
                  </a:lnTo>
                  <a:lnTo>
                    <a:pt x="8233" y="300"/>
                  </a:lnTo>
                  <a:lnTo>
                    <a:pt x="7933" y="300"/>
                  </a:lnTo>
                  <a:lnTo>
                    <a:pt x="5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3624750" y="1746125"/>
              <a:ext cx="243275" cy="26225"/>
            </a:xfrm>
            <a:custGeom>
              <a:avLst/>
              <a:gdLst/>
              <a:ahLst/>
              <a:cxnLst/>
              <a:rect l="l" t="t" r="r" b="b"/>
              <a:pathLst>
                <a:path w="9731" h="1049" extrusionOk="0">
                  <a:moveTo>
                    <a:pt x="4791" y="0"/>
                  </a:moveTo>
                  <a:lnTo>
                    <a:pt x="2396" y="150"/>
                  </a:lnTo>
                  <a:lnTo>
                    <a:pt x="151" y="450"/>
                  </a:lnTo>
                  <a:lnTo>
                    <a:pt x="1" y="599"/>
                  </a:lnTo>
                  <a:lnTo>
                    <a:pt x="151" y="749"/>
                  </a:lnTo>
                  <a:lnTo>
                    <a:pt x="2096" y="899"/>
                  </a:lnTo>
                  <a:lnTo>
                    <a:pt x="4042" y="1048"/>
                  </a:lnTo>
                  <a:lnTo>
                    <a:pt x="7784" y="1048"/>
                  </a:lnTo>
                  <a:lnTo>
                    <a:pt x="9580" y="749"/>
                  </a:lnTo>
                  <a:lnTo>
                    <a:pt x="9730" y="749"/>
                  </a:lnTo>
                  <a:lnTo>
                    <a:pt x="9730" y="450"/>
                  </a:lnTo>
                  <a:lnTo>
                    <a:pt x="9580" y="300"/>
                  </a:lnTo>
                  <a:lnTo>
                    <a:pt x="7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3632250" y="1667550"/>
              <a:ext cx="198350" cy="22475"/>
            </a:xfrm>
            <a:custGeom>
              <a:avLst/>
              <a:gdLst/>
              <a:ahLst/>
              <a:cxnLst/>
              <a:rect l="l" t="t" r="r" b="b"/>
              <a:pathLst>
                <a:path w="7934" h="899" extrusionOk="0">
                  <a:moveTo>
                    <a:pt x="1946" y="0"/>
                  </a:move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1946" y="898"/>
                  </a:lnTo>
                  <a:lnTo>
                    <a:pt x="5838" y="898"/>
                  </a:lnTo>
                  <a:lnTo>
                    <a:pt x="7634" y="749"/>
                  </a:lnTo>
                  <a:lnTo>
                    <a:pt x="7784" y="599"/>
                  </a:lnTo>
                  <a:lnTo>
                    <a:pt x="7933" y="449"/>
                  </a:lnTo>
                  <a:lnTo>
                    <a:pt x="7784" y="300"/>
                  </a:lnTo>
                  <a:lnTo>
                    <a:pt x="7634" y="300"/>
                  </a:lnTo>
                  <a:lnTo>
                    <a:pt x="5838" y="150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3654700" y="1506650"/>
              <a:ext cx="164675" cy="26200"/>
            </a:xfrm>
            <a:custGeom>
              <a:avLst/>
              <a:gdLst/>
              <a:ahLst/>
              <a:cxnLst/>
              <a:rect l="l" t="t" r="r" b="b"/>
              <a:pathLst>
                <a:path w="6587" h="1048" extrusionOk="0">
                  <a:moveTo>
                    <a:pt x="2994" y="0"/>
                  </a:moveTo>
                  <a:lnTo>
                    <a:pt x="1497" y="150"/>
                  </a:lnTo>
                  <a:lnTo>
                    <a:pt x="150" y="449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150" y="748"/>
                  </a:lnTo>
                  <a:lnTo>
                    <a:pt x="1647" y="898"/>
                  </a:lnTo>
                  <a:lnTo>
                    <a:pt x="3293" y="1048"/>
                  </a:lnTo>
                  <a:lnTo>
                    <a:pt x="4790" y="898"/>
                  </a:lnTo>
                  <a:lnTo>
                    <a:pt x="6437" y="748"/>
                  </a:lnTo>
                  <a:lnTo>
                    <a:pt x="6586" y="599"/>
                  </a:lnTo>
                  <a:lnTo>
                    <a:pt x="6586" y="449"/>
                  </a:lnTo>
                  <a:lnTo>
                    <a:pt x="6586" y="299"/>
                  </a:lnTo>
                  <a:lnTo>
                    <a:pt x="6437" y="299"/>
                  </a:lnTo>
                  <a:lnTo>
                    <a:pt x="5838" y="150"/>
                  </a:lnTo>
                  <a:lnTo>
                    <a:pt x="4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4"/>
            <p:cNvSpPr/>
            <p:nvPr/>
          </p:nvSpPr>
          <p:spPr>
            <a:xfrm>
              <a:off x="3643475" y="1588950"/>
              <a:ext cx="172150" cy="22500"/>
            </a:xfrm>
            <a:custGeom>
              <a:avLst/>
              <a:gdLst/>
              <a:ahLst/>
              <a:cxnLst/>
              <a:rect l="l" t="t" r="r" b="b"/>
              <a:pathLst>
                <a:path w="6886" h="900" extrusionOk="0">
                  <a:moveTo>
                    <a:pt x="1796" y="1"/>
                  </a:moveTo>
                  <a:lnTo>
                    <a:pt x="150" y="30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150" y="600"/>
                  </a:lnTo>
                  <a:lnTo>
                    <a:pt x="1796" y="749"/>
                  </a:lnTo>
                  <a:lnTo>
                    <a:pt x="3443" y="899"/>
                  </a:lnTo>
                  <a:lnTo>
                    <a:pt x="5089" y="899"/>
                  </a:lnTo>
                  <a:lnTo>
                    <a:pt x="6736" y="600"/>
                  </a:lnTo>
                  <a:lnTo>
                    <a:pt x="6886" y="600"/>
                  </a:lnTo>
                  <a:lnTo>
                    <a:pt x="6886" y="450"/>
                  </a:lnTo>
                  <a:lnTo>
                    <a:pt x="6886" y="300"/>
                  </a:lnTo>
                  <a:lnTo>
                    <a:pt x="6736" y="151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4"/>
            <p:cNvSpPr/>
            <p:nvPr/>
          </p:nvSpPr>
          <p:spPr>
            <a:xfrm>
              <a:off x="3665925" y="1424325"/>
              <a:ext cx="149700" cy="26200"/>
            </a:xfrm>
            <a:custGeom>
              <a:avLst/>
              <a:gdLst/>
              <a:ahLst/>
              <a:cxnLst/>
              <a:rect l="l" t="t" r="r" b="b"/>
              <a:pathLst>
                <a:path w="5988" h="1048" extrusionOk="0">
                  <a:moveTo>
                    <a:pt x="2844" y="0"/>
                  </a:moveTo>
                  <a:lnTo>
                    <a:pt x="1497" y="150"/>
                  </a:lnTo>
                  <a:lnTo>
                    <a:pt x="0" y="299"/>
                  </a:lnTo>
                  <a:lnTo>
                    <a:pt x="0" y="599"/>
                  </a:lnTo>
                  <a:lnTo>
                    <a:pt x="0" y="749"/>
                  </a:lnTo>
                  <a:lnTo>
                    <a:pt x="1497" y="898"/>
                  </a:lnTo>
                  <a:lnTo>
                    <a:pt x="2844" y="1048"/>
                  </a:lnTo>
                  <a:lnTo>
                    <a:pt x="4341" y="1048"/>
                  </a:lnTo>
                  <a:lnTo>
                    <a:pt x="5688" y="749"/>
                  </a:lnTo>
                  <a:lnTo>
                    <a:pt x="5838" y="599"/>
                  </a:lnTo>
                  <a:lnTo>
                    <a:pt x="5988" y="599"/>
                  </a:lnTo>
                  <a:lnTo>
                    <a:pt x="5838" y="449"/>
                  </a:lnTo>
                  <a:lnTo>
                    <a:pt x="5688" y="299"/>
                  </a:lnTo>
                  <a:lnTo>
                    <a:pt x="4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3677150" y="1345725"/>
              <a:ext cx="134725" cy="26225"/>
            </a:xfrm>
            <a:custGeom>
              <a:avLst/>
              <a:gdLst/>
              <a:ahLst/>
              <a:cxnLst/>
              <a:rect l="l" t="t" r="r" b="b"/>
              <a:pathLst>
                <a:path w="5389" h="1049" extrusionOk="0">
                  <a:moveTo>
                    <a:pt x="1497" y="1"/>
                  </a:moveTo>
                  <a:lnTo>
                    <a:pt x="150" y="300"/>
                  </a:lnTo>
                  <a:lnTo>
                    <a:pt x="150" y="450"/>
                  </a:lnTo>
                  <a:lnTo>
                    <a:pt x="0" y="450"/>
                  </a:lnTo>
                  <a:lnTo>
                    <a:pt x="150" y="600"/>
                  </a:lnTo>
                  <a:lnTo>
                    <a:pt x="150" y="749"/>
                  </a:lnTo>
                  <a:lnTo>
                    <a:pt x="1497" y="899"/>
                  </a:lnTo>
                  <a:lnTo>
                    <a:pt x="2695" y="1049"/>
                  </a:lnTo>
                  <a:lnTo>
                    <a:pt x="4042" y="899"/>
                  </a:lnTo>
                  <a:lnTo>
                    <a:pt x="5239" y="749"/>
                  </a:lnTo>
                  <a:lnTo>
                    <a:pt x="5389" y="600"/>
                  </a:lnTo>
                  <a:lnTo>
                    <a:pt x="5389" y="450"/>
                  </a:lnTo>
                  <a:lnTo>
                    <a:pt x="5389" y="300"/>
                  </a:lnTo>
                  <a:lnTo>
                    <a:pt x="5239" y="151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3688375" y="1267150"/>
              <a:ext cx="142225" cy="18725"/>
            </a:xfrm>
            <a:custGeom>
              <a:avLst/>
              <a:gdLst/>
              <a:ahLst/>
              <a:cxnLst/>
              <a:rect l="l" t="t" r="r" b="b"/>
              <a:pathLst>
                <a:path w="5689" h="749" extrusionOk="0">
                  <a:moveTo>
                    <a:pt x="1497" y="1"/>
                  </a:move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1497" y="749"/>
                  </a:lnTo>
                  <a:lnTo>
                    <a:pt x="4940" y="749"/>
                  </a:lnTo>
                  <a:lnTo>
                    <a:pt x="5539" y="450"/>
                  </a:lnTo>
                  <a:lnTo>
                    <a:pt x="5688" y="300"/>
                  </a:lnTo>
                  <a:lnTo>
                    <a:pt x="5539" y="150"/>
                  </a:lnTo>
                  <a:lnTo>
                    <a:pt x="49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3699600" y="1184825"/>
              <a:ext cx="134725" cy="22475"/>
            </a:xfrm>
            <a:custGeom>
              <a:avLst/>
              <a:gdLst/>
              <a:ahLst/>
              <a:cxnLst/>
              <a:rect l="l" t="t" r="r" b="b"/>
              <a:pathLst>
                <a:path w="5389" h="899" extrusionOk="0">
                  <a:moveTo>
                    <a:pt x="2844" y="1"/>
                  </a:moveTo>
                  <a:lnTo>
                    <a:pt x="1497" y="150"/>
                  </a:lnTo>
                  <a:lnTo>
                    <a:pt x="150" y="30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599"/>
                  </a:lnTo>
                  <a:lnTo>
                    <a:pt x="150" y="749"/>
                  </a:lnTo>
                  <a:lnTo>
                    <a:pt x="1497" y="899"/>
                  </a:lnTo>
                  <a:lnTo>
                    <a:pt x="4042" y="899"/>
                  </a:lnTo>
                  <a:lnTo>
                    <a:pt x="4790" y="749"/>
                  </a:lnTo>
                  <a:lnTo>
                    <a:pt x="5239" y="599"/>
                  </a:lnTo>
                  <a:lnTo>
                    <a:pt x="5389" y="450"/>
                  </a:lnTo>
                  <a:lnTo>
                    <a:pt x="5239" y="300"/>
                  </a:lnTo>
                  <a:lnTo>
                    <a:pt x="4790" y="150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3703350" y="1098775"/>
              <a:ext cx="134725" cy="29950"/>
            </a:xfrm>
            <a:custGeom>
              <a:avLst/>
              <a:gdLst/>
              <a:ahLst/>
              <a:cxnLst/>
              <a:rect l="l" t="t" r="r" b="b"/>
              <a:pathLst>
                <a:path w="5389" h="1198" extrusionOk="0">
                  <a:moveTo>
                    <a:pt x="2694" y="0"/>
                  </a:moveTo>
                  <a:lnTo>
                    <a:pt x="1347" y="150"/>
                  </a:lnTo>
                  <a:lnTo>
                    <a:pt x="150" y="449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0" y="748"/>
                  </a:lnTo>
                  <a:lnTo>
                    <a:pt x="150" y="898"/>
                  </a:lnTo>
                  <a:lnTo>
                    <a:pt x="1347" y="1048"/>
                  </a:lnTo>
                  <a:lnTo>
                    <a:pt x="2694" y="1198"/>
                  </a:lnTo>
                  <a:lnTo>
                    <a:pt x="4041" y="1198"/>
                  </a:lnTo>
                  <a:lnTo>
                    <a:pt x="4640" y="1048"/>
                  </a:lnTo>
                  <a:lnTo>
                    <a:pt x="5239" y="898"/>
                  </a:lnTo>
                  <a:lnTo>
                    <a:pt x="5389" y="748"/>
                  </a:lnTo>
                  <a:lnTo>
                    <a:pt x="5389" y="449"/>
                  </a:lnTo>
                  <a:lnTo>
                    <a:pt x="5239" y="449"/>
                  </a:lnTo>
                  <a:lnTo>
                    <a:pt x="4640" y="299"/>
                  </a:lnTo>
                  <a:lnTo>
                    <a:pt x="4041" y="150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3718300" y="1020175"/>
              <a:ext cx="134750" cy="26225"/>
            </a:xfrm>
            <a:custGeom>
              <a:avLst/>
              <a:gdLst/>
              <a:ahLst/>
              <a:cxnLst/>
              <a:rect l="l" t="t" r="r" b="b"/>
              <a:pathLst>
                <a:path w="5390" h="1049" extrusionOk="0">
                  <a:moveTo>
                    <a:pt x="2695" y="1"/>
                  </a:moveTo>
                  <a:lnTo>
                    <a:pt x="1348" y="151"/>
                  </a:lnTo>
                  <a:lnTo>
                    <a:pt x="151" y="300"/>
                  </a:lnTo>
                  <a:lnTo>
                    <a:pt x="1" y="600"/>
                  </a:lnTo>
                  <a:lnTo>
                    <a:pt x="151" y="749"/>
                  </a:lnTo>
                  <a:lnTo>
                    <a:pt x="1348" y="899"/>
                  </a:lnTo>
                  <a:lnTo>
                    <a:pt x="2695" y="1049"/>
                  </a:lnTo>
                  <a:lnTo>
                    <a:pt x="4042" y="1049"/>
                  </a:lnTo>
                  <a:lnTo>
                    <a:pt x="5240" y="749"/>
                  </a:lnTo>
                  <a:lnTo>
                    <a:pt x="5389" y="600"/>
                  </a:lnTo>
                  <a:lnTo>
                    <a:pt x="5240" y="300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4"/>
            <p:cNvSpPr/>
            <p:nvPr/>
          </p:nvSpPr>
          <p:spPr>
            <a:xfrm>
              <a:off x="3729525" y="941600"/>
              <a:ext cx="108550" cy="22475"/>
            </a:xfrm>
            <a:custGeom>
              <a:avLst/>
              <a:gdLst/>
              <a:ahLst/>
              <a:cxnLst/>
              <a:rect l="l" t="t" r="r" b="b"/>
              <a:pathLst>
                <a:path w="4342" h="899" extrusionOk="0">
                  <a:moveTo>
                    <a:pt x="2246" y="1"/>
                  </a:moveTo>
                  <a:lnTo>
                    <a:pt x="1198" y="150"/>
                  </a:lnTo>
                  <a:lnTo>
                    <a:pt x="151" y="300"/>
                  </a:lnTo>
                  <a:lnTo>
                    <a:pt x="1" y="450"/>
                  </a:lnTo>
                  <a:lnTo>
                    <a:pt x="151" y="599"/>
                  </a:lnTo>
                  <a:lnTo>
                    <a:pt x="1198" y="899"/>
                  </a:lnTo>
                  <a:lnTo>
                    <a:pt x="3743" y="899"/>
                  </a:lnTo>
                  <a:lnTo>
                    <a:pt x="4342" y="599"/>
                  </a:lnTo>
                  <a:lnTo>
                    <a:pt x="4342" y="450"/>
                  </a:lnTo>
                  <a:lnTo>
                    <a:pt x="4342" y="300"/>
                  </a:lnTo>
                  <a:lnTo>
                    <a:pt x="3743" y="150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4"/>
            <p:cNvSpPr/>
            <p:nvPr/>
          </p:nvSpPr>
          <p:spPr>
            <a:xfrm>
              <a:off x="3740750" y="863025"/>
              <a:ext cx="82350" cy="18725"/>
            </a:xfrm>
            <a:custGeom>
              <a:avLst/>
              <a:gdLst/>
              <a:ahLst/>
              <a:cxnLst/>
              <a:rect l="l" t="t" r="r" b="b"/>
              <a:pathLst>
                <a:path w="3294" h="749" extrusionOk="0">
                  <a:moveTo>
                    <a:pt x="1498" y="0"/>
                  </a:moveTo>
                  <a:lnTo>
                    <a:pt x="151" y="300"/>
                  </a:lnTo>
                  <a:lnTo>
                    <a:pt x="1" y="449"/>
                  </a:lnTo>
                  <a:lnTo>
                    <a:pt x="151" y="599"/>
                  </a:lnTo>
                  <a:lnTo>
                    <a:pt x="1647" y="749"/>
                  </a:lnTo>
                  <a:lnTo>
                    <a:pt x="2396" y="749"/>
                  </a:lnTo>
                  <a:lnTo>
                    <a:pt x="2995" y="599"/>
                  </a:lnTo>
                  <a:lnTo>
                    <a:pt x="3144" y="599"/>
                  </a:lnTo>
                  <a:lnTo>
                    <a:pt x="3294" y="449"/>
                  </a:lnTo>
                  <a:lnTo>
                    <a:pt x="3144" y="150"/>
                  </a:lnTo>
                  <a:lnTo>
                    <a:pt x="2995" y="150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3744500" y="780700"/>
              <a:ext cx="71125" cy="22475"/>
            </a:xfrm>
            <a:custGeom>
              <a:avLst/>
              <a:gdLst/>
              <a:ahLst/>
              <a:cxnLst/>
              <a:rect l="l" t="t" r="r" b="b"/>
              <a:pathLst>
                <a:path w="2845" h="899" extrusionOk="0">
                  <a:moveTo>
                    <a:pt x="1348" y="0"/>
                  </a:moveTo>
                  <a:lnTo>
                    <a:pt x="749" y="150"/>
                  </a:lnTo>
                  <a:lnTo>
                    <a:pt x="150" y="300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749" y="898"/>
                  </a:lnTo>
                  <a:lnTo>
                    <a:pt x="1946" y="898"/>
                  </a:lnTo>
                  <a:lnTo>
                    <a:pt x="2545" y="749"/>
                  </a:lnTo>
                  <a:lnTo>
                    <a:pt x="2695" y="599"/>
                  </a:lnTo>
                  <a:lnTo>
                    <a:pt x="2845" y="449"/>
                  </a:lnTo>
                  <a:lnTo>
                    <a:pt x="2695" y="300"/>
                  </a:lnTo>
                  <a:lnTo>
                    <a:pt x="2545" y="150"/>
                  </a:lnTo>
                  <a:lnTo>
                    <a:pt x="1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3759475" y="698375"/>
              <a:ext cx="67375" cy="26225"/>
            </a:xfrm>
            <a:custGeom>
              <a:avLst/>
              <a:gdLst/>
              <a:ahLst/>
              <a:cxnLst/>
              <a:rect l="l" t="t" r="r" b="b"/>
              <a:pathLst>
                <a:path w="2695" h="1049" extrusionOk="0">
                  <a:moveTo>
                    <a:pt x="1497" y="0"/>
                  </a:moveTo>
                  <a:lnTo>
                    <a:pt x="150" y="300"/>
                  </a:lnTo>
                  <a:lnTo>
                    <a:pt x="0" y="450"/>
                  </a:lnTo>
                  <a:lnTo>
                    <a:pt x="150" y="749"/>
                  </a:lnTo>
                  <a:lnTo>
                    <a:pt x="749" y="899"/>
                  </a:lnTo>
                  <a:lnTo>
                    <a:pt x="1497" y="1048"/>
                  </a:lnTo>
                  <a:lnTo>
                    <a:pt x="2096" y="899"/>
                  </a:lnTo>
                  <a:lnTo>
                    <a:pt x="2395" y="899"/>
                  </a:lnTo>
                  <a:lnTo>
                    <a:pt x="2695" y="749"/>
                  </a:lnTo>
                  <a:lnTo>
                    <a:pt x="2695" y="450"/>
                  </a:lnTo>
                  <a:lnTo>
                    <a:pt x="2695" y="300"/>
                  </a:lnTo>
                  <a:lnTo>
                    <a:pt x="2395" y="150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3766950" y="623525"/>
              <a:ext cx="59900" cy="15000"/>
            </a:xfrm>
            <a:custGeom>
              <a:avLst/>
              <a:gdLst/>
              <a:ahLst/>
              <a:cxnLst/>
              <a:rect l="l" t="t" r="r" b="b"/>
              <a:pathLst>
                <a:path w="2396" h="600" extrusionOk="0">
                  <a:moveTo>
                    <a:pt x="1048" y="1"/>
                  </a:moveTo>
                  <a:lnTo>
                    <a:pt x="1" y="151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048" y="600"/>
                  </a:lnTo>
                  <a:lnTo>
                    <a:pt x="2246" y="450"/>
                  </a:lnTo>
                  <a:lnTo>
                    <a:pt x="2396" y="300"/>
                  </a:lnTo>
                  <a:lnTo>
                    <a:pt x="2246" y="151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4"/>
            <p:cNvSpPr/>
            <p:nvPr/>
          </p:nvSpPr>
          <p:spPr>
            <a:xfrm>
              <a:off x="3512500" y="2827550"/>
              <a:ext cx="18725" cy="295650"/>
            </a:xfrm>
            <a:custGeom>
              <a:avLst/>
              <a:gdLst/>
              <a:ahLst/>
              <a:cxnLst/>
              <a:rect l="l" t="t" r="r" b="b"/>
              <a:pathLst>
                <a:path w="749" h="11826" extrusionOk="0">
                  <a:moveTo>
                    <a:pt x="300" y="1"/>
                  </a:moveTo>
                  <a:lnTo>
                    <a:pt x="150" y="150"/>
                  </a:lnTo>
                  <a:lnTo>
                    <a:pt x="150" y="300"/>
                  </a:lnTo>
                  <a:lnTo>
                    <a:pt x="150" y="749"/>
                  </a:lnTo>
                  <a:lnTo>
                    <a:pt x="1" y="1497"/>
                  </a:lnTo>
                  <a:lnTo>
                    <a:pt x="1" y="2096"/>
                  </a:lnTo>
                  <a:lnTo>
                    <a:pt x="1" y="2695"/>
                  </a:lnTo>
                  <a:lnTo>
                    <a:pt x="1" y="7185"/>
                  </a:lnTo>
                  <a:lnTo>
                    <a:pt x="150" y="11676"/>
                  </a:lnTo>
                  <a:lnTo>
                    <a:pt x="300" y="11825"/>
                  </a:lnTo>
                  <a:lnTo>
                    <a:pt x="450" y="11676"/>
                  </a:lnTo>
                  <a:lnTo>
                    <a:pt x="749" y="7185"/>
                  </a:lnTo>
                  <a:lnTo>
                    <a:pt x="599" y="2695"/>
                  </a:lnTo>
                  <a:lnTo>
                    <a:pt x="599" y="2096"/>
                  </a:lnTo>
                  <a:lnTo>
                    <a:pt x="599" y="1497"/>
                  </a:lnTo>
                  <a:lnTo>
                    <a:pt x="599" y="1348"/>
                  </a:lnTo>
                  <a:lnTo>
                    <a:pt x="599" y="749"/>
                  </a:lnTo>
                  <a:lnTo>
                    <a:pt x="450" y="300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4"/>
            <p:cNvSpPr/>
            <p:nvPr/>
          </p:nvSpPr>
          <p:spPr>
            <a:xfrm>
              <a:off x="3351600" y="2850000"/>
              <a:ext cx="15000" cy="280675"/>
            </a:xfrm>
            <a:custGeom>
              <a:avLst/>
              <a:gdLst/>
              <a:ahLst/>
              <a:cxnLst/>
              <a:rect l="l" t="t" r="r" b="b"/>
              <a:pathLst>
                <a:path w="600" h="11227" extrusionOk="0">
                  <a:moveTo>
                    <a:pt x="300" y="1"/>
                  </a:moveTo>
                  <a:lnTo>
                    <a:pt x="150" y="150"/>
                  </a:lnTo>
                  <a:lnTo>
                    <a:pt x="0" y="5539"/>
                  </a:lnTo>
                  <a:lnTo>
                    <a:pt x="0" y="6587"/>
                  </a:lnTo>
                  <a:lnTo>
                    <a:pt x="0" y="7634"/>
                  </a:lnTo>
                  <a:lnTo>
                    <a:pt x="0" y="9430"/>
                  </a:lnTo>
                  <a:lnTo>
                    <a:pt x="150" y="11077"/>
                  </a:lnTo>
                  <a:lnTo>
                    <a:pt x="300" y="11227"/>
                  </a:lnTo>
                  <a:lnTo>
                    <a:pt x="449" y="11077"/>
                  </a:lnTo>
                  <a:lnTo>
                    <a:pt x="599" y="8832"/>
                  </a:lnTo>
                  <a:lnTo>
                    <a:pt x="599" y="6587"/>
                  </a:lnTo>
                  <a:lnTo>
                    <a:pt x="599" y="5539"/>
                  </a:lnTo>
                  <a:lnTo>
                    <a:pt x="599" y="4641"/>
                  </a:lnTo>
                  <a:lnTo>
                    <a:pt x="449" y="150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3265525" y="2846250"/>
              <a:ext cx="26225" cy="273200"/>
            </a:xfrm>
            <a:custGeom>
              <a:avLst/>
              <a:gdLst/>
              <a:ahLst/>
              <a:cxnLst/>
              <a:rect l="l" t="t" r="r" b="b"/>
              <a:pathLst>
                <a:path w="1049" h="10928" extrusionOk="0">
                  <a:moveTo>
                    <a:pt x="450" y="1"/>
                  </a:moveTo>
                  <a:lnTo>
                    <a:pt x="150" y="2396"/>
                  </a:lnTo>
                  <a:lnTo>
                    <a:pt x="1" y="4940"/>
                  </a:lnTo>
                  <a:lnTo>
                    <a:pt x="1" y="7485"/>
                  </a:lnTo>
                  <a:lnTo>
                    <a:pt x="300" y="9880"/>
                  </a:lnTo>
                  <a:lnTo>
                    <a:pt x="300" y="10778"/>
                  </a:lnTo>
                  <a:lnTo>
                    <a:pt x="450" y="10928"/>
                  </a:lnTo>
                  <a:lnTo>
                    <a:pt x="600" y="10778"/>
                  </a:lnTo>
                  <a:lnTo>
                    <a:pt x="600" y="10478"/>
                  </a:lnTo>
                  <a:lnTo>
                    <a:pt x="749" y="9131"/>
                  </a:lnTo>
                  <a:lnTo>
                    <a:pt x="1049" y="6886"/>
                  </a:lnTo>
                  <a:lnTo>
                    <a:pt x="1049" y="4491"/>
                  </a:lnTo>
                  <a:lnTo>
                    <a:pt x="899" y="2246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3186950" y="2857500"/>
              <a:ext cx="22475" cy="258200"/>
            </a:xfrm>
            <a:custGeom>
              <a:avLst/>
              <a:gdLst/>
              <a:ahLst/>
              <a:cxnLst/>
              <a:rect l="l" t="t" r="r" b="b"/>
              <a:pathLst>
                <a:path w="899" h="10328" extrusionOk="0">
                  <a:moveTo>
                    <a:pt x="300" y="0"/>
                  </a:moveTo>
                  <a:lnTo>
                    <a:pt x="150" y="1048"/>
                  </a:lnTo>
                  <a:lnTo>
                    <a:pt x="1" y="2245"/>
                  </a:lnTo>
                  <a:lnTo>
                    <a:pt x="1" y="4640"/>
                  </a:lnTo>
                  <a:lnTo>
                    <a:pt x="1" y="7484"/>
                  </a:lnTo>
                  <a:lnTo>
                    <a:pt x="300" y="10178"/>
                  </a:lnTo>
                  <a:lnTo>
                    <a:pt x="300" y="10328"/>
                  </a:lnTo>
                  <a:lnTo>
                    <a:pt x="599" y="10328"/>
                  </a:lnTo>
                  <a:lnTo>
                    <a:pt x="599" y="10178"/>
                  </a:lnTo>
                  <a:lnTo>
                    <a:pt x="749" y="7484"/>
                  </a:lnTo>
                  <a:lnTo>
                    <a:pt x="899" y="4640"/>
                  </a:lnTo>
                  <a:lnTo>
                    <a:pt x="899" y="2245"/>
                  </a:lnTo>
                  <a:lnTo>
                    <a:pt x="749" y="10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3100875" y="2857500"/>
              <a:ext cx="29975" cy="243250"/>
            </a:xfrm>
            <a:custGeom>
              <a:avLst/>
              <a:gdLst/>
              <a:ahLst/>
              <a:cxnLst/>
              <a:rect l="l" t="t" r="r" b="b"/>
              <a:pathLst>
                <a:path w="1199" h="9730" extrusionOk="0">
                  <a:moveTo>
                    <a:pt x="450" y="0"/>
                  </a:moveTo>
                  <a:lnTo>
                    <a:pt x="300" y="1197"/>
                  </a:lnTo>
                  <a:lnTo>
                    <a:pt x="151" y="2395"/>
                  </a:lnTo>
                  <a:lnTo>
                    <a:pt x="1" y="4790"/>
                  </a:lnTo>
                  <a:lnTo>
                    <a:pt x="300" y="7334"/>
                  </a:lnTo>
                  <a:lnTo>
                    <a:pt x="450" y="9579"/>
                  </a:lnTo>
                  <a:lnTo>
                    <a:pt x="600" y="9729"/>
                  </a:lnTo>
                  <a:lnTo>
                    <a:pt x="749" y="9579"/>
                  </a:lnTo>
                  <a:lnTo>
                    <a:pt x="899" y="7334"/>
                  </a:lnTo>
                  <a:lnTo>
                    <a:pt x="1198" y="4790"/>
                  </a:lnTo>
                  <a:lnTo>
                    <a:pt x="1198" y="2395"/>
                  </a:lnTo>
                  <a:lnTo>
                    <a:pt x="1049" y="119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4"/>
            <p:cNvSpPr/>
            <p:nvPr/>
          </p:nvSpPr>
          <p:spPr>
            <a:xfrm>
              <a:off x="3026050" y="2846250"/>
              <a:ext cx="22475" cy="243275"/>
            </a:xfrm>
            <a:custGeom>
              <a:avLst/>
              <a:gdLst/>
              <a:ahLst/>
              <a:cxnLst/>
              <a:rect l="l" t="t" r="r" b="b"/>
              <a:pathLst>
                <a:path w="899" h="9731" extrusionOk="0">
                  <a:moveTo>
                    <a:pt x="449" y="1"/>
                  </a:moveTo>
                  <a:lnTo>
                    <a:pt x="300" y="151"/>
                  </a:lnTo>
                  <a:lnTo>
                    <a:pt x="0" y="1198"/>
                  </a:lnTo>
                  <a:lnTo>
                    <a:pt x="0" y="2396"/>
                  </a:lnTo>
                  <a:lnTo>
                    <a:pt x="0" y="4641"/>
                  </a:lnTo>
                  <a:lnTo>
                    <a:pt x="0" y="7036"/>
                  </a:lnTo>
                  <a:lnTo>
                    <a:pt x="300" y="9580"/>
                  </a:lnTo>
                  <a:lnTo>
                    <a:pt x="300" y="9730"/>
                  </a:lnTo>
                  <a:lnTo>
                    <a:pt x="599" y="9730"/>
                  </a:lnTo>
                  <a:lnTo>
                    <a:pt x="599" y="9580"/>
                  </a:lnTo>
                  <a:lnTo>
                    <a:pt x="749" y="7036"/>
                  </a:lnTo>
                  <a:lnTo>
                    <a:pt x="749" y="4641"/>
                  </a:lnTo>
                  <a:lnTo>
                    <a:pt x="898" y="2396"/>
                  </a:lnTo>
                  <a:lnTo>
                    <a:pt x="749" y="1198"/>
                  </a:lnTo>
                  <a:lnTo>
                    <a:pt x="599" y="151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4"/>
            <p:cNvSpPr/>
            <p:nvPr/>
          </p:nvSpPr>
          <p:spPr>
            <a:xfrm>
              <a:off x="2943725" y="2846250"/>
              <a:ext cx="22475" cy="232050"/>
            </a:xfrm>
            <a:custGeom>
              <a:avLst/>
              <a:gdLst/>
              <a:ahLst/>
              <a:cxnLst/>
              <a:rect l="l" t="t" r="r" b="b"/>
              <a:pathLst>
                <a:path w="899" h="9282" extrusionOk="0">
                  <a:moveTo>
                    <a:pt x="300" y="1"/>
                  </a:moveTo>
                  <a:lnTo>
                    <a:pt x="300" y="151"/>
                  </a:lnTo>
                  <a:lnTo>
                    <a:pt x="0" y="4641"/>
                  </a:lnTo>
                  <a:lnTo>
                    <a:pt x="150" y="6886"/>
                  </a:lnTo>
                  <a:lnTo>
                    <a:pt x="300" y="9131"/>
                  </a:lnTo>
                  <a:lnTo>
                    <a:pt x="599" y="9281"/>
                  </a:lnTo>
                  <a:lnTo>
                    <a:pt x="749" y="9131"/>
                  </a:lnTo>
                  <a:lnTo>
                    <a:pt x="899" y="6886"/>
                  </a:lnTo>
                  <a:lnTo>
                    <a:pt x="899" y="4641"/>
                  </a:lnTo>
                  <a:lnTo>
                    <a:pt x="74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2861400" y="2835025"/>
              <a:ext cx="22475" cy="235775"/>
            </a:xfrm>
            <a:custGeom>
              <a:avLst/>
              <a:gdLst/>
              <a:ahLst/>
              <a:cxnLst/>
              <a:rect l="l" t="t" r="r" b="b"/>
              <a:pathLst>
                <a:path w="899" h="9431" extrusionOk="0">
                  <a:moveTo>
                    <a:pt x="599" y="1"/>
                  </a:moveTo>
                  <a:lnTo>
                    <a:pt x="450" y="151"/>
                  </a:lnTo>
                  <a:lnTo>
                    <a:pt x="300" y="300"/>
                  </a:lnTo>
                  <a:lnTo>
                    <a:pt x="150" y="2695"/>
                  </a:lnTo>
                  <a:lnTo>
                    <a:pt x="1" y="5090"/>
                  </a:lnTo>
                  <a:lnTo>
                    <a:pt x="1" y="7186"/>
                  </a:lnTo>
                  <a:lnTo>
                    <a:pt x="1" y="8383"/>
                  </a:lnTo>
                  <a:lnTo>
                    <a:pt x="150" y="9431"/>
                  </a:lnTo>
                  <a:lnTo>
                    <a:pt x="599" y="9431"/>
                  </a:lnTo>
                  <a:lnTo>
                    <a:pt x="749" y="8383"/>
                  </a:lnTo>
                  <a:lnTo>
                    <a:pt x="899" y="7186"/>
                  </a:lnTo>
                  <a:lnTo>
                    <a:pt x="899" y="5090"/>
                  </a:lnTo>
                  <a:lnTo>
                    <a:pt x="899" y="2695"/>
                  </a:lnTo>
                  <a:lnTo>
                    <a:pt x="749" y="300"/>
                  </a:lnTo>
                  <a:lnTo>
                    <a:pt x="59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2782825" y="2850000"/>
              <a:ext cx="22475" cy="205825"/>
            </a:xfrm>
            <a:custGeom>
              <a:avLst/>
              <a:gdLst/>
              <a:ahLst/>
              <a:cxnLst/>
              <a:rect l="l" t="t" r="r" b="b"/>
              <a:pathLst>
                <a:path w="899" h="8233" extrusionOk="0">
                  <a:moveTo>
                    <a:pt x="449" y="1"/>
                  </a:moveTo>
                  <a:lnTo>
                    <a:pt x="300" y="150"/>
                  </a:lnTo>
                  <a:lnTo>
                    <a:pt x="150" y="300"/>
                  </a:lnTo>
                  <a:lnTo>
                    <a:pt x="0" y="2246"/>
                  </a:lnTo>
                  <a:lnTo>
                    <a:pt x="0" y="4192"/>
                  </a:lnTo>
                  <a:lnTo>
                    <a:pt x="0" y="6137"/>
                  </a:lnTo>
                  <a:lnTo>
                    <a:pt x="300" y="8083"/>
                  </a:lnTo>
                  <a:lnTo>
                    <a:pt x="300" y="8233"/>
                  </a:lnTo>
                  <a:lnTo>
                    <a:pt x="449" y="8083"/>
                  </a:lnTo>
                  <a:lnTo>
                    <a:pt x="898" y="4192"/>
                  </a:lnTo>
                  <a:lnTo>
                    <a:pt x="898" y="2246"/>
                  </a:lnTo>
                  <a:lnTo>
                    <a:pt x="749" y="300"/>
                  </a:lnTo>
                  <a:lnTo>
                    <a:pt x="599" y="15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2696750" y="2797625"/>
              <a:ext cx="29975" cy="246975"/>
            </a:xfrm>
            <a:custGeom>
              <a:avLst/>
              <a:gdLst/>
              <a:ahLst/>
              <a:cxnLst/>
              <a:rect l="l" t="t" r="r" b="b"/>
              <a:pathLst>
                <a:path w="1199" h="9879" extrusionOk="0">
                  <a:moveTo>
                    <a:pt x="599" y="0"/>
                  </a:moveTo>
                  <a:lnTo>
                    <a:pt x="450" y="150"/>
                  </a:lnTo>
                  <a:lnTo>
                    <a:pt x="150" y="2545"/>
                  </a:lnTo>
                  <a:lnTo>
                    <a:pt x="1" y="4940"/>
                  </a:lnTo>
                  <a:lnTo>
                    <a:pt x="150" y="7334"/>
                  </a:lnTo>
                  <a:lnTo>
                    <a:pt x="450" y="9729"/>
                  </a:lnTo>
                  <a:lnTo>
                    <a:pt x="599" y="9879"/>
                  </a:lnTo>
                  <a:lnTo>
                    <a:pt x="749" y="9729"/>
                  </a:lnTo>
                  <a:lnTo>
                    <a:pt x="1048" y="7634"/>
                  </a:lnTo>
                  <a:lnTo>
                    <a:pt x="1198" y="5688"/>
                  </a:lnTo>
                  <a:lnTo>
                    <a:pt x="1198" y="3892"/>
                  </a:lnTo>
                  <a:lnTo>
                    <a:pt x="1048" y="1946"/>
                  </a:lnTo>
                  <a:lnTo>
                    <a:pt x="899" y="150"/>
                  </a:lnTo>
                  <a:lnTo>
                    <a:pt x="74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2621925" y="2838775"/>
              <a:ext cx="22475" cy="194600"/>
            </a:xfrm>
            <a:custGeom>
              <a:avLst/>
              <a:gdLst/>
              <a:ahLst/>
              <a:cxnLst/>
              <a:rect l="l" t="t" r="r" b="b"/>
              <a:pathLst>
                <a:path w="899" h="7784" extrusionOk="0">
                  <a:moveTo>
                    <a:pt x="299" y="1"/>
                  </a:moveTo>
                  <a:lnTo>
                    <a:pt x="150" y="150"/>
                  </a:lnTo>
                  <a:lnTo>
                    <a:pt x="0" y="2096"/>
                  </a:lnTo>
                  <a:lnTo>
                    <a:pt x="0" y="3892"/>
                  </a:lnTo>
                  <a:lnTo>
                    <a:pt x="0" y="5838"/>
                  </a:lnTo>
                  <a:lnTo>
                    <a:pt x="299" y="7634"/>
                  </a:lnTo>
                  <a:lnTo>
                    <a:pt x="449" y="7784"/>
                  </a:lnTo>
                  <a:lnTo>
                    <a:pt x="599" y="7634"/>
                  </a:lnTo>
                  <a:lnTo>
                    <a:pt x="749" y="5838"/>
                  </a:lnTo>
                  <a:lnTo>
                    <a:pt x="898" y="3892"/>
                  </a:lnTo>
                  <a:lnTo>
                    <a:pt x="749" y="2096"/>
                  </a:lnTo>
                  <a:lnTo>
                    <a:pt x="59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4"/>
            <p:cNvSpPr/>
            <p:nvPr/>
          </p:nvSpPr>
          <p:spPr>
            <a:xfrm>
              <a:off x="2461000" y="2846250"/>
              <a:ext cx="22500" cy="164675"/>
            </a:xfrm>
            <a:custGeom>
              <a:avLst/>
              <a:gdLst/>
              <a:ahLst/>
              <a:cxnLst/>
              <a:rect l="l" t="t" r="r" b="b"/>
              <a:pathLst>
                <a:path w="900" h="6587" extrusionOk="0">
                  <a:moveTo>
                    <a:pt x="450" y="1"/>
                  </a:moveTo>
                  <a:lnTo>
                    <a:pt x="300" y="151"/>
                  </a:lnTo>
                  <a:lnTo>
                    <a:pt x="151" y="300"/>
                  </a:lnTo>
                  <a:lnTo>
                    <a:pt x="151" y="899"/>
                  </a:lnTo>
                  <a:lnTo>
                    <a:pt x="1" y="2246"/>
                  </a:lnTo>
                  <a:lnTo>
                    <a:pt x="1" y="3743"/>
                  </a:lnTo>
                  <a:lnTo>
                    <a:pt x="151" y="5090"/>
                  </a:lnTo>
                  <a:lnTo>
                    <a:pt x="300" y="6587"/>
                  </a:lnTo>
                  <a:lnTo>
                    <a:pt x="600" y="6587"/>
                  </a:lnTo>
                  <a:lnTo>
                    <a:pt x="899" y="4940"/>
                  </a:lnTo>
                  <a:lnTo>
                    <a:pt x="899" y="3444"/>
                  </a:lnTo>
                  <a:lnTo>
                    <a:pt x="899" y="1797"/>
                  </a:lnTo>
                  <a:lnTo>
                    <a:pt x="600" y="300"/>
                  </a:lnTo>
                  <a:lnTo>
                    <a:pt x="600" y="151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4"/>
            <p:cNvSpPr/>
            <p:nvPr/>
          </p:nvSpPr>
          <p:spPr>
            <a:xfrm>
              <a:off x="2539600" y="2850000"/>
              <a:ext cx="22475" cy="172150"/>
            </a:xfrm>
            <a:custGeom>
              <a:avLst/>
              <a:gdLst/>
              <a:ahLst/>
              <a:cxnLst/>
              <a:rect l="l" t="t" r="r" b="b"/>
              <a:pathLst>
                <a:path w="899" h="6886" extrusionOk="0">
                  <a:moveTo>
                    <a:pt x="300" y="1"/>
                  </a:moveTo>
                  <a:lnTo>
                    <a:pt x="300" y="150"/>
                  </a:lnTo>
                  <a:lnTo>
                    <a:pt x="0" y="1797"/>
                  </a:lnTo>
                  <a:lnTo>
                    <a:pt x="0" y="3443"/>
                  </a:lnTo>
                  <a:lnTo>
                    <a:pt x="150" y="5090"/>
                  </a:lnTo>
                  <a:lnTo>
                    <a:pt x="300" y="6736"/>
                  </a:lnTo>
                  <a:lnTo>
                    <a:pt x="449" y="6886"/>
                  </a:lnTo>
                  <a:lnTo>
                    <a:pt x="599" y="6886"/>
                  </a:lnTo>
                  <a:lnTo>
                    <a:pt x="599" y="6736"/>
                  </a:lnTo>
                  <a:lnTo>
                    <a:pt x="898" y="5090"/>
                  </a:lnTo>
                  <a:lnTo>
                    <a:pt x="898" y="3443"/>
                  </a:lnTo>
                  <a:lnTo>
                    <a:pt x="898" y="1797"/>
                  </a:lnTo>
                  <a:lnTo>
                    <a:pt x="74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4"/>
            <p:cNvSpPr/>
            <p:nvPr/>
          </p:nvSpPr>
          <p:spPr>
            <a:xfrm>
              <a:off x="2378700" y="2853750"/>
              <a:ext cx="22475" cy="149700"/>
            </a:xfrm>
            <a:custGeom>
              <a:avLst/>
              <a:gdLst/>
              <a:ahLst/>
              <a:cxnLst/>
              <a:rect l="l" t="t" r="r" b="b"/>
              <a:pathLst>
                <a:path w="899" h="5988" extrusionOk="0">
                  <a:moveTo>
                    <a:pt x="299" y="0"/>
                  </a:moveTo>
                  <a:lnTo>
                    <a:pt x="299" y="150"/>
                  </a:lnTo>
                  <a:lnTo>
                    <a:pt x="0" y="1497"/>
                  </a:lnTo>
                  <a:lnTo>
                    <a:pt x="0" y="2994"/>
                  </a:lnTo>
                  <a:lnTo>
                    <a:pt x="150" y="4491"/>
                  </a:lnTo>
                  <a:lnTo>
                    <a:pt x="299" y="5838"/>
                  </a:lnTo>
                  <a:lnTo>
                    <a:pt x="449" y="5987"/>
                  </a:lnTo>
                  <a:lnTo>
                    <a:pt x="599" y="5838"/>
                  </a:lnTo>
                  <a:lnTo>
                    <a:pt x="898" y="4491"/>
                  </a:lnTo>
                  <a:lnTo>
                    <a:pt x="898" y="2994"/>
                  </a:lnTo>
                  <a:lnTo>
                    <a:pt x="898" y="1497"/>
                  </a:lnTo>
                  <a:lnTo>
                    <a:pt x="748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4"/>
            <p:cNvSpPr/>
            <p:nvPr/>
          </p:nvSpPr>
          <p:spPr>
            <a:xfrm>
              <a:off x="2296375" y="2853750"/>
              <a:ext cx="26200" cy="134725"/>
            </a:xfrm>
            <a:custGeom>
              <a:avLst/>
              <a:gdLst/>
              <a:ahLst/>
              <a:cxnLst/>
              <a:rect l="l" t="t" r="r" b="b"/>
              <a:pathLst>
                <a:path w="1048" h="5389" extrusionOk="0">
                  <a:moveTo>
                    <a:pt x="449" y="0"/>
                  </a:moveTo>
                  <a:lnTo>
                    <a:pt x="299" y="150"/>
                  </a:lnTo>
                  <a:lnTo>
                    <a:pt x="150" y="1497"/>
                  </a:lnTo>
                  <a:lnTo>
                    <a:pt x="0" y="2695"/>
                  </a:lnTo>
                  <a:lnTo>
                    <a:pt x="150" y="4042"/>
                  </a:lnTo>
                  <a:lnTo>
                    <a:pt x="449" y="5239"/>
                  </a:lnTo>
                  <a:lnTo>
                    <a:pt x="449" y="5389"/>
                  </a:lnTo>
                  <a:lnTo>
                    <a:pt x="749" y="5389"/>
                  </a:lnTo>
                  <a:lnTo>
                    <a:pt x="749" y="5239"/>
                  </a:lnTo>
                  <a:lnTo>
                    <a:pt x="1048" y="4042"/>
                  </a:lnTo>
                  <a:lnTo>
                    <a:pt x="1048" y="2695"/>
                  </a:lnTo>
                  <a:lnTo>
                    <a:pt x="1048" y="1497"/>
                  </a:lnTo>
                  <a:lnTo>
                    <a:pt x="749" y="15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4"/>
            <p:cNvSpPr/>
            <p:nvPr/>
          </p:nvSpPr>
          <p:spPr>
            <a:xfrm>
              <a:off x="2217775" y="2838775"/>
              <a:ext cx="22475" cy="142225"/>
            </a:xfrm>
            <a:custGeom>
              <a:avLst/>
              <a:gdLst/>
              <a:ahLst/>
              <a:cxnLst/>
              <a:rect l="l" t="t" r="r" b="b"/>
              <a:pathLst>
                <a:path w="899" h="5689" extrusionOk="0">
                  <a:moveTo>
                    <a:pt x="300" y="1"/>
                  </a:moveTo>
                  <a:lnTo>
                    <a:pt x="151" y="599"/>
                  </a:lnTo>
                  <a:lnTo>
                    <a:pt x="1" y="1348"/>
                  </a:lnTo>
                  <a:lnTo>
                    <a:pt x="1" y="2695"/>
                  </a:lnTo>
                  <a:lnTo>
                    <a:pt x="151" y="4042"/>
                  </a:lnTo>
                  <a:lnTo>
                    <a:pt x="300" y="5539"/>
                  </a:lnTo>
                  <a:lnTo>
                    <a:pt x="450" y="5688"/>
                  </a:lnTo>
                  <a:lnTo>
                    <a:pt x="749" y="5539"/>
                  </a:lnTo>
                  <a:lnTo>
                    <a:pt x="899" y="4042"/>
                  </a:lnTo>
                  <a:lnTo>
                    <a:pt x="899" y="2695"/>
                  </a:lnTo>
                  <a:lnTo>
                    <a:pt x="899" y="1348"/>
                  </a:lnTo>
                  <a:lnTo>
                    <a:pt x="749" y="59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4"/>
            <p:cNvSpPr/>
            <p:nvPr/>
          </p:nvSpPr>
          <p:spPr>
            <a:xfrm>
              <a:off x="2139200" y="2831300"/>
              <a:ext cx="22475" cy="134725"/>
            </a:xfrm>
            <a:custGeom>
              <a:avLst/>
              <a:gdLst/>
              <a:ahLst/>
              <a:cxnLst/>
              <a:rect l="l" t="t" r="r" b="b"/>
              <a:pathLst>
                <a:path w="899" h="5389" extrusionOk="0">
                  <a:moveTo>
                    <a:pt x="300" y="0"/>
                  </a:moveTo>
                  <a:lnTo>
                    <a:pt x="150" y="150"/>
                  </a:lnTo>
                  <a:lnTo>
                    <a:pt x="1" y="749"/>
                  </a:lnTo>
                  <a:lnTo>
                    <a:pt x="1" y="1347"/>
                  </a:lnTo>
                  <a:lnTo>
                    <a:pt x="1" y="2545"/>
                  </a:lnTo>
                  <a:lnTo>
                    <a:pt x="1" y="3892"/>
                  </a:lnTo>
                  <a:lnTo>
                    <a:pt x="150" y="5239"/>
                  </a:lnTo>
                  <a:lnTo>
                    <a:pt x="300" y="5389"/>
                  </a:lnTo>
                  <a:lnTo>
                    <a:pt x="599" y="5389"/>
                  </a:lnTo>
                  <a:lnTo>
                    <a:pt x="599" y="5239"/>
                  </a:lnTo>
                  <a:lnTo>
                    <a:pt x="749" y="3892"/>
                  </a:lnTo>
                  <a:lnTo>
                    <a:pt x="899" y="2545"/>
                  </a:lnTo>
                  <a:lnTo>
                    <a:pt x="749" y="1347"/>
                  </a:lnTo>
                  <a:lnTo>
                    <a:pt x="749" y="749"/>
                  </a:lnTo>
                  <a:lnTo>
                    <a:pt x="450" y="15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4"/>
            <p:cNvSpPr/>
            <p:nvPr/>
          </p:nvSpPr>
          <p:spPr>
            <a:xfrm>
              <a:off x="2053150" y="2827550"/>
              <a:ext cx="29950" cy="138475"/>
            </a:xfrm>
            <a:custGeom>
              <a:avLst/>
              <a:gdLst/>
              <a:ahLst/>
              <a:cxnLst/>
              <a:rect l="l" t="t" r="r" b="b"/>
              <a:pathLst>
                <a:path w="1198" h="5539" extrusionOk="0">
                  <a:moveTo>
                    <a:pt x="599" y="1"/>
                  </a:moveTo>
                  <a:lnTo>
                    <a:pt x="449" y="150"/>
                  </a:lnTo>
                  <a:lnTo>
                    <a:pt x="150" y="749"/>
                  </a:lnTo>
                  <a:lnTo>
                    <a:pt x="0" y="1348"/>
                  </a:lnTo>
                  <a:lnTo>
                    <a:pt x="0" y="2695"/>
                  </a:lnTo>
                  <a:lnTo>
                    <a:pt x="150" y="4042"/>
                  </a:lnTo>
                  <a:lnTo>
                    <a:pt x="449" y="5389"/>
                  </a:lnTo>
                  <a:lnTo>
                    <a:pt x="599" y="5539"/>
                  </a:lnTo>
                  <a:lnTo>
                    <a:pt x="748" y="5389"/>
                  </a:lnTo>
                  <a:lnTo>
                    <a:pt x="1048" y="4042"/>
                  </a:lnTo>
                  <a:lnTo>
                    <a:pt x="1197" y="2695"/>
                  </a:lnTo>
                  <a:lnTo>
                    <a:pt x="1048" y="1348"/>
                  </a:lnTo>
                  <a:lnTo>
                    <a:pt x="1048" y="749"/>
                  </a:lnTo>
                  <a:lnTo>
                    <a:pt x="748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4"/>
            <p:cNvSpPr/>
            <p:nvPr/>
          </p:nvSpPr>
          <p:spPr>
            <a:xfrm>
              <a:off x="1974550" y="2812575"/>
              <a:ext cx="26225" cy="134750"/>
            </a:xfrm>
            <a:custGeom>
              <a:avLst/>
              <a:gdLst/>
              <a:ahLst/>
              <a:cxnLst/>
              <a:rect l="l" t="t" r="r" b="b"/>
              <a:pathLst>
                <a:path w="1049" h="5390" extrusionOk="0">
                  <a:moveTo>
                    <a:pt x="450" y="1"/>
                  </a:moveTo>
                  <a:lnTo>
                    <a:pt x="300" y="151"/>
                  </a:lnTo>
                  <a:lnTo>
                    <a:pt x="1" y="1348"/>
                  </a:lnTo>
                  <a:lnTo>
                    <a:pt x="1" y="2695"/>
                  </a:lnTo>
                  <a:lnTo>
                    <a:pt x="150" y="4042"/>
                  </a:lnTo>
                  <a:lnTo>
                    <a:pt x="300" y="5240"/>
                  </a:lnTo>
                  <a:lnTo>
                    <a:pt x="450" y="5389"/>
                  </a:lnTo>
                  <a:lnTo>
                    <a:pt x="599" y="5240"/>
                  </a:lnTo>
                  <a:lnTo>
                    <a:pt x="899" y="4042"/>
                  </a:lnTo>
                  <a:lnTo>
                    <a:pt x="1049" y="2695"/>
                  </a:lnTo>
                  <a:lnTo>
                    <a:pt x="899" y="1348"/>
                  </a:lnTo>
                  <a:lnTo>
                    <a:pt x="749" y="151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4"/>
            <p:cNvSpPr/>
            <p:nvPr/>
          </p:nvSpPr>
          <p:spPr>
            <a:xfrm>
              <a:off x="1895975" y="2827550"/>
              <a:ext cx="22475" cy="108550"/>
            </a:xfrm>
            <a:custGeom>
              <a:avLst/>
              <a:gdLst/>
              <a:ahLst/>
              <a:cxnLst/>
              <a:rect l="l" t="t" r="r" b="b"/>
              <a:pathLst>
                <a:path w="899" h="4342" extrusionOk="0">
                  <a:moveTo>
                    <a:pt x="450" y="1"/>
                  </a:moveTo>
                  <a:lnTo>
                    <a:pt x="150" y="150"/>
                  </a:lnTo>
                  <a:lnTo>
                    <a:pt x="1" y="599"/>
                  </a:lnTo>
                  <a:lnTo>
                    <a:pt x="1" y="1048"/>
                  </a:lnTo>
                  <a:lnTo>
                    <a:pt x="1" y="2096"/>
                  </a:lnTo>
                  <a:lnTo>
                    <a:pt x="1" y="3144"/>
                  </a:lnTo>
                  <a:lnTo>
                    <a:pt x="300" y="4192"/>
                  </a:lnTo>
                  <a:lnTo>
                    <a:pt x="450" y="4341"/>
                  </a:lnTo>
                  <a:lnTo>
                    <a:pt x="599" y="4192"/>
                  </a:lnTo>
                  <a:lnTo>
                    <a:pt x="899" y="3144"/>
                  </a:lnTo>
                  <a:lnTo>
                    <a:pt x="899" y="2096"/>
                  </a:lnTo>
                  <a:lnTo>
                    <a:pt x="899" y="1048"/>
                  </a:lnTo>
                  <a:lnTo>
                    <a:pt x="749" y="599"/>
                  </a:lnTo>
                  <a:lnTo>
                    <a:pt x="599" y="1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4"/>
            <p:cNvSpPr/>
            <p:nvPr/>
          </p:nvSpPr>
          <p:spPr>
            <a:xfrm>
              <a:off x="1813650" y="2846250"/>
              <a:ext cx="22475" cy="78625"/>
            </a:xfrm>
            <a:custGeom>
              <a:avLst/>
              <a:gdLst/>
              <a:ahLst/>
              <a:cxnLst/>
              <a:rect l="l" t="t" r="r" b="b"/>
              <a:pathLst>
                <a:path w="899" h="3145" extrusionOk="0">
                  <a:moveTo>
                    <a:pt x="300" y="1"/>
                  </a:moveTo>
                  <a:lnTo>
                    <a:pt x="150" y="151"/>
                  </a:lnTo>
                  <a:lnTo>
                    <a:pt x="1" y="899"/>
                  </a:lnTo>
                  <a:lnTo>
                    <a:pt x="150" y="1647"/>
                  </a:lnTo>
                  <a:lnTo>
                    <a:pt x="300" y="3144"/>
                  </a:lnTo>
                  <a:lnTo>
                    <a:pt x="599" y="3144"/>
                  </a:lnTo>
                  <a:lnTo>
                    <a:pt x="899" y="1647"/>
                  </a:lnTo>
                  <a:lnTo>
                    <a:pt x="899" y="899"/>
                  </a:lnTo>
                  <a:lnTo>
                    <a:pt x="74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4"/>
            <p:cNvSpPr/>
            <p:nvPr/>
          </p:nvSpPr>
          <p:spPr>
            <a:xfrm>
              <a:off x="1735075" y="2853750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0"/>
                  </a:moveTo>
                  <a:lnTo>
                    <a:pt x="150" y="150"/>
                  </a:lnTo>
                  <a:lnTo>
                    <a:pt x="0" y="749"/>
                  </a:lnTo>
                  <a:lnTo>
                    <a:pt x="0" y="1347"/>
                  </a:lnTo>
                  <a:lnTo>
                    <a:pt x="0" y="1946"/>
                  </a:lnTo>
                  <a:lnTo>
                    <a:pt x="300" y="2545"/>
                  </a:lnTo>
                  <a:lnTo>
                    <a:pt x="449" y="2695"/>
                  </a:lnTo>
                  <a:lnTo>
                    <a:pt x="599" y="2545"/>
                  </a:lnTo>
                  <a:lnTo>
                    <a:pt x="749" y="1946"/>
                  </a:lnTo>
                  <a:lnTo>
                    <a:pt x="898" y="1347"/>
                  </a:lnTo>
                  <a:lnTo>
                    <a:pt x="749" y="749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4"/>
            <p:cNvSpPr/>
            <p:nvPr/>
          </p:nvSpPr>
          <p:spPr>
            <a:xfrm>
              <a:off x="1652750" y="2838775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1"/>
                  </a:moveTo>
                  <a:lnTo>
                    <a:pt x="150" y="300"/>
                  </a:lnTo>
                  <a:lnTo>
                    <a:pt x="0" y="599"/>
                  </a:lnTo>
                  <a:lnTo>
                    <a:pt x="0" y="1348"/>
                  </a:lnTo>
                  <a:lnTo>
                    <a:pt x="300" y="2545"/>
                  </a:lnTo>
                  <a:lnTo>
                    <a:pt x="449" y="2695"/>
                  </a:lnTo>
                  <a:lnTo>
                    <a:pt x="599" y="2545"/>
                  </a:lnTo>
                  <a:lnTo>
                    <a:pt x="749" y="1946"/>
                  </a:lnTo>
                  <a:lnTo>
                    <a:pt x="899" y="1348"/>
                  </a:lnTo>
                  <a:lnTo>
                    <a:pt x="899" y="599"/>
                  </a:lnTo>
                  <a:lnTo>
                    <a:pt x="749" y="30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4"/>
            <p:cNvSpPr/>
            <p:nvPr/>
          </p:nvSpPr>
          <p:spPr>
            <a:xfrm>
              <a:off x="1574175" y="2842525"/>
              <a:ext cx="18725" cy="59900"/>
            </a:xfrm>
            <a:custGeom>
              <a:avLst/>
              <a:gdLst/>
              <a:ahLst/>
              <a:cxnLst/>
              <a:rect l="l" t="t" r="r" b="b"/>
              <a:pathLst>
                <a:path w="749" h="2396" extrusionOk="0">
                  <a:moveTo>
                    <a:pt x="300" y="0"/>
                  </a:moveTo>
                  <a:lnTo>
                    <a:pt x="150" y="150"/>
                  </a:lnTo>
                  <a:lnTo>
                    <a:pt x="0" y="1198"/>
                  </a:lnTo>
                  <a:lnTo>
                    <a:pt x="150" y="2245"/>
                  </a:lnTo>
                  <a:lnTo>
                    <a:pt x="300" y="2395"/>
                  </a:lnTo>
                  <a:lnTo>
                    <a:pt x="449" y="2395"/>
                  </a:lnTo>
                  <a:lnTo>
                    <a:pt x="599" y="2245"/>
                  </a:lnTo>
                  <a:lnTo>
                    <a:pt x="749" y="1198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3781925" y="3138125"/>
              <a:ext cx="291900" cy="18750"/>
            </a:xfrm>
            <a:custGeom>
              <a:avLst/>
              <a:gdLst/>
              <a:ahLst/>
              <a:cxnLst/>
              <a:rect l="l" t="t" r="r" b="b"/>
              <a:pathLst>
                <a:path w="11676" h="750" extrusionOk="0">
                  <a:moveTo>
                    <a:pt x="2096" y="1"/>
                  </a:moveTo>
                  <a:lnTo>
                    <a:pt x="898" y="151"/>
                  </a:lnTo>
                  <a:lnTo>
                    <a:pt x="0" y="151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150" y="450"/>
                  </a:lnTo>
                  <a:lnTo>
                    <a:pt x="898" y="600"/>
                  </a:lnTo>
                  <a:lnTo>
                    <a:pt x="2246" y="600"/>
                  </a:lnTo>
                  <a:lnTo>
                    <a:pt x="6886" y="749"/>
                  </a:lnTo>
                  <a:lnTo>
                    <a:pt x="9280" y="600"/>
                  </a:lnTo>
                  <a:lnTo>
                    <a:pt x="11526" y="450"/>
                  </a:lnTo>
                  <a:lnTo>
                    <a:pt x="11675" y="450"/>
                  </a:lnTo>
                  <a:lnTo>
                    <a:pt x="11675" y="300"/>
                  </a:lnTo>
                  <a:lnTo>
                    <a:pt x="11526" y="151"/>
                  </a:lnTo>
                  <a:lnTo>
                    <a:pt x="92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3804375" y="3299050"/>
              <a:ext cx="280675" cy="18725"/>
            </a:xfrm>
            <a:custGeom>
              <a:avLst/>
              <a:gdLst/>
              <a:ahLst/>
              <a:cxnLst/>
              <a:rect l="l" t="t" r="r" b="b"/>
              <a:pathLst>
                <a:path w="11227" h="749" extrusionOk="0">
                  <a:moveTo>
                    <a:pt x="3742" y="0"/>
                  </a:moveTo>
                  <a:lnTo>
                    <a:pt x="150" y="150"/>
                  </a:lnTo>
                  <a:lnTo>
                    <a:pt x="0" y="299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4491" y="748"/>
                  </a:lnTo>
                  <a:lnTo>
                    <a:pt x="8682" y="748"/>
                  </a:lnTo>
                  <a:lnTo>
                    <a:pt x="10478" y="599"/>
                  </a:lnTo>
                  <a:lnTo>
                    <a:pt x="11077" y="449"/>
                  </a:lnTo>
                  <a:lnTo>
                    <a:pt x="11226" y="299"/>
                  </a:lnTo>
                  <a:lnTo>
                    <a:pt x="11077" y="299"/>
                  </a:lnTo>
                  <a:lnTo>
                    <a:pt x="10628" y="150"/>
                  </a:lnTo>
                  <a:lnTo>
                    <a:pt x="8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4"/>
            <p:cNvSpPr/>
            <p:nvPr/>
          </p:nvSpPr>
          <p:spPr>
            <a:xfrm>
              <a:off x="3800625" y="3377625"/>
              <a:ext cx="273200" cy="26225"/>
            </a:xfrm>
            <a:custGeom>
              <a:avLst/>
              <a:gdLst/>
              <a:ahLst/>
              <a:cxnLst/>
              <a:rect l="l" t="t" r="r" b="b"/>
              <a:pathLst>
                <a:path w="10928" h="1049" extrusionOk="0">
                  <a:moveTo>
                    <a:pt x="1947" y="0"/>
                  </a:moveTo>
                  <a:lnTo>
                    <a:pt x="1" y="300"/>
                  </a:lnTo>
                  <a:lnTo>
                    <a:pt x="1" y="449"/>
                  </a:lnTo>
                  <a:lnTo>
                    <a:pt x="2246" y="898"/>
                  </a:lnTo>
                  <a:lnTo>
                    <a:pt x="4491" y="1048"/>
                  </a:lnTo>
                  <a:lnTo>
                    <a:pt x="6886" y="898"/>
                  </a:lnTo>
                  <a:lnTo>
                    <a:pt x="9131" y="749"/>
                  </a:lnTo>
                  <a:lnTo>
                    <a:pt x="10029" y="749"/>
                  </a:lnTo>
                  <a:lnTo>
                    <a:pt x="10179" y="599"/>
                  </a:lnTo>
                  <a:lnTo>
                    <a:pt x="10927" y="599"/>
                  </a:lnTo>
                  <a:lnTo>
                    <a:pt x="10927" y="449"/>
                  </a:lnTo>
                  <a:lnTo>
                    <a:pt x="10778" y="300"/>
                  </a:lnTo>
                  <a:lnTo>
                    <a:pt x="10329" y="300"/>
                  </a:lnTo>
                  <a:lnTo>
                    <a:pt x="9281" y="150"/>
                  </a:lnTo>
                  <a:lnTo>
                    <a:pt x="8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4"/>
            <p:cNvSpPr/>
            <p:nvPr/>
          </p:nvSpPr>
          <p:spPr>
            <a:xfrm>
              <a:off x="3808125" y="3459950"/>
              <a:ext cx="261950" cy="18725"/>
            </a:xfrm>
            <a:custGeom>
              <a:avLst/>
              <a:gdLst/>
              <a:ahLst/>
              <a:cxnLst/>
              <a:rect l="l" t="t" r="r" b="b"/>
              <a:pathLst>
                <a:path w="10478" h="749" extrusionOk="0">
                  <a:moveTo>
                    <a:pt x="1198" y="0"/>
                  </a:moveTo>
                  <a:lnTo>
                    <a:pt x="0" y="300"/>
                  </a:lnTo>
                  <a:lnTo>
                    <a:pt x="0" y="449"/>
                  </a:lnTo>
                  <a:lnTo>
                    <a:pt x="1198" y="749"/>
                  </a:lnTo>
                  <a:lnTo>
                    <a:pt x="7185" y="749"/>
                  </a:lnTo>
                  <a:lnTo>
                    <a:pt x="9430" y="599"/>
                  </a:lnTo>
                  <a:lnTo>
                    <a:pt x="10178" y="599"/>
                  </a:lnTo>
                  <a:lnTo>
                    <a:pt x="10328" y="449"/>
                  </a:lnTo>
                  <a:lnTo>
                    <a:pt x="10478" y="449"/>
                  </a:lnTo>
                  <a:lnTo>
                    <a:pt x="10328" y="150"/>
                  </a:lnTo>
                  <a:lnTo>
                    <a:pt x="9580" y="150"/>
                  </a:lnTo>
                  <a:lnTo>
                    <a:pt x="7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4"/>
            <p:cNvSpPr/>
            <p:nvPr/>
          </p:nvSpPr>
          <p:spPr>
            <a:xfrm>
              <a:off x="3808125" y="3534775"/>
              <a:ext cx="246975" cy="29975"/>
            </a:xfrm>
            <a:custGeom>
              <a:avLst/>
              <a:gdLst/>
              <a:ahLst/>
              <a:cxnLst/>
              <a:rect l="l" t="t" r="r" b="b"/>
              <a:pathLst>
                <a:path w="9879" h="1199" extrusionOk="0">
                  <a:moveTo>
                    <a:pt x="4640" y="1"/>
                  </a:moveTo>
                  <a:lnTo>
                    <a:pt x="2245" y="151"/>
                  </a:lnTo>
                  <a:lnTo>
                    <a:pt x="1198" y="300"/>
                  </a:lnTo>
                  <a:lnTo>
                    <a:pt x="150" y="450"/>
                  </a:lnTo>
                  <a:lnTo>
                    <a:pt x="0" y="600"/>
                  </a:lnTo>
                  <a:lnTo>
                    <a:pt x="150" y="749"/>
                  </a:lnTo>
                  <a:lnTo>
                    <a:pt x="898" y="899"/>
                  </a:lnTo>
                  <a:lnTo>
                    <a:pt x="2395" y="1198"/>
                  </a:lnTo>
                  <a:lnTo>
                    <a:pt x="4341" y="1198"/>
                  </a:lnTo>
                  <a:lnTo>
                    <a:pt x="6287" y="1049"/>
                  </a:lnTo>
                  <a:lnTo>
                    <a:pt x="7933" y="899"/>
                  </a:lnTo>
                  <a:lnTo>
                    <a:pt x="8981" y="899"/>
                  </a:lnTo>
                  <a:lnTo>
                    <a:pt x="9729" y="749"/>
                  </a:lnTo>
                  <a:lnTo>
                    <a:pt x="9879" y="600"/>
                  </a:lnTo>
                  <a:lnTo>
                    <a:pt x="9729" y="600"/>
                  </a:lnTo>
                  <a:lnTo>
                    <a:pt x="9131" y="450"/>
                  </a:lnTo>
                  <a:lnTo>
                    <a:pt x="6885" y="300"/>
                  </a:lnTo>
                  <a:lnTo>
                    <a:pt x="46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4"/>
            <p:cNvSpPr/>
            <p:nvPr/>
          </p:nvSpPr>
          <p:spPr>
            <a:xfrm>
              <a:off x="3800625" y="3620850"/>
              <a:ext cx="243250" cy="18725"/>
            </a:xfrm>
            <a:custGeom>
              <a:avLst/>
              <a:gdLst/>
              <a:ahLst/>
              <a:cxnLst/>
              <a:rect l="l" t="t" r="r" b="b"/>
              <a:pathLst>
                <a:path w="9730" h="749" extrusionOk="0">
                  <a:moveTo>
                    <a:pt x="1198" y="0"/>
                  </a:moveTo>
                  <a:lnTo>
                    <a:pt x="150" y="300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1198" y="749"/>
                  </a:lnTo>
                  <a:lnTo>
                    <a:pt x="4491" y="749"/>
                  </a:lnTo>
                  <a:lnTo>
                    <a:pt x="8832" y="599"/>
                  </a:lnTo>
                  <a:lnTo>
                    <a:pt x="9580" y="599"/>
                  </a:lnTo>
                  <a:lnTo>
                    <a:pt x="9730" y="449"/>
                  </a:lnTo>
                  <a:lnTo>
                    <a:pt x="9730" y="300"/>
                  </a:lnTo>
                  <a:lnTo>
                    <a:pt x="9580" y="150"/>
                  </a:lnTo>
                  <a:lnTo>
                    <a:pt x="8982" y="150"/>
                  </a:lnTo>
                  <a:lnTo>
                    <a:pt x="6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4"/>
            <p:cNvSpPr/>
            <p:nvPr/>
          </p:nvSpPr>
          <p:spPr>
            <a:xfrm>
              <a:off x="3796900" y="3699425"/>
              <a:ext cx="235750" cy="22475"/>
            </a:xfrm>
            <a:custGeom>
              <a:avLst/>
              <a:gdLst/>
              <a:ahLst/>
              <a:cxnLst/>
              <a:rect l="l" t="t" r="r" b="b"/>
              <a:pathLst>
                <a:path w="9430" h="899" extrusionOk="0">
                  <a:moveTo>
                    <a:pt x="4490" y="1"/>
                  </a:moveTo>
                  <a:lnTo>
                    <a:pt x="299" y="300"/>
                  </a:lnTo>
                  <a:lnTo>
                    <a:pt x="0" y="300"/>
                  </a:lnTo>
                  <a:lnTo>
                    <a:pt x="0" y="599"/>
                  </a:lnTo>
                  <a:lnTo>
                    <a:pt x="299" y="749"/>
                  </a:lnTo>
                  <a:lnTo>
                    <a:pt x="4490" y="899"/>
                  </a:lnTo>
                  <a:lnTo>
                    <a:pt x="6586" y="899"/>
                  </a:lnTo>
                  <a:lnTo>
                    <a:pt x="8681" y="599"/>
                  </a:lnTo>
                  <a:lnTo>
                    <a:pt x="9280" y="599"/>
                  </a:lnTo>
                  <a:lnTo>
                    <a:pt x="9430" y="450"/>
                  </a:lnTo>
                  <a:lnTo>
                    <a:pt x="9280" y="300"/>
                  </a:lnTo>
                  <a:lnTo>
                    <a:pt x="8681" y="150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4"/>
            <p:cNvSpPr/>
            <p:nvPr/>
          </p:nvSpPr>
          <p:spPr>
            <a:xfrm>
              <a:off x="3789400" y="3781750"/>
              <a:ext cx="235775" cy="26225"/>
            </a:xfrm>
            <a:custGeom>
              <a:avLst/>
              <a:gdLst/>
              <a:ahLst/>
              <a:cxnLst/>
              <a:rect l="l" t="t" r="r" b="b"/>
              <a:pathLst>
                <a:path w="9431" h="1049" extrusionOk="0">
                  <a:moveTo>
                    <a:pt x="3593" y="1"/>
                  </a:moveTo>
                  <a:lnTo>
                    <a:pt x="1947" y="150"/>
                  </a:lnTo>
                  <a:lnTo>
                    <a:pt x="150" y="150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" y="599"/>
                  </a:lnTo>
                  <a:lnTo>
                    <a:pt x="150" y="599"/>
                  </a:lnTo>
                  <a:lnTo>
                    <a:pt x="2695" y="749"/>
                  </a:lnTo>
                  <a:lnTo>
                    <a:pt x="5090" y="899"/>
                  </a:lnTo>
                  <a:lnTo>
                    <a:pt x="6736" y="1048"/>
                  </a:lnTo>
                  <a:lnTo>
                    <a:pt x="8383" y="899"/>
                  </a:lnTo>
                  <a:lnTo>
                    <a:pt x="9131" y="749"/>
                  </a:lnTo>
                  <a:lnTo>
                    <a:pt x="9431" y="749"/>
                  </a:lnTo>
                  <a:lnTo>
                    <a:pt x="9431" y="599"/>
                  </a:lnTo>
                  <a:lnTo>
                    <a:pt x="9431" y="450"/>
                  </a:lnTo>
                  <a:lnTo>
                    <a:pt x="9281" y="300"/>
                  </a:lnTo>
                  <a:lnTo>
                    <a:pt x="8532" y="150"/>
                  </a:lnTo>
                  <a:lnTo>
                    <a:pt x="7185" y="150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4"/>
            <p:cNvSpPr/>
            <p:nvPr/>
          </p:nvSpPr>
          <p:spPr>
            <a:xfrm>
              <a:off x="3804375" y="3864075"/>
              <a:ext cx="205825" cy="22475"/>
            </a:xfrm>
            <a:custGeom>
              <a:avLst/>
              <a:gdLst/>
              <a:ahLst/>
              <a:cxnLst/>
              <a:rect l="l" t="t" r="r" b="b"/>
              <a:pathLst>
                <a:path w="8233" h="899" extrusionOk="0">
                  <a:moveTo>
                    <a:pt x="2096" y="1"/>
                  </a:moveTo>
                  <a:lnTo>
                    <a:pt x="150" y="150"/>
                  </a:lnTo>
                  <a:lnTo>
                    <a:pt x="0" y="150"/>
                  </a:lnTo>
                  <a:lnTo>
                    <a:pt x="0" y="30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2096" y="749"/>
                  </a:lnTo>
                  <a:lnTo>
                    <a:pt x="3892" y="899"/>
                  </a:lnTo>
                  <a:lnTo>
                    <a:pt x="7484" y="599"/>
                  </a:lnTo>
                  <a:lnTo>
                    <a:pt x="8083" y="599"/>
                  </a:lnTo>
                  <a:lnTo>
                    <a:pt x="8233" y="450"/>
                  </a:lnTo>
                  <a:lnTo>
                    <a:pt x="8083" y="300"/>
                  </a:lnTo>
                  <a:lnTo>
                    <a:pt x="7484" y="3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4"/>
            <p:cNvSpPr/>
            <p:nvPr/>
          </p:nvSpPr>
          <p:spPr>
            <a:xfrm>
              <a:off x="3751975" y="3938925"/>
              <a:ext cx="243275" cy="29950"/>
            </a:xfrm>
            <a:custGeom>
              <a:avLst/>
              <a:gdLst/>
              <a:ahLst/>
              <a:cxnLst/>
              <a:rect l="l" t="t" r="r" b="b"/>
              <a:pathLst>
                <a:path w="9731" h="1198" extrusionOk="0">
                  <a:moveTo>
                    <a:pt x="3743" y="0"/>
                  </a:moveTo>
                  <a:lnTo>
                    <a:pt x="1947" y="150"/>
                  </a:lnTo>
                  <a:lnTo>
                    <a:pt x="151" y="449"/>
                  </a:lnTo>
                  <a:lnTo>
                    <a:pt x="1" y="449"/>
                  </a:lnTo>
                  <a:lnTo>
                    <a:pt x="1" y="599"/>
                  </a:lnTo>
                  <a:lnTo>
                    <a:pt x="151" y="898"/>
                  </a:lnTo>
                  <a:lnTo>
                    <a:pt x="2246" y="1048"/>
                  </a:lnTo>
                  <a:lnTo>
                    <a:pt x="4641" y="1198"/>
                  </a:lnTo>
                  <a:lnTo>
                    <a:pt x="6886" y="1048"/>
                  </a:lnTo>
                  <a:lnTo>
                    <a:pt x="9131" y="898"/>
                  </a:lnTo>
                  <a:lnTo>
                    <a:pt x="9580" y="749"/>
                  </a:lnTo>
                  <a:lnTo>
                    <a:pt x="9730" y="599"/>
                  </a:lnTo>
                  <a:lnTo>
                    <a:pt x="9580" y="449"/>
                  </a:lnTo>
                  <a:lnTo>
                    <a:pt x="9131" y="299"/>
                  </a:lnTo>
                  <a:lnTo>
                    <a:pt x="7635" y="150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4"/>
            <p:cNvSpPr/>
            <p:nvPr/>
          </p:nvSpPr>
          <p:spPr>
            <a:xfrm>
              <a:off x="3789400" y="4021250"/>
              <a:ext cx="198350" cy="26200"/>
            </a:xfrm>
            <a:custGeom>
              <a:avLst/>
              <a:gdLst/>
              <a:ahLst/>
              <a:cxnLst/>
              <a:rect l="l" t="t" r="r" b="b"/>
              <a:pathLst>
                <a:path w="7934" h="1048" extrusionOk="0">
                  <a:moveTo>
                    <a:pt x="3743" y="0"/>
                  </a:moveTo>
                  <a:lnTo>
                    <a:pt x="1947" y="150"/>
                  </a:lnTo>
                  <a:lnTo>
                    <a:pt x="300" y="299"/>
                  </a:lnTo>
                  <a:lnTo>
                    <a:pt x="150" y="299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300" y="748"/>
                  </a:lnTo>
                  <a:lnTo>
                    <a:pt x="3743" y="1048"/>
                  </a:lnTo>
                  <a:lnTo>
                    <a:pt x="5389" y="1048"/>
                  </a:lnTo>
                  <a:lnTo>
                    <a:pt x="7185" y="748"/>
                  </a:lnTo>
                  <a:lnTo>
                    <a:pt x="7784" y="748"/>
                  </a:lnTo>
                  <a:lnTo>
                    <a:pt x="7934" y="599"/>
                  </a:lnTo>
                  <a:lnTo>
                    <a:pt x="7784" y="449"/>
                  </a:lnTo>
                  <a:lnTo>
                    <a:pt x="7185" y="299"/>
                  </a:lnTo>
                  <a:lnTo>
                    <a:pt x="5539" y="150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4"/>
            <p:cNvSpPr/>
            <p:nvPr/>
          </p:nvSpPr>
          <p:spPr>
            <a:xfrm>
              <a:off x="3800625" y="4182150"/>
              <a:ext cx="164675" cy="26200"/>
            </a:xfrm>
            <a:custGeom>
              <a:avLst/>
              <a:gdLst/>
              <a:ahLst/>
              <a:cxnLst/>
              <a:rect l="l" t="t" r="r" b="b"/>
              <a:pathLst>
                <a:path w="6587" h="1048" extrusionOk="0">
                  <a:moveTo>
                    <a:pt x="2994" y="0"/>
                  </a:moveTo>
                  <a:lnTo>
                    <a:pt x="1498" y="150"/>
                  </a:lnTo>
                  <a:lnTo>
                    <a:pt x="150" y="300"/>
                  </a:lnTo>
                  <a:lnTo>
                    <a:pt x="1" y="449"/>
                  </a:lnTo>
                  <a:lnTo>
                    <a:pt x="1" y="599"/>
                  </a:lnTo>
                  <a:lnTo>
                    <a:pt x="1" y="749"/>
                  </a:lnTo>
                  <a:lnTo>
                    <a:pt x="150" y="749"/>
                  </a:lnTo>
                  <a:lnTo>
                    <a:pt x="749" y="898"/>
                  </a:lnTo>
                  <a:lnTo>
                    <a:pt x="2096" y="1048"/>
                  </a:lnTo>
                  <a:lnTo>
                    <a:pt x="3294" y="1048"/>
                  </a:lnTo>
                  <a:lnTo>
                    <a:pt x="5838" y="749"/>
                  </a:lnTo>
                  <a:lnTo>
                    <a:pt x="6437" y="599"/>
                  </a:lnTo>
                  <a:lnTo>
                    <a:pt x="6587" y="599"/>
                  </a:lnTo>
                  <a:lnTo>
                    <a:pt x="6587" y="449"/>
                  </a:lnTo>
                  <a:lnTo>
                    <a:pt x="6587" y="300"/>
                  </a:lnTo>
                  <a:lnTo>
                    <a:pt x="6437" y="300"/>
                  </a:lnTo>
                  <a:lnTo>
                    <a:pt x="5838" y="150"/>
                  </a:lnTo>
                  <a:lnTo>
                    <a:pt x="4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4"/>
            <p:cNvSpPr/>
            <p:nvPr/>
          </p:nvSpPr>
          <p:spPr>
            <a:xfrm>
              <a:off x="3804375" y="4103550"/>
              <a:ext cx="172150" cy="22500"/>
            </a:xfrm>
            <a:custGeom>
              <a:avLst/>
              <a:gdLst/>
              <a:ahLst/>
              <a:cxnLst/>
              <a:rect l="l" t="t" r="r" b="b"/>
              <a:pathLst>
                <a:path w="6886" h="900" extrusionOk="0">
                  <a:moveTo>
                    <a:pt x="1647" y="1"/>
                  </a:moveTo>
                  <a:lnTo>
                    <a:pt x="150" y="151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600"/>
                  </a:lnTo>
                  <a:lnTo>
                    <a:pt x="150" y="749"/>
                  </a:lnTo>
                  <a:lnTo>
                    <a:pt x="1647" y="899"/>
                  </a:lnTo>
                  <a:lnTo>
                    <a:pt x="3144" y="899"/>
                  </a:lnTo>
                  <a:lnTo>
                    <a:pt x="6137" y="749"/>
                  </a:lnTo>
                  <a:lnTo>
                    <a:pt x="6736" y="600"/>
                  </a:lnTo>
                  <a:lnTo>
                    <a:pt x="6886" y="600"/>
                  </a:lnTo>
                  <a:lnTo>
                    <a:pt x="6886" y="450"/>
                  </a:lnTo>
                  <a:lnTo>
                    <a:pt x="6886" y="300"/>
                  </a:lnTo>
                  <a:lnTo>
                    <a:pt x="6736" y="300"/>
                  </a:lnTo>
                  <a:lnTo>
                    <a:pt x="6137" y="151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4"/>
            <p:cNvSpPr/>
            <p:nvPr/>
          </p:nvSpPr>
          <p:spPr>
            <a:xfrm>
              <a:off x="3804375" y="4264475"/>
              <a:ext cx="149700" cy="22475"/>
            </a:xfrm>
            <a:custGeom>
              <a:avLst/>
              <a:gdLst/>
              <a:ahLst/>
              <a:cxnLst/>
              <a:rect l="l" t="t" r="r" b="b"/>
              <a:pathLst>
                <a:path w="5988" h="899" extrusionOk="0">
                  <a:moveTo>
                    <a:pt x="1497" y="0"/>
                  </a:move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150" y="749"/>
                  </a:lnTo>
                  <a:lnTo>
                    <a:pt x="1497" y="898"/>
                  </a:lnTo>
                  <a:lnTo>
                    <a:pt x="3892" y="898"/>
                  </a:lnTo>
                  <a:lnTo>
                    <a:pt x="5239" y="749"/>
                  </a:lnTo>
                  <a:lnTo>
                    <a:pt x="5988" y="599"/>
                  </a:lnTo>
                  <a:lnTo>
                    <a:pt x="5988" y="449"/>
                  </a:lnTo>
                  <a:lnTo>
                    <a:pt x="5988" y="300"/>
                  </a:lnTo>
                  <a:lnTo>
                    <a:pt x="5239" y="150"/>
                  </a:lnTo>
                  <a:lnTo>
                    <a:pt x="40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4"/>
            <p:cNvSpPr/>
            <p:nvPr/>
          </p:nvSpPr>
          <p:spPr>
            <a:xfrm>
              <a:off x="3808125" y="4343050"/>
              <a:ext cx="134725" cy="26225"/>
            </a:xfrm>
            <a:custGeom>
              <a:avLst/>
              <a:gdLst/>
              <a:ahLst/>
              <a:cxnLst/>
              <a:rect l="l" t="t" r="r" b="b"/>
              <a:pathLst>
                <a:path w="5389" h="1049" extrusionOk="0">
                  <a:moveTo>
                    <a:pt x="2395" y="0"/>
                  </a:moveTo>
                  <a:lnTo>
                    <a:pt x="1198" y="150"/>
                  </a:lnTo>
                  <a:lnTo>
                    <a:pt x="150" y="300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0" y="749"/>
                  </a:lnTo>
                  <a:lnTo>
                    <a:pt x="150" y="749"/>
                  </a:lnTo>
                  <a:lnTo>
                    <a:pt x="300" y="898"/>
                  </a:lnTo>
                  <a:lnTo>
                    <a:pt x="1347" y="1048"/>
                  </a:lnTo>
                  <a:lnTo>
                    <a:pt x="2395" y="1048"/>
                  </a:lnTo>
                  <a:lnTo>
                    <a:pt x="3892" y="898"/>
                  </a:lnTo>
                  <a:lnTo>
                    <a:pt x="4640" y="749"/>
                  </a:lnTo>
                  <a:lnTo>
                    <a:pt x="5239" y="749"/>
                  </a:lnTo>
                  <a:lnTo>
                    <a:pt x="5239" y="599"/>
                  </a:lnTo>
                  <a:lnTo>
                    <a:pt x="5389" y="449"/>
                  </a:lnTo>
                  <a:lnTo>
                    <a:pt x="5239" y="300"/>
                  </a:lnTo>
                  <a:lnTo>
                    <a:pt x="4640" y="150"/>
                  </a:lnTo>
                  <a:lnTo>
                    <a:pt x="3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4"/>
            <p:cNvSpPr/>
            <p:nvPr/>
          </p:nvSpPr>
          <p:spPr>
            <a:xfrm>
              <a:off x="3789400" y="4425375"/>
              <a:ext cx="142225" cy="22475"/>
            </a:xfrm>
            <a:custGeom>
              <a:avLst/>
              <a:gdLst/>
              <a:ahLst/>
              <a:cxnLst/>
              <a:rect l="l" t="t" r="r" b="b"/>
              <a:pathLst>
                <a:path w="5689" h="899" extrusionOk="0">
                  <a:moveTo>
                    <a:pt x="1348" y="0"/>
                  </a:moveTo>
                  <a:lnTo>
                    <a:pt x="749" y="150"/>
                  </a:lnTo>
                  <a:lnTo>
                    <a:pt x="150" y="300"/>
                  </a:lnTo>
                  <a:lnTo>
                    <a:pt x="1" y="599"/>
                  </a:lnTo>
                  <a:lnTo>
                    <a:pt x="150" y="599"/>
                  </a:lnTo>
                  <a:lnTo>
                    <a:pt x="749" y="898"/>
                  </a:lnTo>
                  <a:lnTo>
                    <a:pt x="2695" y="898"/>
                  </a:lnTo>
                  <a:lnTo>
                    <a:pt x="4940" y="749"/>
                  </a:lnTo>
                  <a:lnTo>
                    <a:pt x="5539" y="599"/>
                  </a:lnTo>
                  <a:lnTo>
                    <a:pt x="5689" y="599"/>
                  </a:lnTo>
                  <a:lnTo>
                    <a:pt x="5689" y="449"/>
                  </a:lnTo>
                  <a:lnTo>
                    <a:pt x="5539" y="300"/>
                  </a:lnTo>
                  <a:lnTo>
                    <a:pt x="4940" y="150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4"/>
            <p:cNvSpPr/>
            <p:nvPr/>
          </p:nvSpPr>
          <p:spPr>
            <a:xfrm>
              <a:off x="3785675" y="4507700"/>
              <a:ext cx="134725" cy="22475"/>
            </a:xfrm>
            <a:custGeom>
              <a:avLst/>
              <a:gdLst/>
              <a:ahLst/>
              <a:cxnLst/>
              <a:rect l="l" t="t" r="r" b="b"/>
              <a:pathLst>
                <a:path w="5389" h="899" extrusionOk="0">
                  <a:moveTo>
                    <a:pt x="1497" y="0"/>
                  </a:moveTo>
                  <a:lnTo>
                    <a:pt x="449" y="150"/>
                  </a:lnTo>
                  <a:lnTo>
                    <a:pt x="150" y="300"/>
                  </a:lnTo>
                  <a:lnTo>
                    <a:pt x="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599" y="749"/>
                  </a:lnTo>
                  <a:lnTo>
                    <a:pt x="1198" y="898"/>
                  </a:lnTo>
                  <a:lnTo>
                    <a:pt x="2545" y="898"/>
                  </a:lnTo>
                  <a:lnTo>
                    <a:pt x="4640" y="749"/>
                  </a:lnTo>
                  <a:lnTo>
                    <a:pt x="5239" y="599"/>
                  </a:lnTo>
                  <a:lnTo>
                    <a:pt x="5389" y="449"/>
                  </a:lnTo>
                  <a:lnTo>
                    <a:pt x="5389" y="300"/>
                  </a:lnTo>
                  <a:lnTo>
                    <a:pt x="5239" y="150"/>
                  </a:lnTo>
                  <a:lnTo>
                    <a:pt x="4640" y="150"/>
                  </a:lnTo>
                  <a:lnTo>
                    <a:pt x="3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3781925" y="4586275"/>
              <a:ext cx="134725" cy="26225"/>
            </a:xfrm>
            <a:custGeom>
              <a:avLst/>
              <a:gdLst/>
              <a:ahLst/>
              <a:cxnLst/>
              <a:rect l="l" t="t" r="r" b="b"/>
              <a:pathLst>
                <a:path w="5389" h="1049" extrusionOk="0">
                  <a:moveTo>
                    <a:pt x="1348" y="1"/>
                  </a:moveTo>
                  <a:lnTo>
                    <a:pt x="749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0" y="599"/>
                  </a:lnTo>
                  <a:lnTo>
                    <a:pt x="150" y="749"/>
                  </a:lnTo>
                  <a:lnTo>
                    <a:pt x="1048" y="1048"/>
                  </a:lnTo>
                  <a:lnTo>
                    <a:pt x="3293" y="1048"/>
                  </a:lnTo>
                  <a:lnTo>
                    <a:pt x="4341" y="899"/>
                  </a:lnTo>
                  <a:lnTo>
                    <a:pt x="5089" y="749"/>
                  </a:lnTo>
                  <a:lnTo>
                    <a:pt x="5239" y="749"/>
                  </a:lnTo>
                  <a:lnTo>
                    <a:pt x="5389" y="599"/>
                  </a:lnTo>
                  <a:lnTo>
                    <a:pt x="5389" y="450"/>
                  </a:lnTo>
                  <a:lnTo>
                    <a:pt x="5239" y="300"/>
                  </a:lnTo>
                  <a:lnTo>
                    <a:pt x="5089" y="300"/>
                  </a:lnTo>
                  <a:lnTo>
                    <a:pt x="4341" y="150"/>
                  </a:lnTo>
                  <a:lnTo>
                    <a:pt x="3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4"/>
            <p:cNvSpPr/>
            <p:nvPr/>
          </p:nvSpPr>
          <p:spPr>
            <a:xfrm>
              <a:off x="3766950" y="4668600"/>
              <a:ext cx="134750" cy="26225"/>
            </a:xfrm>
            <a:custGeom>
              <a:avLst/>
              <a:gdLst/>
              <a:ahLst/>
              <a:cxnLst/>
              <a:rect l="l" t="t" r="r" b="b"/>
              <a:pathLst>
                <a:path w="5390" h="1049" extrusionOk="0">
                  <a:moveTo>
                    <a:pt x="1198" y="0"/>
                  </a:moveTo>
                  <a:lnTo>
                    <a:pt x="150" y="300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1198" y="899"/>
                  </a:lnTo>
                  <a:lnTo>
                    <a:pt x="2246" y="1048"/>
                  </a:lnTo>
                  <a:lnTo>
                    <a:pt x="3294" y="899"/>
                  </a:lnTo>
                  <a:lnTo>
                    <a:pt x="4491" y="749"/>
                  </a:lnTo>
                  <a:lnTo>
                    <a:pt x="5239" y="599"/>
                  </a:lnTo>
                  <a:lnTo>
                    <a:pt x="5389" y="449"/>
                  </a:lnTo>
                  <a:lnTo>
                    <a:pt x="5239" y="300"/>
                  </a:lnTo>
                  <a:lnTo>
                    <a:pt x="4491" y="150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4"/>
            <p:cNvSpPr/>
            <p:nvPr/>
          </p:nvSpPr>
          <p:spPr>
            <a:xfrm>
              <a:off x="3781925" y="4750925"/>
              <a:ext cx="108550" cy="18725"/>
            </a:xfrm>
            <a:custGeom>
              <a:avLst/>
              <a:gdLst/>
              <a:ahLst/>
              <a:cxnLst/>
              <a:rect l="l" t="t" r="r" b="b"/>
              <a:pathLst>
                <a:path w="4342" h="749" extrusionOk="0">
                  <a:moveTo>
                    <a:pt x="599" y="0"/>
                  </a:moveTo>
                  <a:lnTo>
                    <a:pt x="0" y="150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599" y="749"/>
                  </a:lnTo>
                  <a:lnTo>
                    <a:pt x="3443" y="749"/>
                  </a:lnTo>
                  <a:lnTo>
                    <a:pt x="4191" y="449"/>
                  </a:lnTo>
                  <a:lnTo>
                    <a:pt x="4341" y="449"/>
                  </a:lnTo>
                  <a:lnTo>
                    <a:pt x="4191" y="300"/>
                  </a:lnTo>
                  <a:lnTo>
                    <a:pt x="4191" y="150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4"/>
            <p:cNvSpPr/>
            <p:nvPr/>
          </p:nvSpPr>
          <p:spPr>
            <a:xfrm>
              <a:off x="3796900" y="4829500"/>
              <a:ext cx="82350" cy="22475"/>
            </a:xfrm>
            <a:custGeom>
              <a:avLst/>
              <a:gdLst/>
              <a:ahLst/>
              <a:cxnLst/>
              <a:rect l="l" t="t" r="r" b="b"/>
              <a:pathLst>
                <a:path w="3294" h="899" extrusionOk="0">
                  <a:moveTo>
                    <a:pt x="749" y="1"/>
                  </a:moveTo>
                  <a:lnTo>
                    <a:pt x="299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299" y="749"/>
                  </a:lnTo>
                  <a:lnTo>
                    <a:pt x="749" y="899"/>
                  </a:lnTo>
                  <a:lnTo>
                    <a:pt x="1347" y="899"/>
                  </a:lnTo>
                  <a:lnTo>
                    <a:pt x="2395" y="749"/>
                  </a:lnTo>
                  <a:lnTo>
                    <a:pt x="3143" y="599"/>
                  </a:lnTo>
                  <a:lnTo>
                    <a:pt x="3293" y="450"/>
                  </a:lnTo>
                  <a:lnTo>
                    <a:pt x="3143" y="300"/>
                  </a:lnTo>
                  <a:lnTo>
                    <a:pt x="2545" y="15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4"/>
            <p:cNvSpPr/>
            <p:nvPr/>
          </p:nvSpPr>
          <p:spPr>
            <a:xfrm>
              <a:off x="3804375" y="4911825"/>
              <a:ext cx="71125" cy="18725"/>
            </a:xfrm>
            <a:custGeom>
              <a:avLst/>
              <a:gdLst/>
              <a:ahLst/>
              <a:cxnLst/>
              <a:rect l="l" t="t" r="r" b="b"/>
              <a:pathLst>
                <a:path w="2845" h="749" extrusionOk="0">
                  <a:moveTo>
                    <a:pt x="899" y="1"/>
                  </a:moveTo>
                  <a:lnTo>
                    <a:pt x="150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899" y="749"/>
                  </a:lnTo>
                  <a:lnTo>
                    <a:pt x="1647" y="749"/>
                  </a:lnTo>
                  <a:lnTo>
                    <a:pt x="2395" y="599"/>
                  </a:lnTo>
                  <a:lnTo>
                    <a:pt x="2695" y="599"/>
                  </a:lnTo>
                  <a:lnTo>
                    <a:pt x="2844" y="450"/>
                  </a:lnTo>
                  <a:lnTo>
                    <a:pt x="2695" y="150"/>
                  </a:lnTo>
                  <a:lnTo>
                    <a:pt x="2395" y="15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4"/>
            <p:cNvSpPr/>
            <p:nvPr/>
          </p:nvSpPr>
          <p:spPr>
            <a:xfrm>
              <a:off x="3793150" y="4990400"/>
              <a:ext cx="67375" cy="22475"/>
            </a:xfrm>
            <a:custGeom>
              <a:avLst/>
              <a:gdLst/>
              <a:ahLst/>
              <a:cxnLst/>
              <a:rect l="l" t="t" r="r" b="b"/>
              <a:pathLst>
                <a:path w="2695" h="899" extrusionOk="0">
                  <a:moveTo>
                    <a:pt x="1048" y="1"/>
                  </a:moveTo>
                  <a:lnTo>
                    <a:pt x="449" y="15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749"/>
                  </a:lnTo>
                  <a:lnTo>
                    <a:pt x="300" y="899"/>
                  </a:lnTo>
                  <a:lnTo>
                    <a:pt x="1647" y="899"/>
                  </a:lnTo>
                  <a:lnTo>
                    <a:pt x="2395" y="749"/>
                  </a:lnTo>
                  <a:lnTo>
                    <a:pt x="2545" y="600"/>
                  </a:lnTo>
                  <a:lnTo>
                    <a:pt x="2695" y="450"/>
                  </a:lnTo>
                  <a:lnTo>
                    <a:pt x="2545" y="300"/>
                  </a:lnTo>
                  <a:lnTo>
                    <a:pt x="2395" y="300"/>
                  </a:lnTo>
                  <a:lnTo>
                    <a:pt x="1797" y="150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4"/>
            <p:cNvSpPr/>
            <p:nvPr/>
          </p:nvSpPr>
          <p:spPr>
            <a:xfrm>
              <a:off x="3793150" y="5076475"/>
              <a:ext cx="59900" cy="15000"/>
            </a:xfrm>
            <a:custGeom>
              <a:avLst/>
              <a:gdLst/>
              <a:ahLst/>
              <a:cxnLst/>
              <a:rect l="l" t="t" r="r" b="b"/>
              <a:pathLst>
                <a:path w="2396" h="600" extrusionOk="0">
                  <a:moveTo>
                    <a:pt x="150" y="0"/>
                  </a:moveTo>
                  <a:lnTo>
                    <a:pt x="150" y="150"/>
                  </a:lnTo>
                  <a:lnTo>
                    <a:pt x="0" y="300"/>
                  </a:lnTo>
                  <a:lnTo>
                    <a:pt x="0" y="449"/>
                  </a:lnTo>
                  <a:lnTo>
                    <a:pt x="300" y="449"/>
                  </a:lnTo>
                  <a:lnTo>
                    <a:pt x="1048" y="599"/>
                  </a:lnTo>
                  <a:lnTo>
                    <a:pt x="1946" y="599"/>
                  </a:lnTo>
                  <a:lnTo>
                    <a:pt x="2395" y="449"/>
                  </a:lnTo>
                  <a:lnTo>
                    <a:pt x="2395" y="300"/>
                  </a:lnTo>
                  <a:lnTo>
                    <a:pt x="2395" y="150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4"/>
            <p:cNvSpPr/>
            <p:nvPr/>
          </p:nvSpPr>
          <p:spPr>
            <a:xfrm>
              <a:off x="1192500" y="238125"/>
              <a:ext cx="5235000" cy="5238750"/>
            </a:xfrm>
            <a:custGeom>
              <a:avLst/>
              <a:gdLst/>
              <a:ahLst/>
              <a:cxnLst/>
              <a:rect l="l" t="t" r="r" b="b"/>
              <a:pathLst>
                <a:path w="209400" h="209550" extrusionOk="0">
                  <a:moveTo>
                    <a:pt x="100135" y="23200"/>
                  </a:moveTo>
                  <a:lnTo>
                    <a:pt x="98638" y="34276"/>
                  </a:lnTo>
                  <a:lnTo>
                    <a:pt x="94597" y="34725"/>
                  </a:lnTo>
                  <a:lnTo>
                    <a:pt x="90555" y="35324"/>
                  </a:lnTo>
                  <a:lnTo>
                    <a:pt x="90555" y="35324"/>
                  </a:lnTo>
                  <a:lnTo>
                    <a:pt x="90705" y="24248"/>
                  </a:lnTo>
                  <a:lnTo>
                    <a:pt x="95345" y="23649"/>
                  </a:lnTo>
                  <a:lnTo>
                    <a:pt x="100135" y="23200"/>
                  </a:lnTo>
                  <a:close/>
                  <a:moveTo>
                    <a:pt x="108517" y="23200"/>
                  </a:moveTo>
                  <a:lnTo>
                    <a:pt x="113606" y="23500"/>
                  </a:lnTo>
                  <a:lnTo>
                    <a:pt x="118845" y="24248"/>
                  </a:lnTo>
                  <a:lnTo>
                    <a:pt x="118845" y="35324"/>
                  </a:lnTo>
                  <a:lnTo>
                    <a:pt x="114504" y="34576"/>
                  </a:lnTo>
                  <a:lnTo>
                    <a:pt x="110163" y="34127"/>
                  </a:lnTo>
                  <a:lnTo>
                    <a:pt x="108517" y="23200"/>
                  </a:lnTo>
                  <a:close/>
                  <a:moveTo>
                    <a:pt x="89657" y="24398"/>
                  </a:moveTo>
                  <a:lnTo>
                    <a:pt x="89657" y="24547"/>
                  </a:lnTo>
                  <a:lnTo>
                    <a:pt x="88310" y="24996"/>
                  </a:lnTo>
                  <a:lnTo>
                    <a:pt x="87262" y="25146"/>
                  </a:lnTo>
                  <a:lnTo>
                    <a:pt x="86215" y="25595"/>
                  </a:lnTo>
                  <a:lnTo>
                    <a:pt x="86215" y="25745"/>
                  </a:lnTo>
                  <a:lnTo>
                    <a:pt x="88011" y="25296"/>
                  </a:lnTo>
                  <a:lnTo>
                    <a:pt x="88909" y="25146"/>
                  </a:lnTo>
                  <a:lnTo>
                    <a:pt x="89657" y="24996"/>
                  </a:lnTo>
                  <a:lnTo>
                    <a:pt x="89657" y="25745"/>
                  </a:lnTo>
                  <a:lnTo>
                    <a:pt x="88310" y="26194"/>
                  </a:lnTo>
                  <a:lnTo>
                    <a:pt x="87412" y="26493"/>
                  </a:lnTo>
                  <a:lnTo>
                    <a:pt x="86514" y="26792"/>
                  </a:lnTo>
                  <a:lnTo>
                    <a:pt x="86364" y="26942"/>
                  </a:lnTo>
                  <a:lnTo>
                    <a:pt x="86514" y="26942"/>
                  </a:lnTo>
                  <a:lnTo>
                    <a:pt x="88460" y="26493"/>
                  </a:lnTo>
                  <a:lnTo>
                    <a:pt x="89657" y="26194"/>
                  </a:lnTo>
                  <a:lnTo>
                    <a:pt x="89657" y="27092"/>
                  </a:lnTo>
                  <a:lnTo>
                    <a:pt x="88310" y="27541"/>
                  </a:lnTo>
                  <a:lnTo>
                    <a:pt x="87412" y="27691"/>
                  </a:lnTo>
                  <a:lnTo>
                    <a:pt x="86514" y="28140"/>
                  </a:lnTo>
                  <a:lnTo>
                    <a:pt x="86514" y="28289"/>
                  </a:lnTo>
                  <a:lnTo>
                    <a:pt x="87412" y="27990"/>
                  </a:lnTo>
                  <a:lnTo>
                    <a:pt x="88310" y="27840"/>
                  </a:lnTo>
                  <a:lnTo>
                    <a:pt x="89657" y="27391"/>
                  </a:lnTo>
                  <a:lnTo>
                    <a:pt x="89657" y="28289"/>
                  </a:lnTo>
                  <a:lnTo>
                    <a:pt x="88310" y="28589"/>
                  </a:lnTo>
                  <a:lnTo>
                    <a:pt x="87562" y="28888"/>
                  </a:lnTo>
                  <a:lnTo>
                    <a:pt x="86963" y="29187"/>
                  </a:lnTo>
                  <a:lnTo>
                    <a:pt x="86963" y="29337"/>
                  </a:lnTo>
                  <a:lnTo>
                    <a:pt x="87113" y="29337"/>
                  </a:lnTo>
                  <a:lnTo>
                    <a:pt x="88759" y="28738"/>
                  </a:lnTo>
                  <a:lnTo>
                    <a:pt x="89657" y="28589"/>
                  </a:lnTo>
                  <a:lnTo>
                    <a:pt x="89657" y="29786"/>
                  </a:lnTo>
                  <a:lnTo>
                    <a:pt x="88610" y="30085"/>
                  </a:lnTo>
                  <a:lnTo>
                    <a:pt x="87712" y="30385"/>
                  </a:lnTo>
                  <a:lnTo>
                    <a:pt x="86963" y="30684"/>
                  </a:lnTo>
                  <a:lnTo>
                    <a:pt x="86963" y="30834"/>
                  </a:lnTo>
                  <a:lnTo>
                    <a:pt x="87861" y="30534"/>
                  </a:lnTo>
                  <a:lnTo>
                    <a:pt x="88610" y="30385"/>
                  </a:lnTo>
                  <a:lnTo>
                    <a:pt x="89657" y="30085"/>
                  </a:lnTo>
                  <a:lnTo>
                    <a:pt x="89657" y="30983"/>
                  </a:lnTo>
                  <a:lnTo>
                    <a:pt x="88759" y="31133"/>
                  </a:lnTo>
                  <a:lnTo>
                    <a:pt x="88011" y="31433"/>
                  </a:lnTo>
                  <a:lnTo>
                    <a:pt x="87262" y="31732"/>
                  </a:lnTo>
                  <a:lnTo>
                    <a:pt x="87262" y="31882"/>
                  </a:lnTo>
                  <a:lnTo>
                    <a:pt x="89208" y="31283"/>
                  </a:lnTo>
                  <a:lnTo>
                    <a:pt x="89657" y="31283"/>
                  </a:lnTo>
                  <a:lnTo>
                    <a:pt x="89657" y="32031"/>
                  </a:lnTo>
                  <a:lnTo>
                    <a:pt x="89059" y="32181"/>
                  </a:lnTo>
                  <a:lnTo>
                    <a:pt x="87562" y="32780"/>
                  </a:lnTo>
                  <a:lnTo>
                    <a:pt x="87562" y="32929"/>
                  </a:lnTo>
                  <a:lnTo>
                    <a:pt x="87712" y="32929"/>
                  </a:lnTo>
                  <a:lnTo>
                    <a:pt x="89059" y="32480"/>
                  </a:lnTo>
                  <a:lnTo>
                    <a:pt x="89657" y="32331"/>
                  </a:lnTo>
                  <a:lnTo>
                    <a:pt x="89657" y="32331"/>
                  </a:lnTo>
                  <a:lnTo>
                    <a:pt x="89508" y="33229"/>
                  </a:lnTo>
                  <a:lnTo>
                    <a:pt x="88759" y="33378"/>
                  </a:lnTo>
                  <a:lnTo>
                    <a:pt x="87861" y="33678"/>
                  </a:lnTo>
                  <a:lnTo>
                    <a:pt x="87861" y="33827"/>
                  </a:lnTo>
                  <a:lnTo>
                    <a:pt x="88759" y="33678"/>
                  </a:lnTo>
                  <a:lnTo>
                    <a:pt x="89508" y="33378"/>
                  </a:lnTo>
                  <a:lnTo>
                    <a:pt x="89508" y="34276"/>
                  </a:lnTo>
                  <a:lnTo>
                    <a:pt x="89208" y="34276"/>
                  </a:lnTo>
                  <a:lnTo>
                    <a:pt x="88759" y="34576"/>
                  </a:lnTo>
                  <a:lnTo>
                    <a:pt x="88161" y="34725"/>
                  </a:lnTo>
                  <a:lnTo>
                    <a:pt x="88161" y="34875"/>
                  </a:lnTo>
                  <a:lnTo>
                    <a:pt x="89358" y="34576"/>
                  </a:lnTo>
                  <a:lnTo>
                    <a:pt x="89508" y="34426"/>
                  </a:lnTo>
                  <a:lnTo>
                    <a:pt x="89508" y="35174"/>
                  </a:lnTo>
                  <a:lnTo>
                    <a:pt x="88310" y="35773"/>
                  </a:lnTo>
                  <a:lnTo>
                    <a:pt x="88310" y="35923"/>
                  </a:lnTo>
                  <a:lnTo>
                    <a:pt x="88460" y="35923"/>
                  </a:lnTo>
                  <a:lnTo>
                    <a:pt x="89059" y="35624"/>
                  </a:lnTo>
                  <a:lnTo>
                    <a:pt x="89508" y="35474"/>
                  </a:lnTo>
                  <a:lnTo>
                    <a:pt x="89508" y="35624"/>
                  </a:lnTo>
                  <a:lnTo>
                    <a:pt x="89508" y="36222"/>
                  </a:lnTo>
                  <a:lnTo>
                    <a:pt x="89358" y="36222"/>
                  </a:lnTo>
                  <a:lnTo>
                    <a:pt x="88909" y="36522"/>
                  </a:lnTo>
                  <a:lnTo>
                    <a:pt x="88460" y="36821"/>
                  </a:lnTo>
                  <a:lnTo>
                    <a:pt x="88610" y="36821"/>
                  </a:lnTo>
                  <a:lnTo>
                    <a:pt x="88909" y="36671"/>
                  </a:lnTo>
                  <a:lnTo>
                    <a:pt x="89358" y="36522"/>
                  </a:lnTo>
                  <a:lnTo>
                    <a:pt x="89508" y="36522"/>
                  </a:lnTo>
                  <a:lnTo>
                    <a:pt x="89508" y="37120"/>
                  </a:lnTo>
                  <a:lnTo>
                    <a:pt x="89508" y="37270"/>
                  </a:lnTo>
                  <a:lnTo>
                    <a:pt x="88909" y="37569"/>
                  </a:lnTo>
                  <a:lnTo>
                    <a:pt x="88909" y="37719"/>
                  </a:lnTo>
                  <a:lnTo>
                    <a:pt x="89508" y="37420"/>
                  </a:lnTo>
                  <a:lnTo>
                    <a:pt x="89508" y="38318"/>
                  </a:lnTo>
                  <a:lnTo>
                    <a:pt x="88909" y="38617"/>
                  </a:lnTo>
                  <a:lnTo>
                    <a:pt x="88011" y="36971"/>
                  </a:lnTo>
                  <a:lnTo>
                    <a:pt x="87412" y="36073"/>
                  </a:lnTo>
                  <a:lnTo>
                    <a:pt x="82024" y="26343"/>
                  </a:lnTo>
                  <a:lnTo>
                    <a:pt x="85766" y="25296"/>
                  </a:lnTo>
                  <a:lnTo>
                    <a:pt x="89657" y="24398"/>
                  </a:lnTo>
                  <a:close/>
                  <a:moveTo>
                    <a:pt x="119743" y="24398"/>
                  </a:moveTo>
                  <a:lnTo>
                    <a:pt x="123634" y="25296"/>
                  </a:lnTo>
                  <a:lnTo>
                    <a:pt x="127526" y="26343"/>
                  </a:lnTo>
                  <a:lnTo>
                    <a:pt x="121988" y="36073"/>
                  </a:lnTo>
                  <a:lnTo>
                    <a:pt x="121389" y="36971"/>
                  </a:lnTo>
                  <a:lnTo>
                    <a:pt x="120491" y="38617"/>
                  </a:lnTo>
                  <a:lnTo>
                    <a:pt x="120042" y="38318"/>
                  </a:lnTo>
                  <a:lnTo>
                    <a:pt x="119892" y="38318"/>
                  </a:lnTo>
                  <a:lnTo>
                    <a:pt x="119892" y="37420"/>
                  </a:lnTo>
                  <a:lnTo>
                    <a:pt x="120491" y="37719"/>
                  </a:lnTo>
                  <a:lnTo>
                    <a:pt x="120641" y="37569"/>
                  </a:lnTo>
                  <a:lnTo>
                    <a:pt x="119892" y="37270"/>
                  </a:lnTo>
                  <a:lnTo>
                    <a:pt x="119892" y="37120"/>
                  </a:lnTo>
                  <a:lnTo>
                    <a:pt x="119892" y="36671"/>
                  </a:lnTo>
                  <a:lnTo>
                    <a:pt x="119892" y="36522"/>
                  </a:lnTo>
                  <a:lnTo>
                    <a:pt x="120042" y="36522"/>
                  </a:lnTo>
                  <a:lnTo>
                    <a:pt x="120491" y="36821"/>
                  </a:lnTo>
                  <a:lnTo>
                    <a:pt x="120940" y="36821"/>
                  </a:lnTo>
                  <a:lnTo>
                    <a:pt x="120491" y="36522"/>
                  </a:lnTo>
                  <a:lnTo>
                    <a:pt x="120042" y="36222"/>
                  </a:lnTo>
                  <a:lnTo>
                    <a:pt x="119892" y="36222"/>
                  </a:lnTo>
                  <a:lnTo>
                    <a:pt x="119892" y="35624"/>
                  </a:lnTo>
                  <a:lnTo>
                    <a:pt x="119892" y="35474"/>
                  </a:lnTo>
                  <a:lnTo>
                    <a:pt x="120491" y="35773"/>
                  </a:lnTo>
                  <a:lnTo>
                    <a:pt x="120940" y="35923"/>
                  </a:lnTo>
                  <a:lnTo>
                    <a:pt x="121090" y="35923"/>
                  </a:lnTo>
                  <a:lnTo>
                    <a:pt x="121090" y="35773"/>
                  </a:lnTo>
                  <a:lnTo>
                    <a:pt x="119892" y="35174"/>
                  </a:lnTo>
                  <a:lnTo>
                    <a:pt x="119892" y="34426"/>
                  </a:lnTo>
                  <a:lnTo>
                    <a:pt x="120042" y="34576"/>
                  </a:lnTo>
                  <a:lnTo>
                    <a:pt x="121239" y="34875"/>
                  </a:lnTo>
                  <a:lnTo>
                    <a:pt x="121239" y="34725"/>
                  </a:lnTo>
                  <a:lnTo>
                    <a:pt x="120790" y="34576"/>
                  </a:lnTo>
                  <a:lnTo>
                    <a:pt x="120192" y="34276"/>
                  </a:lnTo>
                  <a:lnTo>
                    <a:pt x="119892" y="34276"/>
                  </a:lnTo>
                  <a:lnTo>
                    <a:pt x="119892" y="33378"/>
                  </a:lnTo>
                  <a:lnTo>
                    <a:pt x="120641" y="33678"/>
                  </a:lnTo>
                  <a:lnTo>
                    <a:pt x="121539" y="33827"/>
                  </a:lnTo>
                  <a:lnTo>
                    <a:pt x="121539" y="33678"/>
                  </a:lnTo>
                  <a:lnTo>
                    <a:pt x="120790" y="33378"/>
                  </a:lnTo>
                  <a:lnTo>
                    <a:pt x="119892" y="33229"/>
                  </a:lnTo>
                  <a:lnTo>
                    <a:pt x="119892" y="32331"/>
                  </a:lnTo>
                  <a:lnTo>
                    <a:pt x="120491" y="32480"/>
                  </a:lnTo>
                  <a:lnTo>
                    <a:pt x="121838" y="32929"/>
                  </a:lnTo>
                  <a:lnTo>
                    <a:pt x="121838" y="32780"/>
                  </a:lnTo>
                  <a:lnTo>
                    <a:pt x="120341" y="32181"/>
                  </a:lnTo>
                  <a:lnTo>
                    <a:pt x="119892" y="32031"/>
                  </a:lnTo>
                  <a:lnTo>
                    <a:pt x="119892" y="31283"/>
                  </a:lnTo>
                  <a:lnTo>
                    <a:pt x="120192" y="31283"/>
                  </a:lnTo>
                  <a:lnTo>
                    <a:pt x="122138" y="31882"/>
                  </a:lnTo>
                  <a:lnTo>
                    <a:pt x="122138" y="31732"/>
                  </a:lnTo>
                  <a:lnTo>
                    <a:pt x="121539" y="31433"/>
                  </a:lnTo>
                  <a:lnTo>
                    <a:pt x="120641" y="31133"/>
                  </a:lnTo>
                  <a:lnTo>
                    <a:pt x="119892" y="30983"/>
                  </a:lnTo>
                  <a:lnTo>
                    <a:pt x="119892" y="30085"/>
                  </a:lnTo>
                  <a:lnTo>
                    <a:pt x="120790" y="30385"/>
                  </a:lnTo>
                  <a:lnTo>
                    <a:pt x="121688" y="30534"/>
                  </a:lnTo>
                  <a:lnTo>
                    <a:pt x="122437" y="30834"/>
                  </a:lnTo>
                  <a:lnTo>
                    <a:pt x="122437" y="30684"/>
                  </a:lnTo>
                  <a:lnTo>
                    <a:pt x="121688" y="30385"/>
                  </a:lnTo>
                  <a:lnTo>
                    <a:pt x="120940" y="30085"/>
                  </a:lnTo>
                  <a:lnTo>
                    <a:pt x="119892" y="29786"/>
                  </a:lnTo>
                  <a:lnTo>
                    <a:pt x="119743" y="28589"/>
                  </a:lnTo>
                  <a:lnTo>
                    <a:pt x="120790" y="28738"/>
                  </a:lnTo>
                  <a:lnTo>
                    <a:pt x="122437" y="29337"/>
                  </a:lnTo>
                  <a:lnTo>
                    <a:pt x="122437" y="29187"/>
                  </a:lnTo>
                  <a:lnTo>
                    <a:pt x="121838" y="28888"/>
                  </a:lnTo>
                  <a:lnTo>
                    <a:pt x="121239" y="28589"/>
                  </a:lnTo>
                  <a:lnTo>
                    <a:pt x="119743" y="28289"/>
                  </a:lnTo>
                  <a:lnTo>
                    <a:pt x="119743" y="27391"/>
                  </a:lnTo>
                  <a:lnTo>
                    <a:pt x="121090" y="27840"/>
                  </a:lnTo>
                  <a:lnTo>
                    <a:pt x="121988" y="27990"/>
                  </a:lnTo>
                  <a:lnTo>
                    <a:pt x="122886" y="28289"/>
                  </a:lnTo>
                  <a:lnTo>
                    <a:pt x="122886" y="28140"/>
                  </a:lnTo>
                  <a:lnTo>
                    <a:pt x="121988" y="27691"/>
                  </a:lnTo>
                  <a:lnTo>
                    <a:pt x="121090" y="27541"/>
                  </a:lnTo>
                  <a:lnTo>
                    <a:pt x="119743" y="27092"/>
                  </a:lnTo>
                  <a:lnTo>
                    <a:pt x="119743" y="26194"/>
                  </a:lnTo>
                  <a:lnTo>
                    <a:pt x="120940" y="26493"/>
                  </a:lnTo>
                  <a:lnTo>
                    <a:pt x="122886" y="26942"/>
                  </a:lnTo>
                  <a:lnTo>
                    <a:pt x="123036" y="26942"/>
                  </a:lnTo>
                  <a:lnTo>
                    <a:pt x="123036" y="26792"/>
                  </a:lnTo>
                  <a:lnTo>
                    <a:pt x="122138" y="26493"/>
                  </a:lnTo>
                  <a:lnTo>
                    <a:pt x="121239" y="26194"/>
                  </a:lnTo>
                  <a:lnTo>
                    <a:pt x="119743" y="25745"/>
                  </a:lnTo>
                  <a:lnTo>
                    <a:pt x="119743" y="24996"/>
                  </a:lnTo>
                  <a:lnTo>
                    <a:pt x="120641" y="25146"/>
                  </a:lnTo>
                  <a:lnTo>
                    <a:pt x="121539" y="25296"/>
                  </a:lnTo>
                  <a:lnTo>
                    <a:pt x="123185" y="25745"/>
                  </a:lnTo>
                  <a:lnTo>
                    <a:pt x="123335" y="25595"/>
                  </a:lnTo>
                  <a:lnTo>
                    <a:pt x="123185" y="25595"/>
                  </a:lnTo>
                  <a:lnTo>
                    <a:pt x="122287" y="25146"/>
                  </a:lnTo>
                  <a:lnTo>
                    <a:pt x="121090" y="24996"/>
                  </a:lnTo>
                  <a:lnTo>
                    <a:pt x="119743" y="24547"/>
                  </a:lnTo>
                  <a:lnTo>
                    <a:pt x="119743" y="24398"/>
                  </a:lnTo>
                  <a:close/>
                  <a:moveTo>
                    <a:pt x="89508" y="38467"/>
                  </a:moveTo>
                  <a:lnTo>
                    <a:pt x="89508" y="39665"/>
                  </a:lnTo>
                  <a:lnTo>
                    <a:pt x="89059" y="38767"/>
                  </a:lnTo>
                  <a:lnTo>
                    <a:pt x="89508" y="38467"/>
                  </a:lnTo>
                  <a:close/>
                  <a:moveTo>
                    <a:pt x="119892" y="38467"/>
                  </a:moveTo>
                  <a:lnTo>
                    <a:pt x="120491" y="38767"/>
                  </a:lnTo>
                  <a:lnTo>
                    <a:pt x="119892" y="39665"/>
                  </a:lnTo>
                  <a:lnTo>
                    <a:pt x="119892" y="38467"/>
                  </a:lnTo>
                  <a:close/>
                  <a:moveTo>
                    <a:pt x="80976" y="26643"/>
                  </a:moveTo>
                  <a:lnTo>
                    <a:pt x="86514" y="36372"/>
                  </a:lnTo>
                  <a:lnTo>
                    <a:pt x="81874" y="37719"/>
                  </a:lnTo>
                  <a:lnTo>
                    <a:pt x="77384" y="39515"/>
                  </a:lnTo>
                  <a:lnTo>
                    <a:pt x="73043" y="41461"/>
                  </a:lnTo>
                  <a:lnTo>
                    <a:pt x="68702" y="43706"/>
                  </a:lnTo>
                  <a:lnTo>
                    <a:pt x="65260" y="33229"/>
                  </a:lnTo>
                  <a:lnTo>
                    <a:pt x="69002" y="31283"/>
                  </a:lnTo>
                  <a:lnTo>
                    <a:pt x="72893" y="29487"/>
                  </a:lnTo>
                  <a:lnTo>
                    <a:pt x="76935" y="27990"/>
                  </a:lnTo>
                  <a:lnTo>
                    <a:pt x="80976" y="26643"/>
                  </a:lnTo>
                  <a:close/>
                  <a:moveTo>
                    <a:pt x="128424" y="26643"/>
                  </a:moveTo>
                  <a:lnTo>
                    <a:pt x="132465" y="27990"/>
                  </a:lnTo>
                  <a:lnTo>
                    <a:pt x="136507" y="29487"/>
                  </a:lnTo>
                  <a:lnTo>
                    <a:pt x="140398" y="31283"/>
                  </a:lnTo>
                  <a:lnTo>
                    <a:pt x="144140" y="33229"/>
                  </a:lnTo>
                  <a:lnTo>
                    <a:pt x="140698" y="43706"/>
                  </a:lnTo>
                  <a:lnTo>
                    <a:pt x="136507" y="41461"/>
                  </a:lnTo>
                  <a:lnTo>
                    <a:pt x="132166" y="39515"/>
                  </a:lnTo>
                  <a:lnTo>
                    <a:pt x="127526" y="37719"/>
                  </a:lnTo>
                  <a:lnTo>
                    <a:pt x="122886" y="36372"/>
                  </a:lnTo>
                  <a:lnTo>
                    <a:pt x="128424" y="26643"/>
                  </a:lnTo>
                  <a:close/>
                  <a:moveTo>
                    <a:pt x="64511" y="33678"/>
                  </a:moveTo>
                  <a:lnTo>
                    <a:pt x="64511" y="33827"/>
                  </a:lnTo>
                  <a:lnTo>
                    <a:pt x="63314" y="34576"/>
                  </a:lnTo>
                  <a:lnTo>
                    <a:pt x="62416" y="35174"/>
                  </a:lnTo>
                  <a:lnTo>
                    <a:pt x="61518" y="35923"/>
                  </a:lnTo>
                  <a:lnTo>
                    <a:pt x="61667" y="35923"/>
                  </a:lnTo>
                  <a:lnTo>
                    <a:pt x="63613" y="34725"/>
                  </a:lnTo>
                  <a:lnTo>
                    <a:pt x="64511" y="34127"/>
                  </a:lnTo>
                  <a:lnTo>
                    <a:pt x="64811" y="35025"/>
                  </a:lnTo>
                  <a:lnTo>
                    <a:pt x="63613" y="35923"/>
                  </a:lnTo>
                  <a:lnTo>
                    <a:pt x="62865" y="36372"/>
                  </a:lnTo>
                  <a:lnTo>
                    <a:pt x="62117" y="36971"/>
                  </a:lnTo>
                  <a:lnTo>
                    <a:pt x="62117" y="37120"/>
                  </a:lnTo>
                  <a:lnTo>
                    <a:pt x="62266" y="37120"/>
                  </a:lnTo>
                  <a:lnTo>
                    <a:pt x="63913" y="36073"/>
                  </a:lnTo>
                  <a:lnTo>
                    <a:pt x="64960" y="35324"/>
                  </a:lnTo>
                  <a:lnTo>
                    <a:pt x="65260" y="36222"/>
                  </a:lnTo>
                  <a:lnTo>
                    <a:pt x="64062" y="36971"/>
                  </a:lnTo>
                  <a:lnTo>
                    <a:pt x="63314" y="37569"/>
                  </a:lnTo>
                  <a:lnTo>
                    <a:pt x="62566" y="38168"/>
                  </a:lnTo>
                  <a:lnTo>
                    <a:pt x="62566" y="38318"/>
                  </a:lnTo>
                  <a:lnTo>
                    <a:pt x="62715" y="38318"/>
                  </a:lnTo>
                  <a:lnTo>
                    <a:pt x="63464" y="37869"/>
                  </a:lnTo>
                  <a:lnTo>
                    <a:pt x="64212" y="37270"/>
                  </a:lnTo>
                  <a:lnTo>
                    <a:pt x="65409" y="36372"/>
                  </a:lnTo>
                  <a:lnTo>
                    <a:pt x="65559" y="37270"/>
                  </a:lnTo>
                  <a:lnTo>
                    <a:pt x="64661" y="38018"/>
                  </a:lnTo>
                  <a:lnTo>
                    <a:pt x="63913" y="38467"/>
                  </a:lnTo>
                  <a:lnTo>
                    <a:pt x="63464" y="39066"/>
                  </a:lnTo>
                  <a:lnTo>
                    <a:pt x="63464" y="39216"/>
                  </a:lnTo>
                  <a:lnTo>
                    <a:pt x="63613" y="39216"/>
                  </a:lnTo>
                  <a:lnTo>
                    <a:pt x="64960" y="38168"/>
                  </a:lnTo>
                  <a:lnTo>
                    <a:pt x="65709" y="37569"/>
                  </a:lnTo>
                  <a:lnTo>
                    <a:pt x="66158" y="38767"/>
                  </a:lnTo>
                  <a:lnTo>
                    <a:pt x="65260" y="39365"/>
                  </a:lnTo>
                  <a:lnTo>
                    <a:pt x="64511" y="39815"/>
                  </a:lnTo>
                  <a:lnTo>
                    <a:pt x="63913" y="40413"/>
                  </a:lnTo>
                  <a:lnTo>
                    <a:pt x="63913" y="40563"/>
                  </a:lnTo>
                  <a:lnTo>
                    <a:pt x="64661" y="40114"/>
                  </a:lnTo>
                  <a:lnTo>
                    <a:pt x="65409" y="39515"/>
                  </a:lnTo>
                  <a:lnTo>
                    <a:pt x="66158" y="39066"/>
                  </a:lnTo>
                  <a:lnTo>
                    <a:pt x="66457" y="39964"/>
                  </a:lnTo>
                  <a:lnTo>
                    <a:pt x="65709" y="40264"/>
                  </a:lnTo>
                  <a:lnTo>
                    <a:pt x="65110" y="40862"/>
                  </a:lnTo>
                  <a:lnTo>
                    <a:pt x="64511" y="41461"/>
                  </a:lnTo>
                  <a:lnTo>
                    <a:pt x="64511" y="41461"/>
                  </a:lnTo>
                  <a:lnTo>
                    <a:pt x="66308" y="40264"/>
                  </a:lnTo>
                  <a:lnTo>
                    <a:pt x="66607" y="40114"/>
                  </a:lnTo>
                  <a:lnTo>
                    <a:pt x="66757" y="40862"/>
                  </a:lnTo>
                  <a:lnTo>
                    <a:pt x="66457" y="41162"/>
                  </a:lnTo>
                  <a:lnTo>
                    <a:pt x="65858" y="41611"/>
                  </a:lnTo>
                  <a:lnTo>
                    <a:pt x="65110" y="42209"/>
                  </a:lnTo>
                  <a:lnTo>
                    <a:pt x="65110" y="42359"/>
                  </a:lnTo>
                  <a:lnTo>
                    <a:pt x="65260" y="42359"/>
                  </a:lnTo>
                  <a:lnTo>
                    <a:pt x="66457" y="41461"/>
                  </a:lnTo>
                  <a:lnTo>
                    <a:pt x="66906" y="41162"/>
                  </a:lnTo>
                  <a:lnTo>
                    <a:pt x="67206" y="41910"/>
                  </a:lnTo>
                  <a:lnTo>
                    <a:pt x="66607" y="42359"/>
                  </a:lnTo>
                  <a:lnTo>
                    <a:pt x="65709" y="43107"/>
                  </a:lnTo>
                  <a:lnTo>
                    <a:pt x="65858" y="43107"/>
                  </a:lnTo>
                  <a:lnTo>
                    <a:pt x="66308" y="42808"/>
                  </a:lnTo>
                  <a:lnTo>
                    <a:pt x="66757" y="42509"/>
                  </a:lnTo>
                  <a:lnTo>
                    <a:pt x="67206" y="42209"/>
                  </a:lnTo>
                  <a:lnTo>
                    <a:pt x="67505" y="42958"/>
                  </a:lnTo>
                  <a:lnTo>
                    <a:pt x="67206" y="43257"/>
                  </a:lnTo>
                  <a:lnTo>
                    <a:pt x="66757" y="43556"/>
                  </a:lnTo>
                  <a:lnTo>
                    <a:pt x="66308" y="44006"/>
                  </a:lnTo>
                  <a:lnTo>
                    <a:pt x="66457" y="44006"/>
                  </a:lnTo>
                  <a:lnTo>
                    <a:pt x="67505" y="43257"/>
                  </a:lnTo>
                  <a:lnTo>
                    <a:pt x="67804" y="43856"/>
                  </a:lnTo>
                  <a:lnTo>
                    <a:pt x="66906" y="44754"/>
                  </a:lnTo>
                  <a:lnTo>
                    <a:pt x="66906" y="44904"/>
                  </a:lnTo>
                  <a:lnTo>
                    <a:pt x="67505" y="44455"/>
                  </a:lnTo>
                  <a:lnTo>
                    <a:pt x="67954" y="44155"/>
                  </a:lnTo>
                  <a:lnTo>
                    <a:pt x="67954" y="44305"/>
                  </a:lnTo>
                  <a:lnTo>
                    <a:pt x="68104" y="44754"/>
                  </a:lnTo>
                  <a:lnTo>
                    <a:pt x="67954" y="45053"/>
                  </a:lnTo>
                  <a:lnTo>
                    <a:pt x="67505" y="45353"/>
                  </a:lnTo>
                  <a:lnTo>
                    <a:pt x="67355" y="45652"/>
                  </a:lnTo>
                  <a:lnTo>
                    <a:pt x="67355" y="45802"/>
                  </a:lnTo>
                  <a:lnTo>
                    <a:pt x="67804" y="45502"/>
                  </a:lnTo>
                  <a:lnTo>
                    <a:pt x="68104" y="45203"/>
                  </a:lnTo>
                  <a:lnTo>
                    <a:pt x="68253" y="45053"/>
                  </a:lnTo>
                  <a:lnTo>
                    <a:pt x="68253" y="45203"/>
                  </a:lnTo>
                  <a:lnTo>
                    <a:pt x="68403" y="45802"/>
                  </a:lnTo>
                  <a:lnTo>
                    <a:pt x="67954" y="46400"/>
                  </a:lnTo>
                  <a:lnTo>
                    <a:pt x="68553" y="46101"/>
                  </a:lnTo>
                  <a:lnTo>
                    <a:pt x="68702" y="46849"/>
                  </a:lnTo>
                  <a:lnTo>
                    <a:pt x="68403" y="47298"/>
                  </a:lnTo>
                  <a:lnTo>
                    <a:pt x="66906" y="46101"/>
                  </a:lnTo>
                  <a:lnTo>
                    <a:pt x="66158" y="45353"/>
                  </a:lnTo>
                  <a:lnTo>
                    <a:pt x="57776" y="38018"/>
                  </a:lnTo>
                  <a:lnTo>
                    <a:pt x="61069" y="35773"/>
                  </a:lnTo>
                  <a:lnTo>
                    <a:pt x="64511" y="33678"/>
                  </a:lnTo>
                  <a:close/>
                  <a:moveTo>
                    <a:pt x="145038" y="33678"/>
                  </a:moveTo>
                  <a:lnTo>
                    <a:pt x="148331" y="35773"/>
                  </a:lnTo>
                  <a:lnTo>
                    <a:pt x="151624" y="38018"/>
                  </a:lnTo>
                  <a:lnTo>
                    <a:pt x="143242" y="45353"/>
                  </a:lnTo>
                  <a:lnTo>
                    <a:pt x="142494" y="46101"/>
                  </a:lnTo>
                  <a:lnTo>
                    <a:pt x="141147" y="47298"/>
                  </a:lnTo>
                  <a:lnTo>
                    <a:pt x="140698" y="46849"/>
                  </a:lnTo>
                  <a:lnTo>
                    <a:pt x="140997" y="46101"/>
                  </a:lnTo>
                  <a:lnTo>
                    <a:pt x="141446" y="46400"/>
                  </a:lnTo>
                  <a:lnTo>
                    <a:pt x="140997" y="45802"/>
                  </a:lnTo>
                  <a:lnTo>
                    <a:pt x="141147" y="45203"/>
                  </a:lnTo>
                  <a:lnTo>
                    <a:pt x="141296" y="45053"/>
                  </a:lnTo>
                  <a:lnTo>
                    <a:pt x="141296" y="45203"/>
                  </a:lnTo>
                  <a:lnTo>
                    <a:pt x="141895" y="45652"/>
                  </a:lnTo>
                  <a:lnTo>
                    <a:pt x="142045" y="45802"/>
                  </a:lnTo>
                  <a:lnTo>
                    <a:pt x="142194" y="45652"/>
                  </a:lnTo>
                  <a:lnTo>
                    <a:pt x="141895" y="45353"/>
                  </a:lnTo>
                  <a:lnTo>
                    <a:pt x="141446" y="45053"/>
                  </a:lnTo>
                  <a:lnTo>
                    <a:pt x="141296" y="44754"/>
                  </a:lnTo>
                  <a:lnTo>
                    <a:pt x="141596" y="44305"/>
                  </a:lnTo>
                  <a:lnTo>
                    <a:pt x="141596" y="44155"/>
                  </a:lnTo>
                  <a:lnTo>
                    <a:pt x="142194" y="44754"/>
                  </a:lnTo>
                  <a:lnTo>
                    <a:pt x="142494" y="44904"/>
                  </a:lnTo>
                  <a:lnTo>
                    <a:pt x="142643" y="44754"/>
                  </a:lnTo>
                  <a:lnTo>
                    <a:pt x="141596" y="43856"/>
                  </a:lnTo>
                  <a:lnTo>
                    <a:pt x="141895" y="43257"/>
                  </a:lnTo>
                  <a:lnTo>
                    <a:pt x="142045" y="43257"/>
                  </a:lnTo>
                  <a:lnTo>
                    <a:pt x="143093" y="44006"/>
                  </a:lnTo>
                  <a:lnTo>
                    <a:pt x="143093" y="44006"/>
                  </a:lnTo>
                  <a:lnTo>
                    <a:pt x="142643" y="43556"/>
                  </a:lnTo>
                  <a:lnTo>
                    <a:pt x="142344" y="43257"/>
                  </a:lnTo>
                  <a:lnTo>
                    <a:pt x="141895" y="42958"/>
                  </a:lnTo>
                  <a:lnTo>
                    <a:pt x="142194" y="42209"/>
                  </a:lnTo>
                  <a:lnTo>
                    <a:pt x="142643" y="42509"/>
                  </a:lnTo>
                  <a:lnTo>
                    <a:pt x="143093" y="42808"/>
                  </a:lnTo>
                  <a:lnTo>
                    <a:pt x="143691" y="43107"/>
                  </a:lnTo>
                  <a:lnTo>
                    <a:pt x="142793" y="42359"/>
                  </a:lnTo>
                  <a:lnTo>
                    <a:pt x="142344" y="41910"/>
                  </a:lnTo>
                  <a:lnTo>
                    <a:pt x="142494" y="41162"/>
                  </a:lnTo>
                  <a:lnTo>
                    <a:pt x="143093" y="41461"/>
                  </a:lnTo>
                  <a:lnTo>
                    <a:pt x="144140" y="42359"/>
                  </a:lnTo>
                  <a:lnTo>
                    <a:pt x="144290" y="42359"/>
                  </a:lnTo>
                  <a:lnTo>
                    <a:pt x="144290" y="42209"/>
                  </a:lnTo>
                  <a:lnTo>
                    <a:pt x="143691" y="41611"/>
                  </a:lnTo>
                  <a:lnTo>
                    <a:pt x="142943" y="41162"/>
                  </a:lnTo>
                  <a:lnTo>
                    <a:pt x="142643" y="40862"/>
                  </a:lnTo>
                  <a:lnTo>
                    <a:pt x="142943" y="40114"/>
                  </a:lnTo>
                  <a:lnTo>
                    <a:pt x="143093" y="40264"/>
                  </a:lnTo>
                  <a:lnTo>
                    <a:pt x="144889" y="41461"/>
                  </a:lnTo>
                  <a:lnTo>
                    <a:pt x="144290" y="40862"/>
                  </a:lnTo>
                  <a:lnTo>
                    <a:pt x="143691" y="40264"/>
                  </a:lnTo>
                  <a:lnTo>
                    <a:pt x="142943" y="39964"/>
                  </a:lnTo>
                  <a:lnTo>
                    <a:pt x="143242" y="39066"/>
                  </a:lnTo>
                  <a:lnTo>
                    <a:pt x="143991" y="39515"/>
                  </a:lnTo>
                  <a:lnTo>
                    <a:pt x="144739" y="40114"/>
                  </a:lnTo>
                  <a:lnTo>
                    <a:pt x="145487" y="40563"/>
                  </a:lnTo>
                  <a:lnTo>
                    <a:pt x="145487" y="40413"/>
                  </a:lnTo>
                  <a:lnTo>
                    <a:pt x="144889" y="39815"/>
                  </a:lnTo>
                  <a:lnTo>
                    <a:pt x="144290" y="39365"/>
                  </a:lnTo>
                  <a:lnTo>
                    <a:pt x="143392" y="38767"/>
                  </a:lnTo>
                  <a:lnTo>
                    <a:pt x="143691" y="37569"/>
                  </a:lnTo>
                  <a:lnTo>
                    <a:pt x="144589" y="38168"/>
                  </a:lnTo>
                  <a:lnTo>
                    <a:pt x="145936" y="39216"/>
                  </a:lnTo>
                  <a:lnTo>
                    <a:pt x="145936" y="39066"/>
                  </a:lnTo>
                  <a:lnTo>
                    <a:pt x="145487" y="38467"/>
                  </a:lnTo>
                  <a:lnTo>
                    <a:pt x="144889" y="38018"/>
                  </a:lnTo>
                  <a:lnTo>
                    <a:pt x="143841" y="37270"/>
                  </a:lnTo>
                  <a:lnTo>
                    <a:pt x="144140" y="36372"/>
                  </a:lnTo>
                  <a:lnTo>
                    <a:pt x="145188" y="37270"/>
                  </a:lnTo>
                  <a:lnTo>
                    <a:pt x="145936" y="37869"/>
                  </a:lnTo>
                  <a:lnTo>
                    <a:pt x="146834" y="38318"/>
                  </a:lnTo>
                  <a:lnTo>
                    <a:pt x="146834" y="38168"/>
                  </a:lnTo>
                  <a:lnTo>
                    <a:pt x="146086" y="37569"/>
                  </a:lnTo>
                  <a:lnTo>
                    <a:pt x="145338" y="36971"/>
                  </a:lnTo>
                  <a:lnTo>
                    <a:pt x="144140" y="36222"/>
                  </a:lnTo>
                  <a:lnTo>
                    <a:pt x="144440" y="35324"/>
                  </a:lnTo>
                  <a:lnTo>
                    <a:pt x="145487" y="36073"/>
                  </a:lnTo>
                  <a:lnTo>
                    <a:pt x="147134" y="37120"/>
                  </a:lnTo>
                  <a:lnTo>
                    <a:pt x="147283" y="37120"/>
                  </a:lnTo>
                  <a:lnTo>
                    <a:pt x="147283" y="36971"/>
                  </a:lnTo>
                  <a:lnTo>
                    <a:pt x="146535" y="36372"/>
                  </a:lnTo>
                  <a:lnTo>
                    <a:pt x="145936" y="35923"/>
                  </a:lnTo>
                  <a:lnTo>
                    <a:pt x="144589" y="35025"/>
                  </a:lnTo>
                  <a:lnTo>
                    <a:pt x="144889" y="34127"/>
                  </a:lnTo>
                  <a:lnTo>
                    <a:pt x="145787" y="34725"/>
                  </a:lnTo>
                  <a:lnTo>
                    <a:pt x="147882" y="35923"/>
                  </a:lnTo>
                  <a:lnTo>
                    <a:pt x="147134" y="35174"/>
                  </a:lnTo>
                  <a:lnTo>
                    <a:pt x="146236" y="34576"/>
                  </a:lnTo>
                  <a:lnTo>
                    <a:pt x="145038" y="33827"/>
                  </a:lnTo>
                  <a:lnTo>
                    <a:pt x="145038" y="33678"/>
                  </a:lnTo>
                  <a:close/>
                  <a:moveTo>
                    <a:pt x="140548" y="46999"/>
                  </a:moveTo>
                  <a:lnTo>
                    <a:pt x="140997" y="47448"/>
                  </a:lnTo>
                  <a:lnTo>
                    <a:pt x="140249" y="48047"/>
                  </a:lnTo>
                  <a:lnTo>
                    <a:pt x="140249" y="48047"/>
                  </a:lnTo>
                  <a:lnTo>
                    <a:pt x="140548" y="46999"/>
                  </a:lnTo>
                  <a:close/>
                  <a:moveTo>
                    <a:pt x="68852" y="46999"/>
                  </a:moveTo>
                  <a:lnTo>
                    <a:pt x="69151" y="48047"/>
                  </a:lnTo>
                  <a:lnTo>
                    <a:pt x="69151" y="48047"/>
                  </a:lnTo>
                  <a:lnTo>
                    <a:pt x="68403" y="47448"/>
                  </a:lnTo>
                  <a:lnTo>
                    <a:pt x="68852" y="46999"/>
                  </a:lnTo>
                  <a:close/>
                  <a:moveTo>
                    <a:pt x="96094" y="53286"/>
                  </a:moveTo>
                  <a:lnTo>
                    <a:pt x="95046" y="60620"/>
                  </a:lnTo>
                  <a:lnTo>
                    <a:pt x="94896" y="60620"/>
                  </a:lnTo>
                  <a:lnTo>
                    <a:pt x="93100" y="53884"/>
                  </a:lnTo>
                  <a:lnTo>
                    <a:pt x="96094" y="53286"/>
                  </a:lnTo>
                  <a:close/>
                  <a:moveTo>
                    <a:pt x="113007" y="53286"/>
                  </a:moveTo>
                  <a:lnTo>
                    <a:pt x="116150" y="53884"/>
                  </a:lnTo>
                  <a:lnTo>
                    <a:pt x="114803" y="60620"/>
                  </a:lnTo>
                  <a:lnTo>
                    <a:pt x="114055" y="60470"/>
                  </a:lnTo>
                  <a:lnTo>
                    <a:pt x="113007" y="53286"/>
                  </a:lnTo>
                  <a:close/>
                  <a:moveTo>
                    <a:pt x="110313" y="35174"/>
                  </a:moveTo>
                  <a:lnTo>
                    <a:pt x="114654" y="35624"/>
                  </a:lnTo>
                  <a:lnTo>
                    <a:pt x="118994" y="36372"/>
                  </a:lnTo>
                  <a:lnTo>
                    <a:pt x="118994" y="43257"/>
                  </a:lnTo>
                  <a:lnTo>
                    <a:pt x="122437" y="37270"/>
                  </a:lnTo>
                  <a:lnTo>
                    <a:pt x="127077" y="38617"/>
                  </a:lnTo>
                  <a:lnTo>
                    <a:pt x="131717" y="40413"/>
                  </a:lnTo>
                  <a:lnTo>
                    <a:pt x="136058" y="42359"/>
                  </a:lnTo>
                  <a:lnTo>
                    <a:pt x="140398" y="44754"/>
                  </a:lnTo>
                  <a:lnTo>
                    <a:pt x="138153" y="51190"/>
                  </a:lnTo>
                  <a:lnTo>
                    <a:pt x="138153" y="51190"/>
                  </a:lnTo>
                  <a:lnTo>
                    <a:pt x="143392" y="46700"/>
                  </a:lnTo>
                  <a:lnTo>
                    <a:pt x="145637" y="48197"/>
                  </a:lnTo>
                  <a:lnTo>
                    <a:pt x="147733" y="49843"/>
                  </a:lnTo>
                  <a:lnTo>
                    <a:pt x="149828" y="51489"/>
                  </a:lnTo>
                  <a:lnTo>
                    <a:pt x="151774" y="53286"/>
                  </a:lnTo>
                  <a:lnTo>
                    <a:pt x="138902" y="63164"/>
                  </a:lnTo>
                  <a:lnTo>
                    <a:pt x="136207" y="61069"/>
                  </a:lnTo>
                  <a:lnTo>
                    <a:pt x="133513" y="59273"/>
                  </a:lnTo>
                  <a:lnTo>
                    <a:pt x="135609" y="55980"/>
                  </a:lnTo>
                  <a:lnTo>
                    <a:pt x="136357" y="55980"/>
                  </a:lnTo>
                  <a:lnTo>
                    <a:pt x="137105" y="55830"/>
                  </a:lnTo>
                  <a:lnTo>
                    <a:pt x="137704" y="55231"/>
                  </a:lnTo>
                  <a:lnTo>
                    <a:pt x="138153" y="54483"/>
                  </a:lnTo>
                  <a:lnTo>
                    <a:pt x="138303" y="54034"/>
                  </a:lnTo>
                  <a:lnTo>
                    <a:pt x="138303" y="53735"/>
                  </a:lnTo>
                  <a:lnTo>
                    <a:pt x="138003" y="52837"/>
                  </a:lnTo>
                  <a:lnTo>
                    <a:pt x="137554" y="52238"/>
                  </a:lnTo>
                  <a:lnTo>
                    <a:pt x="137255" y="51938"/>
                  </a:lnTo>
                  <a:lnTo>
                    <a:pt x="136806" y="51789"/>
                  </a:lnTo>
                  <a:lnTo>
                    <a:pt x="136357" y="51639"/>
                  </a:lnTo>
                  <a:lnTo>
                    <a:pt x="135908" y="51639"/>
                  </a:lnTo>
                  <a:lnTo>
                    <a:pt x="135160" y="51789"/>
                  </a:lnTo>
                  <a:lnTo>
                    <a:pt x="134411" y="52388"/>
                  </a:lnTo>
                  <a:lnTo>
                    <a:pt x="134261" y="52687"/>
                  </a:lnTo>
                  <a:lnTo>
                    <a:pt x="133962" y="53136"/>
                  </a:lnTo>
                  <a:lnTo>
                    <a:pt x="133962" y="53735"/>
                  </a:lnTo>
                  <a:lnTo>
                    <a:pt x="133962" y="54483"/>
                  </a:lnTo>
                  <a:lnTo>
                    <a:pt x="134261" y="55082"/>
                  </a:lnTo>
                  <a:lnTo>
                    <a:pt x="134711" y="55531"/>
                  </a:lnTo>
                  <a:lnTo>
                    <a:pt x="132765" y="58824"/>
                  </a:lnTo>
                  <a:lnTo>
                    <a:pt x="129172" y="56728"/>
                  </a:lnTo>
                  <a:lnTo>
                    <a:pt x="125430" y="54932"/>
                  </a:lnTo>
                  <a:lnTo>
                    <a:pt x="121539" y="53585"/>
                  </a:lnTo>
                  <a:lnTo>
                    <a:pt x="117348" y="52388"/>
                  </a:lnTo>
                  <a:lnTo>
                    <a:pt x="118246" y="48346"/>
                  </a:lnTo>
                  <a:lnTo>
                    <a:pt x="118994" y="48047"/>
                  </a:lnTo>
                  <a:lnTo>
                    <a:pt x="119743" y="47598"/>
                  </a:lnTo>
                  <a:lnTo>
                    <a:pt x="120192" y="46999"/>
                  </a:lnTo>
                  <a:lnTo>
                    <a:pt x="120341" y="46101"/>
                  </a:lnTo>
                  <a:lnTo>
                    <a:pt x="120341" y="45652"/>
                  </a:lnTo>
                  <a:lnTo>
                    <a:pt x="120192" y="45203"/>
                  </a:lnTo>
                  <a:lnTo>
                    <a:pt x="119743" y="44604"/>
                  </a:lnTo>
                  <a:lnTo>
                    <a:pt x="118994" y="44155"/>
                  </a:lnTo>
                  <a:lnTo>
                    <a:pt x="118545" y="44006"/>
                  </a:lnTo>
                  <a:lnTo>
                    <a:pt x="118096" y="43856"/>
                  </a:lnTo>
                  <a:lnTo>
                    <a:pt x="117647" y="44006"/>
                  </a:lnTo>
                  <a:lnTo>
                    <a:pt x="117198" y="44155"/>
                  </a:lnTo>
                  <a:lnTo>
                    <a:pt x="116599" y="44604"/>
                  </a:lnTo>
                  <a:lnTo>
                    <a:pt x="116150" y="45203"/>
                  </a:lnTo>
                  <a:lnTo>
                    <a:pt x="116001" y="45652"/>
                  </a:lnTo>
                  <a:lnTo>
                    <a:pt x="115851" y="46101"/>
                  </a:lnTo>
                  <a:lnTo>
                    <a:pt x="116001" y="46849"/>
                  </a:lnTo>
                  <a:lnTo>
                    <a:pt x="116300" y="47298"/>
                  </a:lnTo>
                  <a:lnTo>
                    <a:pt x="116749" y="47897"/>
                  </a:lnTo>
                  <a:lnTo>
                    <a:pt x="117348" y="48197"/>
                  </a:lnTo>
                  <a:lnTo>
                    <a:pt x="116450" y="52238"/>
                  </a:lnTo>
                  <a:lnTo>
                    <a:pt x="112708" y="51489"/>
                  </a:lnTo>
                  <a:lnTo>
                    <a:pt x="110313" y="35174"/>
                  </a:lnTo>
                  <a:close/>
                  <a:moveTo>
                    <a:pt x="98488" y="35174"/>
                  </a:moveTo>
                  <a:lnTo>
                    <a:pt x="96243" y="51489"/>
                  </a:lnTo>
                  <a:lnTo>
                    <a:pt x="92651" y="52238"/>
                  </a:lnTo>
                  <a:lnTo>
                    <a:pt x="91453" y="48346"/>
                  </a:lnTo>
                  <a:lnTo>
                    <a:pt x="92052" y="47747"/>
                  </a:lnTo>
                  <a:lnTo>
                    <a:pt x="92501" y="46999"/>
                  </a:lnTo>
                  <a:lnTo>
                    <a:pt x="92501" y="46251"/>
                  </a:lnTo>
                  <a:lnTo>
                    <a:pt x="92352" y="45353"/>
                  </a:lnTo>
                  <a:lnTo>
                    <a:pt x="92052" y="45053"/>
                  </a:lnTo>
                  <a:lnTo>
                    <a:pt x="91753" y="44754"/>
                  </a:lnTo>
                  <a:lnTo>
                    <a:pt x="91004" y="44305"/>
                  </a:lnTo>
                  <a:lnTo>
                    <a:pt x="90256" y="44155"/>
                  </a:lnTo>
                  <a:lnTo>
                    <a:pt x="89807" y="44305"/>
                  </a:lnTo>
                  <a:lnTo>
                    <a:pt x="89358" y="44455"/>
                  </a:lnTo>
                  <a:lnTo>
                    <a:pt x="88909" y="44604"/>
                  </a:lnTo>
                  <a:lnTo>
                    <a:pt x="88610" y="44904"/>
                  </a:lnTo>
                  <a:lnTo>
                    <a:pt x="88310" y="45652"/>
                  </a:lnTo>
                  <a:lnTo>
                    <a:pt x="88161" y="46550"/>
                  </a:lnTo>
                  <a:lnTo>
                    <a:pt x="88161" y="46999"/>
                  </a:lnTo>
                  <a:lnTo>
                    <a:pt x="88310" y="47448"/>
                  </a:lnTo>
                  <a:lnTo>
                    <a:pt x="88759" y="47897"/>
                  </a:lnTo>
                  <a:lnTo>
                    <a:pt x="89208" y="48346"/>
                  </a:lnTo>
                  <a:lnTo>
                    <a:pt x="89807" y="48496"/>
                  </a:lnTo>
                  <a:lnTo>
                    <a:pt x="90555" y="48646"/>
                  </a:lnTo>
                  <a:lnTo>
                    <a:pt x="91603" y="52537"/>
                  </a:lnTo>
                  <a:lnTo>
                    <a:pt x="87412" y="53735"/>
                  </a:lnTo>
                  <a:lnTo>
                    <a:pt x="83521" y="55231"/>
                  </a:lnTo>
                  <a:lnTo>
                    <a:pt x="79629" y="57028"/>
                  </a:lnTo>
                  <a:lnTo>
                    <a:pt x="75887" y="59273"/>
                  </a:lnTo>
                  <a:lnTo>
                    <a:pt x="73941" y="55680"/>
                  </a:lnTo>
                  <a:lnTo>
                    <a:pt x="74390" y="54932"/>
                  </a:lnTo>
                  <a:lnTo>
                    <a:pt x="74540" y="54034"/>
                  </a:lnTo>
                  <a:lnTo>
                    <a:pt x="74240" y="53286"/>
                  </a:lnTo>
                  <a:lnTo>
                    <a:pt x="73791" y="52537"/>
                  </a:lnTo>
                  <a:lnTo>
                    <a:pt x="73492" y="52238"/>
                  </a:lnTo>
                  <a:lnTo>
                    <a:pt x="73043" y="52088"/>
                  </a:lnTo>
                  <a:lnTo>
                    <a:pt x="72295" y="51938"/>
                  </a:lnTo>
                  <a:lnTo>
                    <a:pt x="71397" y="52088"/>
                  </a:lnTo>
                  <a:lnTo>
                    <a:pt x="71097" y="52388"/>
                  </a:lnTo>
                  <a:lnTo>
                    <a:pt x="70648" y="52687"/>
                  </a:lnTo>
                  <a:lnTo>
                    <a:pt x="70499" y="52986"/>
                  </a:lnTo>
                  <a:lnTo>
                    <a:pt x="70199" y="53286"/>
                  </a:lnTo>
                  <a:lnTo>
                    <a:pt x="70049" y="54184"/>
                  </a:lnTo>
                  <a:lnTo>
                    <a:pt x="70199" y="55082"/>
                  </a:lnTo>
                  <a:lnTo>
                    <a:pt x="70499" y="55381"/>
                  </a:lnTo>
                  <a:lnTo>
                    <a:pt x="70798" y="55680"/>
                  </a:lnTo>
                  <a:lnTo>
                    <a:pt x="71247" y="56129"/>
                  </a:lnTo>
                  <a:lnTo>
                    <a:pt x="71846" y="56279"/>
                  </a:lnTo>
                  <a:lnTo>
                    <a:pt x="72444" y="56429"/>
                  </a:lnTo>
                  <a:lnTo>
                    <a:pt x="73043" y="56279"/>
                  </a:lnTo>
                  <a:lnTo>
                    <a:pt x="75139" y="59722"/>
                  </a:lnTo>
                  <a:lnTo>
                    <a:pt x="72444" y="61668"/>
                  </a:lnTo>
                  <a:lnTo>
                    <a:pt x="69750" y="63763"/>
                  </a:lnTo>
                  <a:lnTo>
                    <a:pt x="56728" y="54184"/>
                  </a:lnTo>
                  <a:lnTo>
                    <a:pt x="58824" y="52088"/>
                  </a:lnTo>
                  <a:lnTo>
                    <a:pt x="61218" y="50142"/>
                  </a:lnTo>
                  <a:lnTo>
                    <a:pt x="63613" y="48346"/>
                  </a:lnTo>
                  <a:lnTo>
                    <a:pt x="66008" y="46550"/>
                  </a:lnTo>
                  <a:lnTo>
                    <a:pt x="71247" y="51190"/>
                  </a:lnTo>
                  <a:lnTo>
                    <a:pt x="71247" y="51190"/>
                  </a:lnTo>
                  <a:lnTo>
                    <a:pt x="69151" y="44754"/>
                  </a:lnTo>
                  <a:lnTo>
                    <a:pt x="73342" y="42359"/>
                  </a:lnTo>
                  <a:lnTo>
                    <a:pt x="77683" y="40264"/>
                  </a:lnTo>
                  <a:lnTo>
                    <a:pt x="82323" y="38617"/>
                  </a:lnTo>
                  <a:lnTo>
                    <a:pt x="86963" y="37120"/>
                  </a:lnTo>
                  <a:lnTo>
                    <a:pt x="90406" y="43257"/>
                  </a:lnTo>
                  <a:lnTo>
                    <a:pt x="90555" y="36372"/>
                  </a:lnTo>
                  <a:lnTo>
                    <a:pt x="94447" y="35624"/>
                  </a:lnTo>
                  <a:lnTo>
                    <a:pt x="98488" y="35174"/>
                  </a:lnTo>
                  <a:close/>
                  <a:moveTo>
                    <a:pt x="56878" y="38467"/>
                  </a:moveTo>
                  <a:lnTo>
                    <a:pt x="65260" y="45951"/>
                  </a:lnTo>
                  <a:lnTo>
                    <a:pt x="62865" y="47747"/>
                  </a:lnTo>
                  <a:lnTo>
                    <a:pt x="60470" y="49544"/>
                  </a:lnTo>
                  <a:lnTo>
                    <a:pt x="58075" y="51489"/>
                  </a:lnTo>
                  <a:lnTo>
                    <a:pt x="55830" y="53585"/>
                  </a:lnTo>
                  <a:lnTo>
                    <a:pt x="48196" y="47897"/>
                  </a:lnTo>
                  <a:lnTo>
                    <a:pt x="47298" y="48646"/>
                  </a:lnTo>
                  <a:lnTo>
                    <a:pt x="53136" y="56279"/>
                  </a:lnTo>
                  <a:lnTo>
                    <a:pt x="51040" y="58524"/>
                  </a:lnTo>
                  <a:lnTo>
                    <a:pt x="49244" y="60770"/>
                  </a:lnTo>
                  <a:lnTo>
                    <a:pt x="47448" y="63164"/>
                  </a:lnTo>
                  <a:lnTo>
                    <a:pt x="45802" y="65559"/>
                  </a:lnTo>
                  <a:lnTo>
                    <a:pt x="38018" y="57477"/>
                  </a:lnTo>
                  <a:lnTo>
                    <a:pt x="40114" y="54782"/>
                  </a:lnTo>
                  <a:lnTo>
                    <a:pt x="42209" y="52238"/>
                  </a:lnTo>
                  <a:lnTo>
                    <a:pt x="44454" y="49693"/>
                  </a:lnTo>
                  <a:lnTo>
                    <a:pt x="46700" y="47298"/>
                  </a:lnTo>
                  <a:lnTo>
                    <a:pt x="49094" y="44904"/>
                  </a:lnTo>
                  <a:lnTo>
                    <a:pt x="51639" y="42658"/>
                  </a:lnTo>
                  <a:lnTo>
                    <a:pt x="54184" y="40563"/>
                  </a:lnTo>
                  <a:lnTo>
                    <a:pt x="56878" y="38467"/>
                  </a:lnTo>
                  <a:close/>
                  <a:moveTo>
                    <a:pt x="152522" y="38617"/>
                  </a:moveTo>
                  <a:lnTo>
                    <a:pt x="155216" y="40563"/>
                  </a:lnTo>
                  <a:lnTo>
                    <a:pt x="157761" y="42658"/>
                  </a:lnTo>
                  <a:lnTo>
                    <a:pt x="160306" y="44904"/>
                  </a:lnTo>
                  <a:lnTo>
                    <a:pt x="162700" y="47298"/>
                  </a:lnTo>
                  <a:lnTo>
                    <a:pt x="164946" y="49693"/>
                  </a:lnTo>
                  <a:lnTo>
                    <a:pt x="167191" y="52238"/>
                  </a:lnTo>
                  <a:lnTo>
                    <a:pt x="169286" y="54932"/>
                  </a:lnTo>
                  <a:lnTo>
                    <a:pt x="171382" y="57626"/>
                  </a:lnTo>
                  <a:lnTo>
                    <a:pt x="163748" y="65559"/>
                  </a:lnTo>
                  <a:lnTo>
                    <a:pt x="161802" y="62865"/>
                  </a:lnTo>
                  <a:lnTo>
                    <a:pt x="159707" y="60320"/>
                  </a:lnTo>
                  <a:lnTo>
                    <a:pt x="157611" y="57776"/>
                  </a:lnTo>
                  <a:lnTo>
                    <a:pt x="155366" y="55381"/>
                  </a:lnTo>
                  <a:lnTo>
                    <a:pt x="161054" y="47897"/>
                  </a:lnTo>
                  <a:lnTo>
                    <a:pt x="160156" y="46999"/>
                  </a:lnTo>
                  <a:lnTo>
                    <a:pt x="152672" y="52687"/>
                  </a:lnTo>
                  <a:lnTo>
                    <a:pt x="150576" y="50891"/>
                  </a:lnTo>
                  <a:lnTo>
                    <a:pt x="148481" y="49095"/>
                  </a:lnTo>
                  <a:lnTo>
                    <a:pt x="146385" y="47448"/>
                  </a:lnTo>
                  <a:lnTo>
                    <a:pt x="144140" y="45951"/>
                  </a:lnTo>
                  <a:lnTo>
                    <a:pt x="152522" y="38617"/>
                  </a:lnTo>
                  <a:close/>
                  <a:moveTo>
                    <a:pt x="117048" y="54184"/>
                  </a:moveTo>
                  <a:lnTo>
                    <a:pt x="120940" y="55231"/>
                  </a:lnTo>
                  <a:lnTo>
                    <a:pt x="124682" y="56579"/>
                  </a:lnTo>
                  <a:lnTo>
                    <a:pt x="128424" y="58375"/>
                  </a:lnTo>
                  <a:lnTo>
                    <a:pt x="131867" y="60320"/>
                  </a:lnTo>
                  <a:lnTo>
                    <a:pt x="128274" y="66158"/>
                  </a:lnTo>
                  <a:lnTo>
                    <a:pt x="125281" y="64511"/>
                  </a:lnTo>
                  <a:lnTo>
                    <a:pt x="122287" y="63015"/>
                  </a:lnTo>
                  <a:lnTo>
                    <a:pt x="118994" y="61817"/>
                  </a:lnTo>
                  <a:lnTo>
                    <a:pt x="115701" y="60919"/>
                  </a:lnTo>
                  <a:lnTo>
                    <a:pt x="117048" y="54184"/>
                  </a:lnTo>
                  <a:close/>
                  <a:moveTo>
                    <a:pt x="92052" y="54184"/>
                  </a:moveTo>
                  <a:lnTo>
                    <a:pt x="93998" y="60770"/>
                  </a:lnTo>
                  <a:lnTo>
                    <a:pt x="90406" y="61817"/>
                  </a:lnTo>
                  <a:lnTo>
                    <a:pt x="86813" y="63164"/>
                  </a:lnTo>
                  <a:lnTo>
                    <a:pt x="83521" y="64811"/>
                  </a:lnTo>
                  <a:lnTo>
                    <a:pt x="80228" y="66757"/>
                  </a:lnTo>
                  <a:lnTo>
                    <a:pt x="76785" y="60770"/>
                  </a:lnTo>
                  <a:lnTo>
                    <a:pt x="80377" y="58674"/>
                  </a:lnTo>
                  <a:lnTo>
                    <a:pt x="84119" y="56878"/>
                  </a:lnTo>
                  <a:lnTo>
                    <a:pt x="88011" y="55381"/>
                  </a:lnTo>
                  <a:lnTo>
                    <a:pt x="92052" y="54184"/>
                  </a:lnTo>
                  <a:close/>
                  <a:moveTo>
                    <a:pt x="132615" y="60770"/>
                  </a:moveTo>
                  <a:lnTo>
                    <a:pt x="135160" y="62416"/>
                  </a:lnTo>
                  <a:lnTo>
                    <a:pt x="137405" y="64212"/>
                  </a:lnTo>
                  <a:lnTo>
                    <a:pt x="131717" y="68553"/>
                  </a:lnTo>
                  <a:lnTo>
                    <a:pt x="129172" y="66607"/>
                  </a:lnTo>
                  <a:lnTo>
                    <a:pt x="132615" y="60770"/>
                  </a:lnTo>
                  <a:close/>
                  <a:moveTo>
                    <a:pt x="37569" y="58375"/>
                  </a:moveTo>
                  <a:lnTo>
                    <a:pt x="38168" y="59123"/>
                  </a:lnTo>
                  <a:lnTo>
                    <a:pt x="37420" y="60320"/>
                  </a:lnTo>
                  <a:lnTo>
                    <a:pt x="36971" y="61219"/>
                  </a:lnTo>
                  <a:lnTo>
                    <a:pt x="36671" y="62117"/>
                  </a:lnTo>
                  <a:lnTo>
                    <a:pt x="37719" y="60470"/>
                  </a:lnTo>
                  <a:lnTo>
                    <a:pt x="38467" y="59273"/>
                  </a:lnTo>
                  <a:lnTo>
                    <a:pt x="39066" y="60021"/>
                  </a:lnTo>
                  <a:lnTo>
                    <a:pt x="38318" y="61219"/>
                  </a:lnTo>
                  <a:lnTo>
                    <a:pt x="37869" y="62117"/>
                  </a:lnTo>
                  <a:lnTo>
                    <a:pt x="37569" y="63015"/>
                  </a:lnTo>
                  <a:lnTo>
                    <a:pt x="37569" y="63015"/>
                  </a:lnTo>
                  <a:lnTo>
                    <a:pt x="38168" y="62266"/>
                  </a:lnTo>
                  <a:lnTo>
                    <a:pt x="38617" y="61368"/>
                  </a:lnTo>
                  <a:lnTo>
                    <a:pt x="39216" y="60171"/>
                  </a:lnTo>
                  <a:lnTo>
                    <a:pt x="39814" y="60770"/>
                  </a:lnTo>
                  <a:lnTo>
                    <a:pt x="39066" y="62117"/>
                  </a:lnTo>
                  <a:lnTo>
                    <a:pt x="38916" y="62715"/>
                  </a:lnTo>
                  <a:lnTo>
                    <a:pt x="38617" y="63314"/>
                  </a:lnTo>
                  <a:lnTo>
                    <a:pt x="38767" y="63464"/>
                  </a:lnTo>
                  <a:lnTo>
                    <a:pt x="39665" y="61967"/>
                  </a:lnTo>
                  <a:lnTo>
                    <a:pt x="40114" y="61069"/>
                  </a:lnTo>
                  <a:lnTo>
                    <a:pt x="40862" y="61967"/>
                  </a:lnTo>
                  <a:lnTo>
                    <a:pt x="40413" y="62865"/>
                  </a:lnTo>
                  <a:lnTo>
                    <a:pt x="39964" y="63613"/>
                  </a:lnTo>
                  <a:lnTo>
                    <a:pt x="39665" y="64511"/>
                  </a:lnTo>
                  <a:lnTo>
                    <a:pt x="39814" y="64511"/>
                  </a:lnTo>
                  <a:lnTo>
                    <a:pt x="40263" y="63763"/>
                  </a:lnTo>
                  <a:lnTo>
                    <a:pt x="40563" y="63015"/>
                  </a:lnTo>
                  <a:lnTo>
                    <a:pt x="41162" y="62117"/>
                  </a:lnTo>
                  <a:lnTo>
                    <a:pt x="41760" y="62865"/>
                  </a:lnTo>
                  <a:lnTo>
                    <a:pt x="41311" y="63613"/>
                  </a:lnTo>
                  <a:lnTo>
                    <a:pt x="40862" y="64362"/>
                  </a:lnTo>
                  <a:lnTo>
                    <a:pt x="40563" y="65110"/>
                  </a:lnTo>
                  <a:lnTo>
                    <a:pt x="40713" y="65110"/>
                  </a:lnTo>
                  <a:lnTo>
                    <a:pt x="41760" y="63314"/>
                  </a:lnTo>
                  <a:lnTo>
                    <a:pt x="41910" y="63015"/>
                  </a:lnTo>
                  <a:lnTo>
                    <a:pt x="42509" y="63613"/>
                  </a:lnTo>
                  <a:lnTo>
                    <a:pt x="42209" y="64062"/>
                  </a:lnTo>
                  <a:lnTo>
                    <a:pt x="41611" y="65559"/>
                  </a:lnTo>
                  <a:lnTo>
                    <a:pt x="41760" y="65559"/>
                  </a:lnTo>
                  <a:lnTo>
                    <a:pt x="42359" y="64212"/>
                  </a:lnTo>
                  <a:lnTo>
                    <a:pt x="42658" y="63763"/>
                  </a:lnTo>
                  <a:lnTo>
                    <a:pt x="43257" y="64362"/>
                  </a:lnTo>
                  <a:lnTo>
                    <a:pt x="42958" y="64961"/>
                  </a:lnTo>
                  <a:lnTo>
                    <a:pt x="42509" y="66008"/>
                  </a:lnTo>
                  <a:lnTo>
                    <a:pt x="43107" y="65410"/>
                  </a:lnTo>
                  <a:lnTo>
                    <a:pt x="43407" y="64511"/>
                  </a:lnTo>
                  <a:lnTo>
                    <a:pt x="44005" y="65110"/>
                  </a:lnTo>
                  <a:lnTo>
                    <a:pt x="43856" y="65410"/>
                  </a:lnTo>
                  <a:lnTo>
                    <a:pt x="43556" y="66008"/>
                  </a:lnTo>
                  <a:lnTo>
                    <a:pt x="43407" y="66457"/>
                  </a:lnTo>
                  <a:lnTo>
                    <a:pt x="43556" y="66607"/>
                  </a:lnTo>
                  <a:lnTo>
                    <a:pt x="44005" y="65559"/>
                  </a:lnTo>
                  <a:lnTo>
                    <a:pt x="44155" y="65410"/>
                  </a:lnTo>
                  <a:lnTo>
                    <a:pt x="44754" y="65859"/>
                  </a:lnTo>
                  <a:lnTo>
                    <a:pt x="44155" y="67056"/>
                  </a:lnTo>
                  <a:lnTo>
                    <a:pt x="44305" y="67206"/>
                  </a:lnTo>
                  <a:lnTo>
                    <a:pt x="44904" y="66158"/>
                  </a:lnTo>
                  <a:lnTo>
                    <a:pt x="45203" y="66457"/>
                  </a:lnTo>
                  <a:lnTo>
                    <a:pt x="45353" y="66607"/>
                  </a:lnTo>
                  <a:lnTo>
                    <a:pt x="45203" y="66757"/>
                  </a:lnTo>
                  <a:lnTo>
                    <a:pt x="45053" y="67206"/>
                  </a:lnTo>
                  <a:lnTo>
                    <a:pt x="45053" y="67655"/>
                  </a:lnTo>
                  <a:lnTo>
                    <a:pt x="45053" y="67804"/>
                  </a:lnTo>
                  <a:lnTo>
                    <a:pt x="45203" y="67804"/>
                  </a:lnTo>
                  <a:lnTo>
                    <a:pt x="45502" y="66906"/>
                  </a:lnTo>
                  <a:lnTo>
                    <a:pt x="45502" y="66757"/>
                  </a:lnTo>
                  <a:lnTo>
                    <a:pt x="45951" y="67206"/>
                  </a:lnTo>
                  <a:lnTo>
                    <a:pt x="46101" y="67355"/>
                  </a:lnTo>
                  <a:lnTo>
                    <a:pt x="45802" y="68104"/>
                  </a:lnTo>
                  <a:lnTo>
                    <a:pt x="45951" y="68104"/>
                  </a:lnTo>
                  <a:lnTo>
                    <a:pt x="46251" y="67505"/>
                  </a:lnTo>
                  <a:lnTo>
                    <a:pt x="46849" y="68104"/>
                  </a:lnTo>
                  <a:lnTo>
                    <a:pt x="46700" y="68104"/>
                  </a:lnTo>
                  <a:lnTo>
                    <a:pt x="46700" y="68702"/>
                  </a:lnTo>
                  <a:lnTo>
                    <a:pt x="45203" y="68253"/>
                  </a:lnTo>
                  <a:lnTo>
                    <a:pt x="44155" y="68104"/>
                  </a:lnTo>
                  <a:lnTo>
                    <a:pt x="33378" y="64961"/>
                  </a:lnTo>
                  <a:lnTo>
                    <a:pt x="35534" y="61368"/>
                  </a:lnTo>
                  <a:lnTo>
                    <a:pt x="35623" y="61368"/>
                  </a:lnTo>
                  <a:lnTo>
                    <a:pt x="36971" y="59422"/>
                  </a:lnTo>
                  <a:lnTo>
                    <a:pt x="37569" y="58375"/>
                  </a:lnTo>
                  <a:close/>
                  <a:moveTo>
                    <a:pt x="171831" y="58375"/>
                  </a:moveTo>
                  <a:lnTo>
                    <a:pt x="172579" y="59422"/>
                  </a:lnTo>
                  <a:lnTo>
                    <a:pt x="173777" y="61368"/>
                  </a:lnTo>
                  <a:lnTo>
                    <a:pt x="173926" y="61368"/>
                  </a:lnTo>
                  <a:lnTo>
                    <a:pt x="176022" y="64961"/>
                  </a:lnTo>
                  <a:lnTo>
                    <a:pt x="165245" y="68104"/>
                  </a:lnTo>
                  <a:lnTo>
                    <a:pt x="164197" y="68403"/>
                  </a:lnTo>
                  <a:lnTo>
                    <a:pt x="162850" y="68702"/>
                  </a:lnTo>
                  <a:lnTo>
                    <a:pt x="162700" y="68104"/>
                  </a:lnTo>
                  <a:lnTo>
                    <a:pt x="163149" y="67505"/>
                  </a:lnTo>
                  <a:lnTo>
                    <a:pt x="163449" y="68104"/>
                  </a:lnTo>
                  <a:lnTo>
                    <a:pt x="163598" y="68104"/>
                  </a:lnTo>
                  <a:lnTo>
                    <a:pt x="163449" y="67355"/>
                  </a:lnTo>
                  <a:lnTo>
                    <a:pt x="163449" y="67206"/>
                  </a:lnTo>
                  <a:lnTo>
                    <a:pt x="163898" y="66757"/>
                  </a:lnTo>
                  <a:lnTo>
                    <a:pt x="163898" y="66906"/>
                  </a:lnTo>
                  <a:lnTo>
                    <a:pt x="164347" y="67804"/>
                  </a:lnTo>
                  <a:lnTo>
                    <a:pt x="164497" y="67655"/>
                  </a:lnTo>
                  <a:lnTo>
                    <a:pt x="164347" y="67206"/>
                  </a:lnTo>
                  <a:lnTo>
                    <a:pt x="164197" y="66757"/>
                  </a:lnTo>
                  <a:lnTo>
                    <a:pt x="164047" y="66607"/>
                  </a:lnTo>
                  <a:lnTo>
                    <a:pt x="164197" y="66457"/>
                  </a:lnTo>
                  <a:lnTo>
                    <a:pt x="164497" y="66158"/>
                  </a:lnTo>
                  <a:lnTo>
                    <a:pt x="165095" y="67206"/>
                  </a:lnTo>
                  <a:lnTo>
                    <a:pt x="165245" y="67206"/>
                  </a:lnTo>
                  <a:lnTo>
                    <a:pt x="165245" y="67056"/>
                  </a:lnTo>
                  <a:lnTo>
                    <a:pt x="164796" y="65859"/>
                  </a:lnTo>
                  <a:lnTo>
                    <a:pt x="165245" y="65410"/>
                  </a:lnTo>
                  <a:lnTo>
                    <a:pt x="165395" y="65559"/>
                  </a:lnTo>
                  <a:lnTo>
                    <a:pt x="165993" y="66607"/>
                  </a:lnTo>
                  <a:lnTo>
                    <a:pt x="165993" y="66457"/>
                  </a:lnTo>
                  <a:lnTo>
                    <a:pt x="165844" y="66008"/>
                  </a:lnTo>
                  <a:lnTo>
                    <a:pt x="165544" y="65410"/>
                  </a:lnTo>
                  <a:lnTo>
                    <a:pt x="165395" y="65110"/>
                  </a:lnTo>
                  <a:lnTo>
                    <a:pt x="165993" y="64511"/>
                  </a:lnTo>
                  <a:lnTo>
                    <a:pt x="166442" y="65410"/>
                  </a:lnTo>
                  <a:lnTo>
                    <a:pt x="166891" y="66008"/>
                  </a:lnTo>
                  <a:lnTo>
                    <a:pt x="167041" y="66008"/>
                  </a:lnTo>
                  <a:lnTo>
                    <a:pt x="166442" y="64961"/>
                  </a:lnTo>
                  <a:lnTo>
                    <a:pt x="166143" y="64362"/>
                  </a:lnTo>
                  <a:lnTo>
                    <a:pt x="166742" y="63763"/>
                  </a:lnTo>
                  <a:lnTo>
                    <a:pt x="167041" y="64212"/>
                  </a:lnTo>
                  <a:lnTo>
                    <a:pt x="167640" y="65559"/>
                  </a:lnTo>
                  <a:lnTo>
                    <a:pt x="167789" y="65559"/>
                  </a:lnTo>
                  <a:lnTo>
                    <a:pt x="167191" y="64062"/>
                  </a:lnTo>
                  <a:lnTo>
                    <a:pt x="166891" y="63613"/>
                  </a:lnTo>
                  <a:lnTo>
                    <a:pt x="167490" y="63015"/>
                  </a:lnTo>
                  <a:lnTo>
                    <a:pt x="167789" y="63314"/>
                  </a:lnTo>
                  <a:lnTo>
                    <a:pt x="168687" y="65110"/>
                  </a:lnTo>
                  <a:lnTo>
                    <a:pt x="168837" y="65110"/>
                  </a:lnTo>
                  <a:lnTo>
                    <a:pt x="168538" y="64362"/>
                  </a:lnTo>
                  <a:lnTo>
                    <a:pt x="168238" y="63613"/>
                  </a:lnTo>
                  <a:lnTo>
                    <a:pt x="167640" y="62865"/>
                  </a:lnTo>
                  <a:lnTo>
                    <a:pt x="168388" y="62117"/>
                  </a:lnTo>
                  <a:lnTo>
                    <a:pt x="168837" y="63015"/>
                  </a:lnTo>
                  <a:lnTo>
                    <a:pt x="169286" y="63763"/>
                  </a:lnTo>
                  <a:lnTo>
                    <a:pt x="169735" y="64511"/>
                  </a:lnTo>
                  <a:lnTo>
                    <a:pt x="169436" y="63613"/>
                  </a:lnTo>
                  <a:lnTo>
                    <a:pt x="168987" y="62865"/>
                  </a:lnTo>
                  <a:lnTo>
                    <a:pt x="168538" y="61967"/>
                  </a:lnTo>
                  <a:lnTo>
                    <a:pt x="169436" y="61069"/>
                  </a:lnTo>
                  <a:lnTo>
                    <a:pt x="169885" y="61967"/>
                  </a:lnTo>
                  <a:lnTo>
                    <a:pt x="170633" y="63464"/>
                  </a:lnTo>
                  <a:lnTo>
                    <a:pt x="170783" y="63464"/>
                  </a:lnTo>
                  <a:lnTo>
                    <a:pt x="170783" y="63314"/>
                  </a:lnTo>
                  <a:lnTo>
                    <a:pt x="170633" y="62715"/>
                  </a:lnTo>
                  <a:lnTo>
                    <a:pt x="170334" y="62117"/>
                  </a:lnTo>
                  <a:lnTo>
                    <a:pt x="169586" y="60770"/>
                  </a:lnTo>
                  <a:lnTo>
                    <a:pt x="170184" y="60171"/>
                  </a:lnTo>
                  <a:lnTo>
                    <a:pt x="170783" y="61368"/>
                  </a:lnTo>
                  <a:lnTo>
                    <a:pt x="171232" y="62266"/>
                  </a:lnTo>
                  <a:lnTo>
                    <a:pt x="171831" y="63015"/>
                  </a:lnTo>
                  <a:lnTo>
                    <a:pt x="171531" y="62117"/>
                  </a:lnTo>
                  <a:lnTo>
                    <a:pt x="171082" y="61219"/>
                  </a:lnTo>
                  <a:lnTo>
                    <a:pt x="170334" y="60021"/>
                  </a:lnTo>
                  <a:lnTo>
                    <a:pt x="171082" y="59273"/>
                  </a:lnTo>
                  <a:lnTo>
                    <a:pt x="171681" y="60470"/>
                  </a:lnTo>
                  <a:lnTo>
                    <a:pt x="172729" y="62117"/>
                  </a:lnTo>
                  <a:lnTo>
                    <a:pt x="172878" y="62117"/>
                  </a:lnTo>
                  <a:lnTo>
                    <a:pt x="172429" y="61219"/>
                  </a:lnTo>
                  <a:lnTo>
                    <a:pt x="171980" y="60320"/>
                  </a:lnTo>
                  <a:lnTo>
                    <a:pt x="171232" y="59123"/>
                  </a:lnTo>
                  <a:lnTo>
                    <a:pt x="171831" y="58375"/>
                  </a:lnTo>
                  <a:close/>
                  <a:moveTo>
                    <a:pt x="46999" y="68253"/>
                  </a:moveTo>
                  <a:lnTo>
                    <a:pt x="47747" y="69002"/>
                  </a:lnTo>
                  <a:lnTo>
                    <a:pt x="47747" y="69002"/>
                  </a:lnTo>
                  <a:lnTo>
                    <a:pt x="46849" y="68852"/>
                  </a:lnTo>
                  <a:lnTo>
                    <a:pt x="46999" y="68253"/>
                  </a:lnTo>
                  <a:close/>
                  <a:moveTo>
                    <a:pt x="162401" y="68253"/>
                  </a:moveTo>
                  <a:lnTo>
                    <a:pt x="162700" y="68852"/>
                  </a:lnTo>
                  <a:lnTo>
                    <a:pt x="161653" y="69002"/>
                  </a:lnTo>
                  <a:lnTo>
                    <a:pt x="161653" y="69002"/>
                  </a:lnTo>
                  <a:lnTo>
                    <a:pt x="162401" y="68253"/>
                  </a:lnTo>
                  <a:close/>
                  <a:moveTo>
                    <a:pt x="76037" y="61219"/>
                  </a:moveTo>
                  <a:lnTo>
                    <a:pt x="79479" y="67206"/>
                  </a:lnTo>
                  <a:lnTo>
                    <a:pt x="76935" y="69002"/>
                  </a:lnTo>
                  <a:lnTo>
                    <a:pt x="71247" y="64811"/>
                  </a:lnTo>
                  <a:lnTo>
                    <a:pt x="73492" y="63015"/>
                  </a:lnTo>
                  <a:lnTo>
                    <a:pt x="76037" y="61219"/>
                  </a:lnTo>
                  <a:close/>
                  <a:moveTo>
                    <a:pt x="114354" y="62117"/>
                  </a:moveTo>
                  <a:lnTo>
                    <a:pt x="116599" y="62566"/>
                  </a:lnTo>
                  <a:lnTo>
                    <a:pt x="118695" y="63314"/>
                  </a:lnTo>
                  <a:lnTo>
                    <a:pt x="120790" y="64062"/>
                  </a:lnTo>
                  <a:lnTo>
                    <a:pt x="122886" y="64961"/>
                  </a:lnTo>
                  <a:lnTo>
                    <a:pt x="124832" y="65859"/>
                  </a:lnTo>
                  <a:lnTo>
                    <a:pt x="126778" y="67056"/>
                  </a:lnTo>
                  <a:lnTo>
                    <a:pt x="128723" y="68104"/>
                  </a:lnTo>
                  <a:lnTo>
                    <a:pt x="130520" y="69451"/>
                  </a:lnTo>
                  <a:lnTo>
                    <a:pt x="117048" y="79629"/>
                  </a:lnTo>
                  <a:lnTo>
                    <a:pt x="114354" y="62117"/>
                  </a:lnTo>
                  <a:close/>
                  <a:moveTo>
                    <a:pt x="64511" y="71546"/>
                  </a:moveTo>
                  <a:lnTo>
                    <a:pt x="68852" y="77234"/>
                  </a:lnTo>
                  <a:lnTo>
                    <a:pt x="67056" y="79779"/>
                  </a:lnTo>
                  <a:lnTo>
                    <a:pt x="61218" y="76186"/>
                  </a:lnTo>
                  <a:lnTo>
                    <a:pt x="62865" y="73792"/>
                  </a:lnTo>
                  <a:lnTo>
                    <a:pt x="64511" y="71546"/>
                  </a:lnTo>
                  <a:close/>
                  <a:moveTo>
                    <a:pt x="94896" y="62117"/>
                  </a:moveTo>
                  <a:lnTo>
                    <a:pt x="92352" y="80377"/>
                  </a:lnTo>
                  <a:lnTo>
                    <a:pt x="78132" y="69900"/>
                  </a:lnTo>
                  <a:lnTo>
                    <a:pt x="80078" y="68553"/>
                  </a:lnTo>
                  <a:lnTo>
                    <a:pt x="81874" y="67355"/>
                  </a:lnTo>
                  <a:lnTo>
                    <a:pt x="83970" y="66158"/>
                  </a:lnTo>
                  <a:lnTo>
                    <a:pt x="86065" y="65110"/>
                  </a:lnTo>
                  <a:lnTo>
                    <a:pt x="88161" y="64212"/>
                  </a:lnTo>
                  <a:lnTo>
                    <a:pt x="90256" y="63464"/>
                  </a:lnTo>
                  <a:lnTo>
                    <a:pt x="92501" y="62715"/>
                  </a:lnTo>
                  <a:lnTo>
                    <a:pt x="94896" y="62117"/>
                  </a:lnTo>
                  <a:close/>
                  <a:moveTo>
                    <a:pt x="144140" y="70648"/>
                  </a:moveTo>
                  <a:lnTo>
                    <a:pt x="146535" y="73792"/>
                  </a:lnTo>
                  <a:lnTo>
                    <a:pt x="148780" y="77084"/>
                  </a:lnTo>
                  <a:lnTo>
                    <a:pt x="143093" y="80826"/>
                  </a:lnTo>
                  <a:lnTo>
                    <a:pt x="141596" y="78581"/>
                  </a:lnTo>
                  <a:lnTo>
                    <a:pt x="139949" y="76336"/>
                  </a:lnTo>
                  <a:lnTo>
                    <a:pt x="144140" y="70648"/>
                  </a:lnTo>
                  <a:close/>
                  <a:moveTo>
                    <a:pt x="32929" y="65859"/>
                  </a:moveTo>
                  <a:lnTo>
                    <a:pt x="43706" y="68852"/>
                  </a:lnTo>
                  <a:lnTo>
                    <a:pt x="41311" y="73193"/>
                  </a:lnTo>
                  <a:lnTo>
                    <a:pt x="39365" y="77534"/>
                  </a:lnTo>
                  <a:lnTo>
                    <a:pt x="37569" y="82024"/>
                  </a:lnTo>
                  <a:lnTo>
                    <a:pt x="36222" y="86664"/>
                  </a:lnTo>
                  <a:lnTo>
                    <a:pt x="26343" y="81575"/>
                  </a:lnTo>
                  <a:lnTo>
                    <a:pt x="26643" y="80527"/>
                  </a:lnTo>
                  <a:lnTo>
                    <a:pt x="27990" y="76635"/>
                  </a:lnTo>
                  <a:lnTo>
                    <a:pt x="29487" y="73043"/>
                  </a:lnTo>
                  <a:lnTo>
                    <a:pt x="31133" y="69301"/>
                  </a:lnTo>
                  <a:lnTo>
                    <a:pt x="32929" y="65859"/>
                  </a:lnTo>
                  <a:close/>
                  <a:moveTo>
                    <a:pt x="176471" y="65859"/>
                  </a:moveTo>
                  <a:lnTo>
                    <a:pt x="178417" y="69601"/>
                  </a:lnTo>
                  <a:lnTo>
                    <a:pt x="180213" y="73492"/>
                  </a:lnTo>
                  <a:lnTo>
                    <a:pt x="181710" y="77534"/>
                  </a:lnTo>
                  <a:lnTo>
                    <a:pt x="183057" y="81575"/>
                  </a:lnTo>
                  <a:lnTo>
                    <a:pt x="173178" y="86814"/>
                  </a:lnTo>
                  <a:lnTo>
                    <a:pt x="171831" y="82024"/>
                  </a:lnTo>
                  <a:lnTo>
                    <a:pt x="170035" y="77534"/>
                  </a:lnTo>
                  <a:lnTo>
                    <a:pt x="168089" y="73193"/>
                  </a:lnTo>
                  <a:lnTo>
                    <a:pt x="165694" y="68852"/>
                  </a:lnTo>
                  <a:lnTo>
                    <a:pt x="176471" y="65859"/>
                  </a:lnTo>
                  <a:close/>
                  <a:moveTo>
                    <a:pt x="38168" y="88909"/>
                  </a:moveTo>
                  <a:lnTo>
                    <a:pt x="39216" y="89358"/>
                  </a:lnTo>
                  <a:lnTo>
                    <a:pt x="38168" y="89358"/>
                  </a:lnTo>
                  <a:lnTo>
                    <a:pt x="38168" y="88909"/>
                  </a:lnTo>
                  <a:close/>
                  <a:moveTo>
                    <a:pt x="171232" y="88909"/>
                  </a:moveTo>
                  <a:lnTo>
                    <a:pt x="171232" y="89358"/>
                  </a:lnTo>
                  <a:lnTo>
                    <a:pt x="170334" y="89358"/>
                  </a:lnTo>
                  <a:lnTo>
                    <a:pt x="171232" y="88909"/>
                  </a:lnTo>
                  <a:close/>
                  <a:moveTo>
                    <a:pt x="26194" y="82623"/>
                  </a:moveTo>
                  <a:lnTo>
                    <a:pt x="26942" y="83072"/>
                  </a:lnTo>
                  <a:lnTo>
                    <a:pt x="26643" y="84568"/>
                  </a:lnTo>
                  <a:lnTo>
                    <a:pt x="26493" y="85466"/>
                  </a:lnTo>
                  <a:lnTo>
                    <a:pt x="26343" y="86365"/>
                  </a:lnTo>
                  <a:lnTo>
                    <a:pt x="26493" y="86365"/>
                  </a:lnTo>
                  <a:lnTo>
                    <a:pt x="26942" y="84419"/>
                  </a:lnTo>
                  <a:lnTo>
                    <a:pt x="27241" y="83221"/>
                  </a:lnTo>
                  <a:lnTo>
                    <a:pt x="27990" y="83670"/>
                  </a:lnTo>
                  <a:lnTo>
                    <a:pt x="27840" y="85017"/>
                  </a:lnTo>
                  <a:lnTo>
                    <a:pt x="27690" y="85916"/>
                  </a:lnTo>
                  <a:lnTo>
                    <a:pt x="27541" y="86814"/>
                  </a:lnTo>
                  <a:lnTo>
                    <a:pt x="27541" y="86963"/>
                  </a:lnTo>
                  <a:lnTo>
                    <a:pt x="27690" y="86963"/>
                  </a:lnTo>
                  <a:lnTo>
                    <a:pt x="27990" y="85916"/>
                  </a:lnTo>
                  <a:lnTo>
                    <a:pt x="28140" y="85017"/>
                  </a:lnTo>
                  <a:lnTo>
                    <a:pt x="28289" y="83670"/>
                  </a:lnTo>
                  <a:lnTo>
                    <a:pt x="29038" y="84119"/>
                  </a:lnTo>
                  <a:lnTo>
                    <a:pt x="28738" y="85466"/>
                  </a:lnTo>
                  <a:lnTo>
                    <a:pt x="28738" y="86215"/>
                  </a:lnTo>
                  <a:lnTo>
                    <a:pt x="28738" y="86963"/>
                  </a:lnTo>
                  <a:lnTo>
                    <a:pt x="28888" y="86963"/>
                  </a:lnTo>
                  <a:lnTo>
                    <a:pt x="29187" y="85167"/>
                  </a:lnTo>
                  <a:lnTo>
                    <a:pt x="29337" y="84269"/>
                  </a:lnTo>
                  <a:lnTo>
                    <a:pt x="30385" y="84868"/>
                  </a:lnTo>
                  <a:lnTo>
                    <a:pt x="30085" y="86215"/>
                  </a:lnTo>
                  <a:lnTo>
                    <a:pt x="30085" y="87562"/>
                  </a:lnTo>
                  <a:lnTo>
                    <a:pt x="30385" y="86814"/>
                  </a:lnTo>
                  <a:lnTo>
                    <a:pt x="30534" y="85766"/>
                  </a:lnTo>
                  <a:lnTo>
                    <a:pt x="30684" y="85017"/>
                  </a:lnTo>
                  <a:lnTo>
                    <a:pt x="31432" y="85317"/>
                  </a:lnTo>
                  <a:lnTo>
                    <a:pt x="31283" y="86365"/>
                  </a:lnTo>
                  <a:lnTo>
                    <a:pt x="31133" y="87113"/>
                  </a:lnTo>
                  <a:lnTo>
                    <a:pt x="31133" y="87861"/>
                  </a:lnTo>
                  <a:lnTo>
                    <a:pt x="31283" y="87861"/>
                  </a:lnTo>
                  <a:lnTo>
                    <a:pt x="31582" y="85916"/>
                  </a:lnTo>
                  <a:lnTo>
                    <a:pt x="31732" y="85466"/>
                  </a:lnTo>
                  <a:lnTo>
                    <a:pt x="32480" y="85916"/>
                  </a:lnTo>
                  <a:lnTo>
                    <a:pt x="32331" y="86215"/>
                  </a:lnTo>
                  <a:lnTo>
                    <a:pt x="32181" y="87113"/>
                  </a:lnTo>
                  <a:lnTo>
                    <a:pt x="32181" y="88011"/>
                  </a:lnTo>
                  <a:lnTo>
                    <a:pt x="32331" y="88011"/>
                  </a:lnTo>
                  <a:lnTo>
                    <a:pt x="32480" y="86814"/>
                  </a:lnTo>
                  <a:lnTo>
                    <a:pt x="32630" y="86065"/>
                  </a:lnTo>
                  <a:lnTo>
                    <a:pt x="33378" y="86365"/>
                  </a:lnTo>
                  <a:lnTo>
                    <a:pt x="33229" y="87263"/>
                  </a:lnTo>
                  <a:lnTo>
                    <a:pt x="33229" y="88161"/>
                  </a:lnTo>
                  <a:lnTo>
                    <a:pt x="33528" y="87412"/>
                  </a:lnTo>
                  <a:lnTo>
                    <a:pt x="33678" y="86514"/>
                  </a:lnTo>
                  <a:lnTo>
                    <a:pt x="34426" y="86814"/>
                  </a:lnTo>
                  <a:lnTo>
                    <a:pt x="34276" y="87263"/>
                  </a:lnTo>
                  <a:lnTo>
                    <a:pt x="34276" y="87712"/>
                  </a:lnTo>
                  <a:lnTo>
                    <a:pt x="34276" y="88310"/>
                  </a:lnTo>
                  <a:lnTo>
                    <a:pt x="34576" y="87263"/>
                  </a:lnTo>
                  <a:lnTo>
                    <a:pt x="34576" y="86963"/>
                  </a:lnTo>
                  <a:lnTo>
                    <a:pt x="35324" y="87263"/>
                  </a:lnTo>
                  <a:lnTo>
                    <a:pt x="35174" y="88610"/>
                  </a:lnTo>
                  <a:lnTo>
                    <a:pt x="35324" y="88759"/>
                  </a:lnTo>
                  <a:lnTo>
                    <a:pt x="35324" y="88610"/>
                  </a:lnTo>
                  <a:lnTo>
                    <a:pt x="35474" y="87412"/>
                  </a:lnTo>
                  <a:lnTo>
                    <a:pt x="35923" y="87712"/>
                  </a:lnTo>
                  <a:lnTo>
                    <a:pt x="36072" y="87712"/>
                  </a:lnTo>
                  <a:lnTo>
                    <a:pt x="36072" y="88011"/>
                  </a:lnTo>
                  <a:lnTo>
                    <a:pt x="36222" y="88909"/>
                  </a:lnTo>
                  <a:lnTo>
                    <a:pt x="36372" y="88161"/>
                  </a:lnTo>
                  <a:lnTo>
                    <a:pt x="36372" y="87861"/>
                  </a:lnTo>
                  <a:lnTo>
                    <a:pt x="36821" y="88161"/>
                  </a:lnTo>
                  <a:lnTo>
                    <a:pt x="36971" y="88310"/>
                  </a:lnTo>
                  <a:lnTo>
                    <a:pt x="37120" y="89059"/>
                  </a:lnTo>
                  <a:lnTo>
                    <a:pt x="37270" y="88310"/>
                  </a:lnTo>
                  <a:lnTo>
                    <a:pt x="38018" y="88759"/>
                  </a:lnTo>
                  <a:lnTo>
                    <a:pt x="38018" y="89358"/>
                  </a:lnTo>
                  <a:lnTo>
                    <a:pt x="36522" y="89508"/>
                  </a:lnTo>
                  <a:lnTo>
                    <a:pt x="35474" y="89508"/>
                  </a:lnTo>
                  <a:lnTo>
                    <a:pt x="24398" y="90107"/>
                  </a:lnTo>
                  <a:lnTo>
                    <a:pt x="24398" y="90107"/>
                  </a:lnTo>
                  <a:lnTo>
                    <a:pt x="25146" y="86065"/>
                  </a:lnTo>
                  <a:lnTo>
                    <a:pt x="25296" y="86065"/>
                  </a:lnTo>
                  <a:lnTo>
                    <a:pt x="25745" y="84269"/>
                  </a:lnTo>
                  <a:lnTo>
                    <a:pt x="26044" y="83521"/>
                  </a:lnTo>
                  <a:lnTo>
                    <a:pt x="26194" y="82623"/>
                  </a:lnTo>
                  <a:close/>
                  <a:moveTo>
                    <a:pt x="183356" y="82623"/>
                  </a:moveTo>
                  <a:lnTo>
                    <a:pt x="183506" y="83521"/>
                  </a:lnTo>
                  <a:lnTo>
                    <a:pt x="183655" y="84269"/>
                  </a:lnTo>
                  <a:lnTo>
                    <a:pt x="184104" y="86065"/>
                  </a:lnTo>
                  <a:lnTo>
                    <a:pt x="184254" y="86065"/>
                  </a:lnTo>
                  <a:lnTo>
                    <a:pt x="185002" y="90107"/>
                  </a:lnTo>
                  <a:lnTo>
                    <a:pt x="185002" y="90107"/>
                  </a:lnTo>
                  <a:lnTo>
                    <a:pt x="173926" y="89508"/>
                  </a:lnTo>
                  <a:lnTo>
                    <a:pt x="172878" y="89508"/>
                  </a:lnTo>
                  <a:lnTo>
                    <a:pt x="171382" y="89358"/>
                  </a:lnTo>
                  <a:lnTo>
                    <a:pt x="171531" y="88759"/>
                  </a:lnTo>
                  <a:lnTo>
                    <a:pt x="172130" y="88310"/>
                  </a:lnTo>
                  <a:lnTo>
                    <a:pt x="172280" y="89059"/>
                  </a:lnTo>
                  <a:lnTo>
                    <a:pt x="172429" y="89059"/>
                  </a:lnTo>
                  <a:lnTo>
                    <a:pt x="172429" y="88310"/>
                  </a:lnTo>
                  <a:lnTo>
                    <a:pt x="172579" y="88161"/>
                  </a:lnTo>
                  <a:lnTo>
                    <a:pt x="173028" y="87861"/>
                  </a:lnTo>
                  <a:lnTo>
                    <a:pt x="173028" y="88161"/>
                  </a:lnTo>
                  <a:lnTo>
                    <a:pt x="173178" y="88909"/>
                  </a:lnTo>
                  <a:lnTo>
                    <a:pt x="173178" y="89059"/>
                  </a:lnTo>
                  <a:lnTo>
                    <a:pt x="173328" y="88909"/>
                  </a:lnTo>
                  <a:lnTo>
                    <a:pt x="173328" y="88011"/>
                  </a:lnTo>
                  <a:lnTo>
                    <a:pt x="173328" y="87712"/>
                  </a:lnTo>
                  <a:lnTo>
                    <a:pt x="173477" y="87712"/>
                  </a:lnTo>
                  <a:lnTo>
                    <a:pt x="173926" y="87412"/>
                  </a:lnTo>
                  <a:lnTo>
                    <a:pt x="174076" y="88610"/>
                  </a:lnTo>
                  <a:lnTo>
                    <a:pt x="174226" y="88759"/>
                  </a:lnTo>
                  <a:lnTo>
                    <a:pt x="174226" y="88610"/>
                  </a:lnTo>
                  <a:lnTo>
                    <a:pt x="174226" y="87263"/>
                  </a:lnTo>
                  <a:lnTo>
                    <a:pt x="174824" y="86963"/>
                  </a:lnTo>
                  <a:lnTo>
                    <a:pt x="174824" y="87263"/>
                  </a:lnTo>
                  <a:lnTo>
                    <a:pt x="175124" y="88310"/>
                  </a:lnTo>
                  <a:lnTo>
                    <a:pt x="175273" y="87712"/>
                  </a:lnTo>
                  <a:lnTo>
                    <a:pt x="175124" y="87263"/>
                  </a:lnTo>
                  <a:lnTo>
                    <a:pt x="175124" y="86814"/>
                  </a:lnTo>
                  <a:lnTo>
                    <a:pt x="175722" y="86514"/>
                  </a:lnTo>
                  <a:lnTo>
                    <a:pt x="175872" y="87412"/>
                  </a:lnTo>
                  <a:lnTo>
                    <a:pt x="176171" y="88161"/>
                  </a:lnTo>
                  <a:lnTo>
                    <a:pt x="176171" y="87263"/>
                  </a:lnTo>
                  <a:lnTo>
                    <a:pt x="176022" y="86365"/>
                  </a:lnTo>
                  <a:lnTo>
                    <a:pt x="176770" y="86065"/>
                  </a:lnTo>
                  <a:lnTo>
                    <a:pt x="176920" y="86814"/>
                  </a:lnTo>
                  <a:lnTo>
                    <a:pt x="177069" y="88011"/>
                  </a:lnTo>
                  <a:lnTo>
                    <a:pt x="177219" y="88011"/>
                  </a:lnTo>
                  <a:lnTo>
                    <a:pt x="177219" y="87113"/>
                  </a:lnTo>
                  <a:lnTo>
                    <a:pt x="177069" y="86215"/>
                  </a:lnTo>
                  <a:lnTo>
                    <a:pt x="177069" y="85916"/>
                  </a:lnTo>
                  <a:lnTo>
                    <a:pt x="177668" y="85466"/>
                  </a:lnTo>
                  <a:lnTo>
                    <a:pt x="177818" y="85916"/>
                  </a:lnTo>
                  <a:lnTo>
                    <a:pt x="178267" y="87861"/>
                  </a:lnTo>
                  <a:lnTo>
                    <a:pt x="178267" y="87113"/>
                  </a:lnTo>
                  <a:lnTo>
                    <a:pt x="178117" y="86365"/>
                  </a:lnTo>
                  <a:lnTo>
                    <a:pt x="177968" y="85317"/>
                  </a:lnTo>
                  <a:lnTo>
                    <a:pt x="178716" y="85017"/>
                  </a:lnTo>
                  <a:lnTo>
                    <a:pt x="178866" y="85766"/>
                  </a:lnTo>
                  <a:lnTo>
                    <a:pt x="179015" y="86814"/>
                  </a:lnTo>
                  <a:lnTo>
                    <a:pt x="179315" y="87562"/>
                  </a:lnTo>
                  <a:lnTo>
                    <a:pt x="179315" y="86215"/>
                  </a:lnTo>
                  <a:lnTo>
                    <a:pt x="179015" y="84868"/>
                  </a:lnTo>
                  <a:lnTo>
                    <a:pt x="180063" y="84269"/>
                  </a:lnTo>
                  <a:lnTo>
                    <a:pt x="180362" y="85167"/>
                  </a:lnTo>
                  <a:lnTo>
                    <a:pt x="180512" y="86963"/>
                  </a:lnTo>
                  <a:lnTo>
                    <a:pt x="180662" y="86963"/>
                  </a:lnTo>
                  <a:lnTo>
                    <a:pt x="180662" y="86215"/>
                  </a:lnTo>
                  <a:lnTo>
                    <a:pt x="180662" y="85466"/>
                  </a:lnTo>
                  <a:lnTo>
                    <a:pt x="180362" y="84119"/>
                  </a:lnTo>
                  <a:lnTo>
                    <a:pt x="181111" y="83670"/>
                  </a:lnTo>
                  <a:lnTo>
                    <a:pt x="181410" y="85017"/>
                  </a:lnTo>
                  <a:lnTo>
                    <a:pt x="181560" y="85916"/>
                  </a:lnTo>
                  <a:lnTo>
                    <a:pt x="181859" y="86963"/>
                  </a:lnTo>
                  <a:lnTo>
                    <a:pt x="181859" y="86814"/>
                  </a:lnTo>
                  <a:lnTo>
                    <a:pt x="181859" y="85916"/>
                  </a:lnTo>
                  <a:lnTo>
                    <a:pt x="181710" y="85017"/>
                  </a:lnTo>
                  <a:lnTo>
                    <a:pt x="181410" y="83670"/>
                  </a:lnTo>
                  <a:lnTo>
                    <a:pt x="182308" y="83221"/>
                  </a:lnTo>
                  <a:lnTo>
                    <a:pt x="182458" y="84419"/>
                  </a:lnTo>
                  <a:lnTo>
                    <a:pt x="182907" y="86365"/>
                  </a:lnTo>
                  <a:lnTo>
                    <a:pt x="183057" y="86365"/>
                  </a:lnTo>
                  <a:lnTo>
                    <a:pt x="183057" y="85466"/>
                  </a:lnTo>
                  <a:lnTo>
                    <a:pt x="182907" y="84568"/>
                  </a:lnTo>
                  <a:lnTo>
                    <a:pt x="182608" y="83072"/>
                  </a:lnTo>
                  <a:lnTo>
                    <a:pt x="183356" y="82623"/>
                  </a:lnTo>
                  <a:close/>
                  <a:moveTo>
                    <a:pt x="50891" y="51340"/>
                  </a:moveTo>
                  <a:lnTo>
                    <a:pt x="54932" y="54333"/>
                  </a:lnTo>
                  <a:lnTo>
                    <a:pt x="55680" y="54932"/>
                  </a:lnTo>
                  <a:lnTo>
                    <a:pt x="68852" y="64661"/>
                  </a:lnTo>
                  <a:lnTo>
                    <a:pt x="70199" y="65709"/>
                  </a:lnTo>
                  <a:lnTo>
                    <a:pt x="75887" y="69900"/>
                  </a:lnTo>
                  <a:lnTo>
                    <a:pt x="77084" y="70798"/>
                  </a:lnTo>
                  <a:lnTo>
                    <a:pt x="92052" y="81874"/>
                  </a:lnTo>
                  <a:lnTo>
                    <a:pt x="90855" y="90705"/>
                  </a:lnTo>
                  <a:lnTo>
                    <a:pt x="88460" y="91154"/>
                  </a:lnTo>
                  <a:lnTo>
                    <a:pt x="89059" y="90406"/>
                  </a:lnTo>
                  <a:lnTo>
                    <a:pt x="89657" y="89807"/>
                  </a:lnTo>
                  <a:lnTo>
                    <a:pt x="89657" y="89657"/>
                  </a:lnTo>
                  <a:lnTo>
                    <a:pt x="89508" y="89657"/>
                  </a:lnTo>
                  <a:lnTo>
                    <a:pt x="88610" y="90406"/>
                  </a:lnTo>
                  <a:lnTo>
                    <a:pt x="87861" y="91154"/>
                  </a:lnTo>
                  <a:lnTo>
                    <a:pt x="84269" y="91753"/>
                  </a:lnTo>
                  <a:lnTo>
                    <a:pt x="85766" y="90406"/>
                  </a:lnTo>
                  <a:lnTo>
                    <a:pt x="86963" y="89059"/>
                  </a:lnTo>
                  <a:lnTo>
                    <a:pt x="87562" y="88460"/>
                  </a:lnTo>
                  <a:lnTo>
                    <a:pt x="88011" y="87861"/>
                  </a:lnTo>
                  <a:lnTo>
                    <a:pt x="88011" y="87712"/>
                  </a:lnTo>
                  <a:lnTo>
                    <a:pt x="87262" y="88310"/>
                  </a:lnTo>
                  <a:lnTo>
                    <a:pt x="86664" y="88909"/>
                  </a:lnTo>
                  <a:lnTo>
                    <a:pt x="85466" y="90107"/>
                  </a:lnTo>
                  <a:lnTo>
                    <a:pt x="83820" y="91753"/>
                  </a:lnTo>
                  <a:lnTo>
                    <a:pt x="81724" y="92052"/>
                  </a:lnTo>
                  <a:lnTo>
                    <a:pt x="70499" y="77384"/>
                  </a:lnTo>
                  <a:lnTo>
                    <a:pt x="69600" y="76186"/>
                  </a:lnTo>
                  <a:lnTo>
                    <a:pt x="65409" y="70499"/>
                  </a:lnTo>
                  <a:lnTo>
                    <a:pt x="64362" y="69152"/>
                  </a:lnTo>
                  <a:lnTo>
                    <a:pt x="54483" y="56279"/>
                  </a:lnTo>
                  <a:lnTo>
                    <a:pt x="53884" y="55381"/>
                  </a:lnTo>
                  <a:lnTo>
                    <a:pt x="50891" y="51340"/>
                  </a:lnTo>
                  <a:close/>
                  <a:moveTo>
                    <a:pt x="157462" y="50591"/>
                  </a:moveTo>
                  <a:lnTo>
                    <a:pt x="154468" y="54483"/>
                  </a:lnTo>
                  <a:lnTo>
                    <a:pt x="154019" y="55231"/>
                  </a:lnTo>
                  <a:lnTo>
                    <a:pt x="144290" y="68253"/>
                  </a:lnTo>
                  <a:lnTo>
                    <a:pt x="143242" y="69750"/>
                  </a:lnTo>
                  <a:lnTo>
                    <a:pt x="139051" y="75438"/>
                  </a:lnTo>
                  <a:lnTo>
                    <a:pt x="138153" y="76635"/>
                  </a:lnTo>
                  <a:lnTo>
                    <a:pt x="126778" y="92052"/>
                  </a:lnTo>
                  <a:lnTo>
                    <a:pt x="118695" y="91005"/>
                  </a:lnTo>
                  <a:lnTo>
                    <a:pt x="118396" y="88759"/>
                  </a:lnTo>
                  <a:lnTo>
                    <a:pt x="118396" y="88759"/>
                  </a:lnTo>
                  <a:lnTo>
                    <a:pt x="119144" y="89358"/>
                  </a:lnTo>
                  <a:lnTo>
                    <a:pt x="119144" y="89208"/>
                  </a:lnTo>
                  <a:lnTo>
                    <a:pt x="118246" y="88161"/>
                  </a:lnTo>
                  <a:lnTo>
                    <a:pt x="117797" y="84718"/>
                  </a:lnTo>
                  <a:lnTo>
                    <a:pt x="118545" y="85466"/>
                  </a:lnTo>
                  <a:lnTo>
                    <a:pt x="119743" y="86664"/>
                  </a:lnTo>
                  <a:lnTo>
                    <a:pt x="120341" y="87263"/>
                  </a:lnTo>
                  <a:lnTo>
                    <a:pt x="120940" y="87712"/>
                  </a:lnTo>
                  <a:lnTo>
                    <a:pt x="121090" y="87712"/>
                  </a:lnTo>
                  <a:lnTo>
                    <a:pt x="120641" y="86963"/>
                  </a:lnTo>
                  <a:lnTo>
                    <a:pt x="120042" y="86365"/>
                  </a:lnTo>
                  <a:lnTo>
                    <a:pt x="118695" y="85167"/>
                  </a:lnTo>
                  <a:lnTo>
                    <a:pt x="117647" y="84119"/>
                  </a:lnTo>
                  <a:lnTo>
                    <a:pt x="117198" y="80976"/>
                  </a:lnTo>
                  <a:lnTo>
                    <a:pt x="131567" y="70199"/>
                  </a:lnTo>
                  <a:lnTo>
                    <a:pt x="132765" y="69301"/>
                  </a:lnTo>
                  <a:lnTo>
                    <a:pt x="138452" y="64961"/>
                  </a:lnTo>
                  <a:lnTo>
                    <a:pt x="139800" y="63913"/>
                  </a:lnTo>
                  <a:lnTo>
                    <a:pt x="152672" y="54184"/>
                  </a:lnTo>
                  <a:lnTo>
                    <a:pt x="153570" y="53585"/>
                  </a:lnTo>
                  <a:lnTo>
                    <a:pt x="157462" y="50591"/>
                  </a:lnTo>
                  <a:close/>
                  <a:moveTo>
                    <a:pt x="149379" y="77833"/>
                  </a:moveTo>
                  <a:lnTo>
                    <a:pt x="151175" y="81275"/>
                  </a:lnTo>
                  <a:lnTo>
                    <a:pt x="152822" y="84868"/>
                  </a:lnTo>
                  <a:lnTo>
                    <a:pt x="154169" y="88460"/>
                  </a:lnTo>
                  <a:lnTo>
                    <a:pt x="155366" y="92352"/>
                  </a:lnTo>
                  <a:lnTo>
                    <a:pt x="148481" y="93100"/>
                  </a:lnTo>
                  <a:lnTo>
                    <a:pt x="147583" y="90107"/>
                  </a:lnTo>
                  <a:lnTo>
                    <a:pt x="146385" y="87263"/>
                  </a:lnTo>
                  <a:lnTo>
                    <a:pt x="145038" y="84419"/>
                  </a:lnTo>
                  <a:lnTo>
                    <a:pt x="143542" y="81575"/>
                  </a:lnTo>
                  <a:lnTo>
                    <a:pt x="149379" y="77833"/>
                  </a:lnTo>
                  <a:close/>
                  <a:moveTo>
                    <a:pt x="60620" y="76935"/>
                  </a:moveTo>
                  <a:lnTo>
                    <a:pt x="66457" y="80527"/>
                  </a:lnTo>
                  <a:lnTo>
                    <a:pt x="64661" y="83521"/>
                  </a:lnTo>
                  <a:lnTo>
                    <a:pt x="63164" y="86664"/>
                  </a:lnTo>
                  <a:lnTo>
                    <a:pt x="61967" y="89957"/>
                  </a:lnTo>
                  <a:lnTo>
                    <a:pt x="60919" y="93399"/>
                  </a:lnTo>
                  <a:lnTo>
                    <a:pt x="54184" y="91903"/>
                  </a:lnTo>
                  <a:lnTo>
                    <a:pt x="55381" y="88011"/>
                  </a:lnTo>
                  <a:lnTo>
                    <a:pt x="56878" y="84119"/>
                  </a:lnTo>
                  <a:lnTo>
                    <a:pt x="58524" y="80527"/>
                  </a:lnTo>
                  <a:lnTo>
                    <a:pt x="60620" y="76935"/>
                  </a:lnTo>
                  <a:close/>
                  <a:moveTo>
                    <a:pt x="139051" y="77683"/>
                  </a:moveTo>
                  <a:lnTo>
                    <a:pt x="140398" y="79479"/>
                  </a:lnTo>
                  <a:lnTo>
                    <a:pt x="141745" y="81575"/>
                  </a:lnTo>
                  <a:lnTo>
                    <a:pt x="142943" y="83521"/>
                  </a:lnTo>
                  <a:lnTo>
                    <a:pt x="144140" y="85766"/>
                  </a:lnTo>
                  <a:lnTo>
                    <a:pt x="145038" y="87861"/>
                  </a:lnTo>
                  <a:lnTo>
                    <a:pt x="145936" y="90256"/>
                  </a:lnTo>
                  <a:lnTo>
                    <a:pt x="146685" y="92501"/>
                  </a:lnTo>
                  <a:lnTo>
                    <a:pt x="147283" y="94896"/>
                  </a:lnTo>
                  <a:lnTo>
                    <a:pt x="128274" y="92202"/>
                  </a:lnTo>
                  <a:lnTo>
                    <a:pt x="139051" y="77683"/>
                  </a:lnTo>
                  <a:close/>
                  <a:moveTo>
                    <a:pt x="69750" y="78432"/>
                  </a:moveTo>
                  <a:lnTo>
                    <a:pt x="80377" y="92352"/>
                  </a:lnTo>
                  <a:lnTo>
                    <a:pt x="61967" y="95046"/>
                  </a:lnTo>
                  <a:lnTo>
                    <a:pt x="61967" y="95046"/>
                  </a:lnTo>
                  <a:lnTo>
                    <a:pt x="62566" y="92801"/>
                  </a:lnTo>
                  <a:lnTo>
                    <a:pt x="63314" y="90556"/>
                  </a:lnTo>
                  <a:lnTo>
                    <a:pt x="64062" y="88460"/>
                  </a:lnTo>
                  <a:lnTo>
                    <a:pt x="64960" y="86215"/>
                  </a:lnTo>
                  <a:lnTo>
                    <a:pt x="66008" y="84119"/>
                  </a:lnTo>
                  <a:lnTo>
                    <a:pt x="67206" y="82174"/>
                  </a:lnTo>
                  <a:lnTo>
                    <a:pt x="68403" y="80228"/>
                  </a:lnTo>
                  <a:lnTo>
                    <a:pt x="69750" y="78432"/>
                  </a:lnTo>
                  <a:close/>
                  <a:moveTo>
                    <a:pt x="155516" y="93250"/>
                  </a:moveTo>
                  <a:lnTo>
                    <a:pt x="156115" y="96094"/>
                  </a:lnTo>
                  <a:lnTo>
                    <a:pt x="148930" y="95046"/>
                  </a:lnTo>
                  <a:lnTo>
                    <a:pt x="148631" y="94148"/>
                  </a:lnTo>
                  <a:lnTo>
                    <a:pt x="155516" y="93250"/>
                  </a:lnTo>
                  <a:close/>
                  <a:moveTo>
                    <a:pt x="53884" y="92950"/>
                  </a:moveTo>
                  <a:lnTo>
                    <a:pt x="60620" y="94447"/>
                  </a:lnTo>
                  <a:lnTo>
                    <a:pt x="60470" y="95345"/>
                  </a:lnTo>
                  <a:lnTo>
                    <a:pt x="53285" y="96393"/>
                  </a:lnTo>
                  <a:lnTo>
                    <a:pt x="53884" y="92950"/>
                  </a:lnTo>
                  <a:close/>
                  <a:moveTo>
                    <a:pt x="154767" y="56129"/>
                  </a:moveTo>
                  <a:lnTo>
                    <a:pt x="157013" y="58524"/>
                  </a:lnTo>
                  <a:lnTo>
                    <a:pt x="159108" y="61069"/>
                  </a:lnTo>
                  <a:lnTo>
                    <a:pt x="161054" y="63613"/>
                  </a:lnTo>
                  <a:lnTo>
                    <a:pt x="163000" y="66308"/>
                  </a:lnTo>
                  <a:lnTo>
                    <a:pt x="158509" y="70948"/>
                  </a:lnTo>
                  <a:lnTo>
                    <a:pt x="164796" y="69152"/>
                  </a:lnTo>
                  <a:lnTo>
                    <a:pt x="167041" y="73492"/>
                  </a:lnTo>
                  <a:lnTo>
                    <a:pt x="169137" y="77833"/>
                  </a:lnTo>
                  <a:lnTo>
                    <a:pt x="170933" y="82473"/>
                  </a:lnTo>
                  <a:lnTo>
                    <a:pt x="172280" y="87263"/>
                  </a:lnTo>
                  <a:lnTo>
                    <a:pt x="166592" y="90107"/>
                  </a:lnTo>
                  <a:lnTo>
                    <a:pt x="173028" y="90406"/>
                  </a:lnTo>
                  <a:lnTo>
                    <a:pt x="173777" y="94447"/>
                  </a:lnTo>
                  <a:lnTo>
                    <a:pt x="174226" y="98638"/>
                  </a:lnTo>
                  <a:lnTo>
                    <a:pt x="157911" y="96393"/>
                  </a:lnTo>
                  <a:lnTo>
                    <a:pt x="157312" y="93100"/>
                  </a:lnTo>
                  <a:lnTo>
                    <a:pt x="161204" y="92651"/>
                  </a:lnTo>
                  <a:lnTo>
                    <a:pt x="161653" y="93250"/>
                  </a:lnTo>
                  <a:lnTo>
                    <a:pt x="162401" y="93699"/>
                  </a:lnTo>
                  <a:lnTo>
                    <a:pt x="163299" y="93848"/>
                  </a:lnTo>
                  <a:lnTo>
                    <a:pt x="164047" y="93549"/>
                  </a:lnTo>
                  <a:lnTo>
                    <a:pt x="164497" y="93399"/>
                  </a:lnTo>
                  <a:lnTo>
                    <a:pt x="164796" y="93100"/>
                  </a:lnTo>
                  <a:lnTo>
                    <a:pt x="165245" y="92352"/>
                  </a:lnTo>
                  <a:lnTo>
                    <a:pt x="165395" y="91603"/>
                  </a:lnTo>
                  <a:lnTo>
                    <a:pt x="165245" y="91154"/>
                  </a:lnTo>
                  <a:lnTo>
                    <a:pt x="165095" y="90705"/>
                  </a:lnTo>
                  <a:lnTo>
                    <a:pt x="164946" y="90256"/>
                  </a:lnTo>
                  <a:lnTo>
                    <a:pt x="164646" y="89957"/>
                  </a:lnTo>
                  <a:lnTo>
                    <a:pt x="163898" y="89508"/>
                  </a:lnTo>
                  <a:lnTo>
                    <a:pt x="163000" y="89358"/>
                  </a:lnTo>
                  <a:lnTo>
                    <a:pt x="162700" y="89508"/>
                  </a:lnTo>
                  <a:lnTo>
                    <a:pt x="162251" y="89657"/>
                  </a:lnTo>
                  <a:lnTo>
                    <a:pt x="161653" y="89957"/>
                  </a:lnTo>
                  <a:lnTo>
                    <a:pt x="161353" y="90406"/>
                  </a:lnTo>
                  <a:lnTo>
                    <a:pt x="161054" y="91005"/>
                  </a:lnTo>
                  <a:lnTo>
                    <a:pt x="160904" y="91603"/>
                  </a:lnTo>
                  <a:lnTo>
                    <a:pt x="157013" y="92052"/>
                  </a:lnTo>
                  <a:lnTo>
                    <a:pt x="155965" y="88161"/>
                  </a:lnTo>
                  <a:lnTo>
                    <a:pt x="154468" y="84269"/>
                  </a:lnTo>
                  <a:lnTo>
                    <a:pt x="152822" y="80527"/>
                  </a:lnTo>
                  <a:lnTo>
                    <a:pt x="150876" y="76935"/>
                  </a:lnTo>
                  <a:lnTo>
                    <a:pt x="154169" y="74690"/>
                  </a:lnTo>
                  <a:lnTo>
                    <a:pt x="154917" y="75139"/>
                  </a:lnTo>
                  <a:lnTo>
                    <a:pt x="155665" y="75288"/>
                  </a:lnTo>
                  <a:lnTo>
                    <a:pt x="156564" y="74989"/>
                  </a:lnTo>
                  <a:lnTo>
                    <a:pt x="157312" y="74540"/>
                  </a:lnTo>
                  <a:lnTo>
                    <a:pt x="157611" y="74241"/>
                  </a:lnTo>
                  <a:lnTo>
                    <a:pt x="157761" y="73941"/>
                  </a:lnTo>
                  <a:lnTo>
                    <a:pt x="157911" y="73043"/>
                  </a:lnTo>
                  <a:lnTo>
                    <a:pt x="157761" y="72295"/>
                  </a:lnTo>
                  <a:lnTo>
                    <a:pt x="157611" y="71846"/>
                  </a:lnTo>
                  <a:lnTo>
                    <a:pt x="157312" y="71546"/>
                  </a:lnTo>
                  <a:lnTo>
                    <a:pt x="157013" y="71247"/>
                  </a:lnTo>
                  <a:lnTo>
                    <a:pt x="156564" y="70948"/>
                  </a:lnTo>
                  <a:lnTo>
                    <a:pt x="155815" y="70798"/>
                  </a:lnTo>
                  <a:lnTo>
                    <a:pt x="154917" y="70948"/>
                  </a:lnTo>
                  <a:lnTo>
                    <a:pt x="154468" y="71097"/>
                  </a:lnTo>
                  <a:lnTo>
                    <a:pt x="154169" y="71397"/>
                  </a:lnTo>
                  <a:lnTo>
                    <a:pt x="153720" y="71995"/>
                  </a:lnTo>
                  <a:lnTo>
                    <a:pt x="153570" y="72594"/>
                  </a:lnTo>
                  <a:lnTo>
                    <a:pt x="153570" y="73193"/>
                  </a:lnTo>
                  <a:lnTo>
                    <a:pt x="153720" y="73792"/>
                  </a:lnTo>
                  <a:lnTo>
                    <a:pt x="150277" y="76037"/>
                  </a:lnTo>
                  <a:lnTo>
                    <a:pt x="147882" y="72594"/>
                  </a:lnTo>
                  <a:lnTo>
                    <a:pt x="145188" y="69301"/>
                  </a:lnTo>
                  <a:lnTo>
                    <a:pt x="154767" y="56129"/>
                  </a:lnTo>
                  <a:close/>
                  <a:moveTo>
                    <a:pt x="53735" y="57177"/>
                  </a:moveTo>
                  <a:lnTo>
                    <a:pt x="63464" y="70050"/>
                  </a:lnTo>
                  <a:lnTo>
                    <a:pt x="61518" y="72594"/>
                  </a:lnTo>
                  <a:lnTo>
                    <a:pt x="59722" y="75139"/>
                  </a:lnTo>
                  <a:lnTo>
                    <a:pt x="56429" y="73193"/>
                  </a:lnTo>
                  <a:lnTo>
                    <a:pt x="56578" y="72444"/>
                  </a:lnTo>
                  <a:lnTo>
                    <a:pt x="56279" y="71546"/>
                  </a:lnTo>
                  <a:lnTo>
                    <a:pt x="55830" y="70948"/>
                  </a:lnTo>
                  <a:lnTo>
                    <a:pt x="55082" y="70499"/>
                  </a:lnTo>
                  <a:lnTo>
                    <a:pt x="54633" y="70349"/>
                  </a:lnTo>
                  <a:lnTo>
                    <a:pt x="54184" y="70349"/>
                  </a:lnTo>
                  <a:lnTo>
                    <a:pt x="53435" y="70648"/>
                  </a:lnTo>
                  <a:lnTo>
                    <a:pt x="52687" y="71097"/>
                  </a:lnTo>
                  <a:lnTo>
                    <a:pt x="52537" y="71397"/>
                  </a:lnTo>
                  <a:lnTo>
                    <a:pt x="52238" y="71846"/>
                  </a:lnTo>
                  <a:lnTo>
                    <a:pt x="52238" y="72295"/>
                  </a:lnTo>
                  <a:lnTo>
                    <a:pt x="52238" y="72744"/>
                  </a:lnTo>
                  <a:lnTo>
                    <a:pt x="52387" y="73492"/>
                  </a:lnTo>
                  <a:lnTo>
                    <a:pt x="52836" y="74241"/>
                  </a:lnTo>
                  <a:lnTo>
                    <a:pt x="53285" y="74540"/>
                  </a:lnTo>
                  <a:lnTo>
                    <a:pt x="53585" y="74690"/>
                  </a:lnTo>
                  <a:lnTo>
                    <a:pt x="54333" y="74839"/>
                  </a:lnTo>
                  <a:lnTo>
                    <a:pt x="54932" y="74690"/>
                  </a:lnTo>
                  <a:lnTo>
                    <a:pt x="55531" y="74540"/>
                  </a:lnTo>
                  <a:lnTo>
                    <a:pt x="55980" y="74091"/>
                  </a:lnTo>
                  <a:lnTo>
                    <a:pt x="59123" y="76037"/>
                  </a:lnTo>
                  <a:lnTo>
                    <a:pt x="57027" y="79629"/>
                  </a:lnTo>
                  <a:lnTo>
                    <a:pt x="55231" y="83521"/>
                  </a:lnTo>
                  <a:lnTo>
                    <a:pt x="53585" y="87412"/>
                  </a:lnTo>
                  <a:lnTo>
                    <a:pt x="52387" y="91603"/>
                  </a:lnTo>
                  <a:lnTo>
                    <a:pt x="48645" y="90705"/>
                  </a:lnTo>
                  <a:lnTo>
                    <a:pt x="48496" y="89957"/>
                  </a:lnTo>
                  <a:lnTo>
                    <a:pt x="47897" y="89208"/>
                  </a:lnTo>
                  <a:lnTo>
                    <a:pt x="47298" y="88759"/>
                  </a:lnTo>
                  <a:lnTo>
                    <a:pt x="46400" y="88610"/>
                  </a:lnTo>
                  <a:lnTo>
                    <a:pt x="45951" y="88759"/>
                  </a:lnTo>
                  <a:lnTo>
                    <a:pt x="45652" y="88759"/>
                  </a:lnTo>
                  <a:lnTo>
                    <a:pt x="44904" y="89358"/>
                  </a:lnTo>
                  <a:lnTo>
                    <a:pt x="44454" y="89957"/>
                  </a:lnTo>
                  <a:lnTo>
                    <a:pt x="44305" y="90406"/>
                  </a:lnTo>
                  <a:lnTo>
                    <a:pt x="44155" y="90855"/>
                  </a:lnTo>
                  <a:lnTo>
                    <a:pt x="44305" y="91304"/>
                  </a:lnTo>
                  <a:lnTo>
                    <a:pt x="44454" y="91753"/>
                  </a:lnTo>
                  <a:lnTo>
                    <a:pt x="44904" y="92352"/>
                  </a:lnTo>
                  <a:lnTo>
                    <a:pt x="45502" y="92950"/>
                  </a:lnTo>
                  <a:lnTo>
                    <a:pt x="45951" y="92950"/>
                  </a:lnTo>
                  <a:lnTo>
                    <a:pt x="46400" y="93100"/>
                  </a:lnTo>
                  <a:lnTo>
                    <a:pt x="46999" y="92950"/>
                  </a:lnTo>
                  <a:lnTo>
                    <a:pt x="47598" y="92651"/>
                  </a:lnTo>
                  <a:lnTo>
                    <a:pt x="48047" y="92352"/>
                  </a:lnTo>
                  <a:lnTo>
                    <a:pt x="48496" y="91753"/>
                  </a:lnTo>
                  <a:lnTo>
                    <a:pt x="52238" y="92501"/>
                  </a:lnTo>
                  <a:lnTo>
                    <a:pt x="51789" y="94597"/>
                  </a:lnTo>
                  <a:lnTo>
                    <a:pt x="51340" y="96692"/>
                  </a:lnTo>
                  <a:lnTo>
                    <a:pt x="35025" y="99237"/>
                  </a:lnTo>
                  <a:lnTo>
                    <a:pt x="35623" y="94747"/>
                  </a:lnTo>
                  <a:lnTo>
                    <a:pt x="36372" y="90406"/>
                  </a:lnTo>
                  <a:lnTo>
                    <a:pt x="42808" y="90107"/>
                  </a:lnTo>
                  <a:lnTo>
                    <a:pt x="37120" y="87113"/>
                  </a:lnTo>
                  <a:lnTo>
                    <a:pt x="38467" y="82473"/>
                  </a:lnTo>
                  <a:lnTo>
                    <a:pt x="40263" y="77833"/>
                  </a:lnTo>
                  <a:lnTo>
                    <a:pt x="42359" y="73492"/>
                  </a:lnTo>
                  <a:lnTo>
                    <a:pt x="44604" y="69152"/>
                  </a:lnTo>
                  <a:lnTo>
                    <a:pt x="50891" y="70948"/>
                  </a:lnTo>
                  <a:lnTo>
                    <a:pt x="46400" y="66308"/>
                  </a:lnTo>
                  <a:lnTo>
                    <a:pt x="48047" y="63913"/>
                  </a:lnTo>
                  <a:lnTo>
                    <a:pt x="49843" y="61518"/>
                  </a:lnTo>
                  <a:lnTo>
                    <a:pt x="51789" y="59273"/>
                  </a:lnTo>
                  <a:lnTo>
                    <a:pt x="53735" y="57177"/>
                  </a:lnTo>
                  <a:close/>
                  <a:moveTo>
                    <a:pt x="174076" y="90556"/>
                  </a:moveTo>
                  <a:lnTo>
                    <a:pt x="185302" y="91005"/>
                  </a:lnTo>
                  <a:lnTo>
                    <a:pt x="185901" y="95645"/>
                  </a:lnTo>
                  <a:lnTo>
                    <a:pt x="186200" y="100285"/>
                  </a:lnTo>
                  <a:lnTo>
                    <a:pt x="175273" y="98638"/>
                  </a:lnTo>
                  <a:lnTo>
                    <a:pt x="174824" y="94597"/>
                  </a:lnTo>
                  <a:lnTo>
                    <a:pt x="174076" y="90556"/>
                  </a:lnTo>
                  <a:close/>
                  <a:moveTo>
                    <a:pt x="35324" y="90556"/>
                  </a:moveTo>
                  <a:lnTo>
                    <a:pt x="34576" y="94896"/>
                  </a:lnTo>
                  <a:lnTo>
                    <a:pt x="34127" y="99387"/>
                  </a:lnTo>
                  <a:lnTo>
                    <a:pt x="23050" y="101033"/>
                  </a:lnTo>
                  <a:lnTo>
                    <a:pt x="23500" y="95944"/>
                  </a:lnTo>
                  <a:lnTo>
                    <a:pt x="24098" y="91154"/>
                  </a:lnTo>
                  <a:lnTo>
                    <a:pt x="35324" y="90556"/>
                  </a:lnTo>
                  <a:close/>
                  <a:moveTo>
                    <a:pt x="107319" y="15716"/>
                  </a:moveTo>
                  <a:lnTo>
                    <a:pt x="111660" y="16016"/>
                  </a:lnTo>
                  <a:lnTo>
                    <a:pt x="116001" y="16465"/>
                  </a:lnTo>
                  <a:lnTo>
                    <a:pt x="120192" y="17063"/>
                  </a:lnTo>
                  <a:lnTo>
                    <a:pt x="124383" y="17961"/>
                  </a:lnTo>
                  <a:lnTo>
                    <a:pt x="128424" y="19009"/>
                  </a:lnTo>
                  <a:lnTo>
                    <a:pt x="132465" y="20207"/>
                  </a:lnTo>
                  <a:lnTo>
                    <a:pt x="136507" y="21554"/>
                  </a:lnTo>
                  <a:lnTo>
                    <a:pt x="140249" y="23200"/>
                  </a:lnTo>
                  <a:lnTo>
                    <a:pt x="143991" y="24847"/>
                  </a:lnTo>
                  <a:lnTo>
                    <a:pt x="147733" y="26792"/>
                  </a:lnTo>
                  <a:lnTo>
                    <a:pt x="151325" y="28888"/>
                  </a:lnTo>
                  <a:lnTo>
                    <a:pt x="154767" y="31133"/>
                  </a:lnTo>
                  <a:lnTo>
                    <a:pt x="158060" y="33528"/>
                  </a:lnTo>
                  <a:lnTo>
                    <a:pt x="161204" y="36073"/>
                  </a:lnTo>
                  <a:lnTo>
                    <a:pt x="164347" y="38767"/>
                  </a:lnTo>
                  <a:lnTo>
                    <a:pt x="167340" y="41611"/>
                  </a:lnTo>
                  <a:lnTo>
                    <a:pt x="170184" y="44455"/>
                  </a:lnTo>
                  <a:lnTo>
                    <a:pt x="172878" y="47598"/>
                  </a:lnTo>
                  <a:lnTo>
                    <a:pt x="175423" y="50741"/>
                  </a:lnTo>
                  <a:lnTo>
                    <a:pt x="177818" y="54034"/>
                  </a:lnTo>
                  <a:lnTo>
                    <a:pt x="180063" y="57477"/>
                  </a:lnTo>
                  <a:lnTo>
                    <a:pt x="182308" y="61069"/>
                  </a:lnTo>
                  <a:lnTo>
                    <a:pt x="184254" y="64661"/>
                  </a:lnTo>
                  <a:lnTo>
                    <a:pt x="186050" y="68403"/>
                  </a:lnTo>
                  <a:lnTo>
                    <a:pt x="187547" y="72295"/>
                  </a:lnTo>
                  <a:lnTo>
                    <a:pt x="189044" y="76186"/>
                  </a:lnTo>
                  <a:lnTo>
                    <a:pt x="190241" y="80228"/>
                  </a:lnTo>
                  <a:lnTo>
                    <a:pt x="191289" y="84269"/>
                  </a:lnTo>
                  <a:lnTo>
                    <a:pt x="192187" y="88460"/>
                  </a:lnTo>
                  <a:lnTo>
                    <a:pt x="192935" y="92651"/>
                  </a:lnTo>
                  <a:lnTo>
                    <a:pt x="193384" y="96842"/>
                  </a:lnTo>
                  <a:lnTo>
                    <a:pt x="193684" y="101183"/>
                  </a:lnTo>
                  <a:lnTo>
                    <a:pt x="189792" y="100734"/>
                  </a:lnTo>
                  <a:lnTo>
                    <a:pt x="189343" y="95944"/>
                  </a:lnTo>
                  <a:lnTo>
                    <a:pt x="188744" y="91454"/>
                  </a:lnTo>
                  <a:lnTo>
                    <a:pt x="187846" y="86814"/>
                  </a:lnTo>
                  <a:lnTo>
                    <a:pt x="186799" y="82323"/>
                  </a:lnTo>
                  <a:lnTo>
                    <a:pt x="185451" y="77983"/>
                  </a:lnTo>
                  <a:lnTo>
                    <a:pt x="183955" y="73792"/>
                  </a:lnTo>
                  <a:lnTo>
                    <a:pt x="182159" y="69601"/>
                  </a:lnTo>
                  <a:lnTo>
                    <a:pt x="180213" y="65559"/>
                  </a:lnTo>
                  <a:lnTo>
                    <a:pt x="178117" y="61668"/>
                  </a:lnTo>
                  <a:lnTo>
                    <a:pt x="175722" y="57926"/>
                  </a:lnTo>
                  <a:lnTo>
                    <a:pt x="173178" y="54184"/>
                  </a:lnTo>
                  <a:lnTo>
                    <a:pt x="170334" y="50741"/>
                  </a:lnTo>
                  <a:lnTo>
                    <a:pt x="167490" y="47298"/>
                  </a:lnTo>
                  <a:lnTo>
                    <a:pt x="164347" y="44155"/>
                  </a:lnTo>
                  <a:lnTo>
                    <a:pt x="161204" y="41162"/>
                  </a:lnTo>
                  <a:lnTo>
                    <a:pt x="157761" y="38318"/>
                  </a:lnTo>
                  <a:lnTo>
                    <a:pt x="156414" y="37120"/>
                  </a:lnTo>
                  <a:lnTo>
                    <a:pt x="152373" y="34276"/>
                  </a:lnTo>
                  <a:lnTo>
                    <a:pt x="148182" y="31582"/>
                  </a:lnTo>
                  <a:lnTo>
                    <a:pt x="146535" y="30684"/>
                  </a:lnTo>
                  <a:lnTo>
                    <a:pt x="143691" y="29038"/>
                  </a:lnTo>
                  <a:lnTo>
                    <a:pt x="143392" y="28888"/>
                  </a:lnTo>
                  <a:lnTo>
                    <a:pt x="140099" y="27391"/>
                  </a:lnTo>
                  <a:lnTo>
                    <a:pt x="138902" y="26792"/>
                  </a:lnTo>
                  <a:lnTo>
                    <a:pt x="135309" y="25296"/>
                  </a:lnTo>
                  <a:lnTo>
                    <a:pt x="131567" y="23949"/>
                  </a:lnTo>
                  <a:lnTo>
                    <a:pt x="127825" y="22751"/>
                  </a:lnTo>
                  <a:lnTo>
                    <a:pt x="123934" y="21853"/>
                  </a:lnTo>
                  <a:lnTo>
                    <a:pt x="120042" y="20955"/>
                  </a:lnTo>
                  <a:lnTo>
                    <a:pt x="116001" y="20356"/>
                  </a:lnTo>
                  <a:lnTo>
                    <a:pt x="111959" y="19907"/>
                  </a:lnTo>
                  <a:lnTo>
                    <a:pt x="107918" y="19758"/>
                  </a:lnTo>
                  <a:lnTo>
                    <a:pt x="107319" y="15716"/>
                  </a:lnTo>
                  <a:close/>
                  <a:moveTo>
                    <a:pt x="101183" y="15716"/>
                  </a:moveTo>
                  <a:lnTo>
                    <a:pt x="100584" y="19758"/>
                  </a:lnTo>
                  <a:lnTo>
                    <a:pt x="96543" y="20057"/>
                  </a:lnTo>
                  <a:lnTo>
                    <a:pt x="92501" y="20506"/>
                  </a:lnTo>
                  <a:lnTo>
                    <a:pt x="88460" y="21105"/>
                  </a:lnTo>
                  <a:lnTo>
                    <a:pt x="84568" y="22003"/>
                  </a:lnTo>
                  <a:lnTo>
                    <a:pt x="80826" y="23051"/>
                  </a:lnTo>
                  <a:lnTo>
                    <a:pt x="76935" y="24248"/>
                  </a:lnTo>
                  <a:lnTo>
                    <a:pt x="73342" y="25595"/>
                  </a:lnTo>
                  <a:lnTo>
                    <a:pt x="69600" y="27242"/>
                  </a:lnTo>
                  <a:lnTo>
                    <a:pt x="66158" y="28888"/>
                  </a:lnTo>
                  <a:lnTo>
                    <a:pt x="62715" y="30684"/>
                  </a:lnTo>
                  <a:lnTo>
                    <a:pt x="59422" y="32780"/>
                  </a:lnTo>
                  <a:lnTo>
                    <a:pt x="56129" y="34875"/>
                  </a:lnTo>
                  <a:lnTo>
                    <a:pt x="52986" y="37120"/>
                  </a:lnTo>
                  <a:lnTo>
                    <a:pt x="49993" y="39665"/>
                  </a:lnTo>
                  <a:lnTo>
                    <a:pt x="46999" y="42209"/>
                  </a:lnTo>
                  <a:lnTo>
                    <a:pt x="44305" y="44904"/>
                  </a:lnTo>
                  <a:lnTo>
                    <a:pt x="41611" y="47747"/>
                  </a:lnTo>
                  <a:lnTo>
                    <a:pt x="39066" y="50591"/>
                  </a:lnTo>
                  <a:lnTo>
                    <a:pt x="36671" y="53585"/>
                  </a:lnTo>
                  <a:lnTo>
                    <a:pt x="34426" y="56878"/>
                  </a:lnTo>
                  <a:lnTo>
                    <a:pt x="32331" y="60021"/>
                  </a:lnTo>
                  <a:lnTo>
                    <a:pt x="30235" y="63464"/>
                  </a:lnTo>
                  <a:lnTo>
                    <a:pt x="28439" y="66906"/>
                  </a:lnTo>
                  <a:lnTo>
                    <a:pt x="26792" y="70349"/>
                  </a:lnTo>
                  <a:lnTo>
                    <a:pt x="25296" y="74091"/>
                  </a:lnTo>
                  <a:lnTo>
                    <a:pt x="23949" y="77833"/>
                  </a:lnTo>
                  <a:lnTo>
                    <a:pt x="22751" y="81575"/>
                  </a:lnTo>
                  <a:lnTo>
                    <a:pt x="21853" y="85466"/>
                  </a:lnTo>
                  <a:lnTo>
                    <a:pt x="20955" y="89358"/>
                  </a:lnTo>
                  <a:lnTo>
                    <a:pt x="20356" y="93399"/>
                  </a:lnTo>
                  <a:lnTo>
                    <a:pt x="19907" y="97441"/>
                  </a:lnTo>
                  <a:lnTo>
                    <a:pt x="19608" y="101482"/>
                  </a:lnTo>
                  <a:lnTo>
                    <a:pt x="15716" y="102081"/>
                  </a:lnTo>
                  <a:lnTo>
                    <a:pt x="15866" y="97740"/>
                  </a:lnTo>
                  <a:lnTo>
                    <a:pt x="16315" y="93399"/>
                  </a:lnTo>
                  <a:lnTo>
                    <a:pt x="17063" y="89208"/>
                  </a:lnTo>
                  <a:lnTo>
                    <a:pt x="17812" y="85017"/>
                  </a:lnTo>
                  <a:lnTo>
                    <a:pt x="18859" y="80976"/>
                  </a:lnTo>
                  <a:lnTo>
                    <a:pt x="20057" y="76935"/>
                  </a:lnTo>
                  <a:lnTo>
                    <a:pt x="21554" y="73043"/>
                  </a:lnTo>
                  <a:lnTo>
                    <a:pt x="23050" y="69152"/>
                  </a:lnTo>
                  <a:lnTo>
                    <a:pt x="24847" y="65410"/>
                  </a:lnTo>
                  <a:lnTo>
                    <a:pt x="26792" y="61817"/>
                  </a:lnTo>
                  <a:lnTo>
                    <a:pt x="28888" y="58225"/>
                  </a:lnTo>
                  <a:lnTo>
                    <a:pt x="31133" y="54782"/>
                  </a:lnTo>
                  <a:lnTo>
                    <a:pt x="33378" y="51340"/>
                  </a:lnTo>
                  <a:lnTo>
                    <a:pt x="35923" y="48197"/>
                  </a:lnTo>
                  <a:lnTo>
                    <a:pt x="38617" y="45053"/>
                  </a:lnTo>
                  <a:lnTo>
                    <a:pt x="41461" y="42060"/>
                  </a:lnTo>
                  <a:lnTo>
                    <a:pt x="44454" y="39216"/>
                  </a:lnTo>
                  <a:lnTo>
                    <a:pt x="47448" y="36522"/>
                  </a:lnTo>
                  <a:lnTo>
                    <a:pt x="50741" y="33977"/>
                  </a:lnTo>
                  <a:lnTo>
                    <a:pt x="54034" y="31582"/>
                  </a:lnTo>
                  <a:lnTo>
                    <a:pt x="57476" y="29337"/>
                  </a:lnTo>
                  <a:lnTo>
                    <a:pt x="60919" y="27242"/>
                  </a:lnTo>
                  <a:lnTo>
                    <a:pt x="64661" y="25296"/>
                  </a:lnTo>
                  <a:lnTo>
                    <a:pt x="68403" y="23500"/>
                  </a:lnTo>
                  <a:lnTo>
                    <a:pt x="72145" y="21853"/>
                  </a:lnTo>
                  <a:lnTo>
                    <a:pt x="76186" y="20356"/>
                  </a:lnTo>
                  <a:lnTo>
                    <a:pt x="80078" y="19159"/>
                  </a:lnTo>
                  <a:lnTo>
                    <a:pt x="84119" y="18111"/>
                  </a:lnTo>
                  <a:lnTo>
                    <a:pt x="88310" y="17213"/>
                  </a:lnTo>
                  <a:lnTo>
                    <a:pt x="92501" y="16614"/>
                  </a:lnTo>
                  <a:lnTo>
                    <a:pt x="96842" y="16016"/>
                  </a:lnTo>
                  <a:lnTo>
                    <a:pt x="101183" y="15716"/>
                  </a:lnTo>
                  <a:close/>
                  <a:moveTo>
                    <a:pt x="104176" y="5837"/>
                  </a:moveTo>
                  <a:lnTo>
                    <a:pt x="105224" y="12274"/>
                  </a:lnTo>
                  <a:lnTo>
                    <a:pt x="105673" y="15716"/>
                  </a:lnTo>
                  <a:lnTo>
                    <a:pt x="106272" y="19608"/>
                  </a:lnTo>
                  <a:lnTo>
                    <a:pt x="106870" y="23051"/>
                  </a:lnTo>
                  <a:lnTo>
                    <a:pt x="108517" y="33977"/>
                  </a:lnTo>
                  <a:lnTo>
                    <a:pt x="108666" y="35025"/>
                  </a:lnTo>
                  <a:lnTo>
                    <a:pt x="111061" y="51190"/>
                  </a:lnTo>
                  <a:lnTo>
                    <a:pt x="111361" y="52986"/>
                  </a:lnTo>
                  <a:lnTo>
                    <a:pt x="112408" y="60171"/>
                  </a:lnTo>
                  <a:lnTo>
                    <a:pt x="112708" y="61668"/>
                  </a:lnTo>
                  <a:lnTo>
                    <a:pt x="115552" y="80826"/>
                  </a:lnTo>
                  <a:lnTo>
                    <a:pt x="115701" y="81425"/>
                  </a:lnTo>
                  <a:lnTo>
                    <a:pt x="115701" y="82174"/>
                  </a:lnTo>
                  <a:lnTo>
                    <a:pt x="116300" y="86215"/>
                  </a:lnTo>
                  <a:lnTo>
                    <a:pt x="116450" y="86814"/>
                  </a:lnTo>
                  <a:lnTo>
                    <a:pt x="117048" y="90556"/>
                  </a:lnTo>
                  <a:lnTo>
                    <a:pt x="117048" y="90705"/>
                  </a:lnTo>
                  <a:lnTo>
                    <a:pt x="116749" y="90705"/>
                  </a:lnTo>
                  <a:lnTo>
                    <a:pt x="115252" y="92352"/>
                  </a:lnTo>
                  <a:lnTo>
                    <a:pt x="113606" y="94148"/>
                  </a:lnTo>
                  <a:lnTo>
                    <a:pt x="113456" y="94148"/>
                  </a:lnTo>
                  <a:lnTo>
                    <a:pt x="111810" y="95944"/>
                  </a:lnTo>
                  <a:lnTo>
                    <a:pt x="110163" y="97740"/>
                  </a:lnTo>
                  <a:lnTo>
                    <a:pt x="110163" y="97590"/>
                  </a:lnTo>
                  <a:lnTo>
                    <a:pt x="110014" y="95794"/>
                  </a:lnTo>
                  <a:lnTo>
                    <a:pt x="109714" y="95794"/>
                  </a:lnTo>
                  <a:lnTo>
                    <a:pt x="109565" y="97141"/>
                  </a:lnTo>
                  <a:lnTo>
                    <a:pt x="109565" y="97291"/>
                  </a:lnTo>
                  <a:lnTo>
                    <a:pt x="109415" y="98489"/>
                  </a:lnTo>
                  <a:lnTo>
                    <a:pt x="108517" y="99536"/>
                  </a:lnTo>
                  <a:lnTo>
                    <a:pt x="108367" y="99686"/>
                  </a:lnTo>
                  <a:lnTo>
                    <a:pt x="106870" y="101332"/>
                  </a:lnTo>
                  <a:lnTo>
                    <a:pt x="106721" y="101482"/>
                  </a:lnTo>
                  <a:lnTo>
                    <a:pt x="105224" y="102979"/>
                  </a:lnTo>
                  <a:lnTo>
                    <a:pt x="104775" y="103428"/>
                  </a:lnTo>
                  <a:lnTo>
                    <a:pt x="104625" y="103578"/>
                  </a:lnTo>
                  <a:lnTo>
                    <a:pt x="104026" y="102979"/>
                  </a:lnTo>
                  <a:lnTo>
                    <a:pt x="103577" y="102530"/>
                  </a:lnTo>
                  <a:lnTo>
                    <a:pt x="102380" y="101482"/>
                  </a:lnTo>
                  <a:lnTo>
                    <a:pt x="102380" y="101332"/>
                  </a:lnTo>
                  <a:lnTo>
                    <a:pt x="101033" y="100135"/>
                  </a:lnTo>
                  <a:lnTo>
                    <a:pt x="103428" y="100135"/>
                  </a:lnTo>
                  <a:lnTo>
                    <a:pt x="103877" y="99985"/>
                  </a:lnTo>
                  <a:lnTo>
                    <a:pt x="105523" y="99985"/>
                  </a:lnTo>
                  <a:lnTo>
                    <a:pt x="106721" y="99836"/>
                  </a:lnTo>
                  <a:lnTo>
                    <a:pt x="106870" y="99686"/>
                  </a:lnTo>
                  <a:lnTo>
                    <a:pt x="106870" y="99536"/>
                  </a:lnTo>
                  <a:lnTo>
                    <a:pt x="106721" y="99387"/>
                  </a:lnTo>
                  <a:lnTo>
                    <a:pt x="105224" y="99237"/>
                  </a:lnTo>
                  <a:lnTo>
                    <a:pt x="100135" y="99237"/>
                  </a:lnTo>
                  <a:lnTo>
                    <a:pt x="98788" y="98039"/>
                  </a:lnTo>
                  <a:lnTo>
                    <a:pt x="98788" y="97890"/>
                  </a:lnTo>
                  <a:lnTo>
                    <a:pt x="97441" y="96692"/>
                  </a:lnTo>
                  <a:lnTo>
                    <a:pt x="99835" y="96842"/>
                  </a:lnTo>
                  <a:lnTo>
                    <a:pt x="105074" y="96842"/>
                  </a:lnTo>
                  <a:lnTo>
                    <a:pt x="105523" y="96692"/>
                  </a:lnTo>
                  <a:lnTo>
                    <a:pt x="105673" y="96692"/>
                  </a:lnTo>
                  <a:lnTo>
                    <a:pt x="107619" y="96543"/>
                  </a:lnTo>
                  <a:lnTo>
                    <a:pt x="107619" y="96393"/>
                  </a:lnTo>
                  <a:lnTo>
                    <a:pt x="107619" y="96243"/>
                  </a:lnTo>
                  <a:lnTo>
                    <a:pt x="105074" y="95944"/>
                  </a:lnTo>
                  <a:lnTo>
                    <a:pt x="100284" y="95944"/>
                  </a:lnTo>
                  <a:lnTo>
                    <a:pt x="97141" y="96243"/>
                  </a:lnTo>
                  <a:lnTo>
                    <a:pt x="96992" y="96243"/>
                  </a:lnTo>
                  <a:lnTo>
                    <a:pt x="92352" y="91753"/>
                  </a:lnTo>
                  <a:lnTo>
                    <a:pt x="92651" y="90107"/>
                  </a:lnTo>
                  <a:lnTo>
                    <a:pt x="95195" y="90406"/>
                  </a:lnTo>
                  <a:lnTo>
                    <a:pt x="97890" y="90406"/>
                  </a:lnTo>
                  <a:lnTo>
                    <a:pt x="103128" y="90256"/>
                  </a:lnTo>
                  <a:lnTo>
                    <a:pt x="104925" y="90256"/>
                  </a:lnTo>
                  <a:lnTo>
                    <a:pt x="105224" y="90107"/>
                  </a:lnTo>
                  <a:lnTo>
                    <a:pt x="105972" y="90107"/>
                  </a:lnTo>
                  <a:lnTo>
                    <a:pt x="105972" y="89957"/>
                  </a:lnTo>
                  <a:lnTo>
                    <a:pt x="105972" y="89807"/>
                  </a:lnTo>
                  <a:lnTo>
                    <a:pt x="105823" y="89657"/>
                  </a:lnTo>
                  <a:lnTo>
                    <a:pt x="102679" y="89657"/>
                  </a:lnTo>
                  <a:lnTo>
                    <a:pt x="97590" y="89508"/>
                  </a:lnTo>
                  <a:lnTo>
                    <a:pt x="95195" y="89508"/>
                  </a:lnTo>
                  <a:lnTo>
                    <a:pt x="92651" y="89807"/>
                  </a:lnTo>
                  <a:lnTo>
                    <a:pt x="93549" y="82922"/>
                  </a:lnTo>
                  <a:lnTo>
                    <a:pt x="93699" y="82174"/>
                  </a:lnTo>
                  <a:lnTo>
                    <a:pt x="93848" y="81425"/>
                  </a:lnTo>
                  <a:lnTo>
                    <a:pt x="96543" y="61817"/>
                  </a:lnTo>
                  <a:lnTo>
                    <a:pt x="96692" y="60171"/>
                  </a:lnTo>
                  <a:lnTo>
                    <a:pt x="97740" y="53136"/>
                  </a:lnTo>
                  <a:lnTo>
                    <a:pt x="97890" y="51340"/>
                  </a:lnTo>
                  <a:lnTo>
                    <a:pt x="100135" y="35025"/>
                  </a:lnTo>
                  <a:lnTo>
                    <a:pt x="100284" y="34127"/>
                  </a:lnTo>
                  <a:lnTo>
                    <a:pt x="101781" y="23051"/>
                  </a:lnTo>
                  <a:lnTo>
                    <a:pt x="102230" y="19608"/>
                  </a:lnTo>
                  <a:lnTo>
                    <a:pt x="102829" y="15716"/>
                  </a:lnTo>
                  <a:lnTo>
                    <a:pt x="103278" y="12274"/>
                  </a:lnTo>
                  <a:lnTo>
                    <a:pt x="104176" y="5837"/>
                  </a:lnTo>
                  <a:close/>
                  <a:moveTo>
                    <a:pt x="53285" y="113456"/>
                  </a:moveTo>
                  <a:lnTo>
                    <a:pt x="60021" y="114354"/>
                  </a:lnTo>
                  <a:lnTo>
                    <a:pt x="53884" y="116151"/>
                  </a:lnTo>
                  <a:lnTo>
                    <a:pt x="53285" y="113456"/>
                  </a:lnTo>
                  <a:close/>
                  <a:moveTo>
                    <a:pt x="90705" y="92352"/>
                  </a:moveTo>
                  <a:lnTo>
                    <a:pt x="90555" y="92651"/>
                  </a:lnTo>
                  <a:lnTo>
                    <a:pt x="92052" y="93998"/>
                  </a:lnTo>
                  <a:lnTo>
                    <a:pt x="92202" y="94148"/>
                  </a:lnTo>
                  <a:lnTo>
                    <a:pt x="93998" y="95794"/>
                  </a:lnTo>
                  <a:lnTo>
                    <a:pt x="95794" y="97441"/>
                  </a:lnTo>
                  <a:lnTo>
                    <a:pt x="95794" y="97590"/>
                  </a:lnTo>
                  <a:lnTo>
                    <a:pt x="97590" y="99087"/>
                  </a:lnTo>
                  <a:lnTo>
                    <a:pt x="97590" y="99237"/>
                  </a:lnTo>
                  <a:lnTo>
                    <a:pt x="97740" y="99387"/>
                  </a:lnTo>
                  <a:lnTo>
                    <a:pt x="97291" y="99387"/>
                  </a:lnTo>
                  <a:lnTo>
                    <a:pt x="95794" y="99536"/>
                  </a:lnTo>
                  <a:lnTo>
                    <a:pt x="95644" y="99686"/>
                  </a:lnTo>
                  <a:lnTo>
                    <a:pt x="95794" y="99686"/>
                  </a:lnTo>
                  <a:lnTo>
                    <a:pt x="96842" y="99836"/>
                  </a:lnTo>
                  <a:lnTo>
                    <a:pt x="96992" y="99836"/>
                  </a:lnTo>
                  <a:lnTo>
                    <a:pt x="98488" y="99985"/>
                  </a:lnTo>
                  <a:lnTo>
                    <a:pt x="99237" y="100734"/>
                  </a:lnTo>
                  <a:lnTo>
                    <a:pt x="99386" y="100883"/>
                  </a:lnTo>
                  <a:lnTo>
                    <a:pt x="101183" y="102530"/>
                  </a:lnTo>
                  <a:lnTo>
                    <a:pt x="101183" y="102680"/>
                  </a:lnTo>
                  <a:lnTo>
                    <a:pt x="102829" y="104027"/>
                  </a:lnTo>
                  <a:lnTo>
                    <a:pt x="103428" y="104625"/>
                  </a:lnTo>
                  <a:lnTo>
                    <a:pt x="103577" y="104775"/>
                  </a:lnTo>
                  <a:lnTo>
                    <a:pt x="103428" y="104775"/>
                  </a:lnTo>
                  <a:lnTo>
                    <a:pt x="102979" y="105374"/>
                  </a:lnTo>
                  <a:lnTo>
                    <a:pt x="102829" y="105523"/>
                  </a:lnTo>
                  <a:lnTo>
                    <a:pt x="102230" y="106122"/>
                  </a:lnTo>
                  <a:lnTo>
                    <a:pt x="101183" y="107320"/>
                  </a:lnTo>
                  <a:lnTo>
                    <a:pt x="101033" y="107320"/>
                  </a:lnTo>
                  <a:lnTo>
                    <a:pt x="99985" y="108517"/>
                  </a:lnTo>
                  <a:lnTo>
                    <a:pt x="99985" y="106122"/>
                  </a:lnTo>
                  <a:lnTo>
                    <a:pt x="99985" y="105523"/>
                  </a:lnTo>
                  <a:lnTo>
                    <a:pt x="99985" y="105374"/>
                  </a:lnTo>
                  <a:lnTo>
                    <a:pt x="99985" y="104925"/>
                  </a:lnTo>
                  <a:lnTo>
                    <a:pt x="99985" y="104775"/>
                  </a:lnTo>
                  <a:lnTo>
                    <a:pt x="99985" y="104176"/>
                  </a:lnTo>
                  <a:lnTo>
                    <a:pt x="99835" y="104027"/>
                  </a:lnTo>
                  <a:lnTo>
                    <a:pt x="99835" y="103727"/>
                  </a:lnTo>
                  <a:lnTo>
                    <a:pt x="99686" y="102680"/>
                  </a:lnTo>
                  <a:lnTo>
                    <a:pt x="99686" y="102530"/>
                  </a:lnTo>
                  <a:lnTo>
                    <a:pt x="99386" y="102530"/>
                  </a:lnTo>
                  <a:lnTo>
                    <a:pt x="99386" y="102680"/>
                  </a:lnTo>
                  <a:lnTo>
                    <a:pt x="99237" y="104176"/>
                  </a:lnTo>
                  <a:lnTo>
                    <a:pt x="99237" y="104476"/>
                  </a:lnTo>
                  <a:lnTo>
                    <a:pt x="99237" y="104625"/>
                  </a:lnTo>
                  <a:lnTo>
                    <a:pt x="99237" y="104775"/>
                  </a:lnTo>
                  <a:lnTo>
                    <a:pt x="99237" y="104925"/>
                  </a:lnTo>
                  <a:lnTo>
                    <a:pt x="99087" y="105374"/>
                  </a:lnTo>
                  <a:lnTo>
                    <a:pt x="99087" y="105523"/>
                  </a:lnTo>
                  <a:lnTo>
                    <a:pt x="99087" y="106122"/>
                  </a:lnTo>
                  <a:lnTo>
                    <a:pt x="99087" y="108667"/>
                  </a:lnTo>
                  <a:lnTo>
                    <a:pt x="99087" y="108816"/>
                  </a:lnTo>
                  <a:lnTo>
                    <a:pt x="99087" y="109415"/>
                  </a:lnTo>
                  <a:lnTo>
                    <a:pt x="96543" y="111960"/>
                  </a:lnTo>
                  <a:lnTo>
                    <a:pt x="96842" y="109116"/>
                  </a:lnTo>
                  <a:lnTo>
                    <a:pt x="96842" y="106272"/>
                  </a:lnTo>
                  <a:lnTo>
                    <a:pt x="96842" y="105523"/>
                  </a:lnTo>
                  <a:lnTo>
                    <a:pt x="96842" y="104925"/>
                  </a:lnTo>
                  <a:lnTo>
                    <a:pt x="96692" y="104326"/>
                  </a:lnTo>
                  <a:lnTo>
                    <a:pt x="96692" y="103727"/>
                  </a:lnTo>
                  <a:lnTo>
                    <a:pt x="96692" y="103428"/>
                  </a:lnTo>
                  <a:lnTo>
                    <a:pt x="96393" y="101931"/>
                  </a:lnTo>
                  <a:lnTo>
                    <a:pt x="96393" y="101781"/>
                  </a:lnTo>
                  <a:lnTo>
                    <a:pt x="96243" y="101931"/>
                  </a:lnTo>
                  <a:lnTo>
                    <a:pt x="95944" y="104176"/>
                  </a:lnTo>
                  <a:lnTo>
                    <a:pt x="95944" y="104326"/>
                  </a:lnTo>
                  <a:lnTo>
                    <a:pt x="95944" y="104925"/>
                  </a:lnTo>
                  <a:lnTo>
                    <a:pt x="95944" y="105523"/>
                  </a:lnTo>
                  <a:lnTo>
                    <a:pt x="95944" y="105673"/>
                  </a:lnTo>
                  <a:lnTo>
                    <a:pt x="95944" y="106272"/>
                  </a:lnTo>
                  <a:lnTo>
                    <a:pt x="95944" y="109415"/>
                  </a:lnTo>
                  <a:lnTo>
                    <a:pt x="96094" y="112558"/>
                  </a:lnTo>
                  <a:lnTo>
                    <a:pt x="91753" y="117049"/>
                  </a:lnTo>
                  <a:lnTo>
                    <a:pt x="90106" y="116899"/>
                  </a:lnTo>
                  <a:lnTo>
                    <a:pt x="90106" y="116749"/>
                  </a:lnTo>
                  <a:lnTo>
                    <a:pt x="90256" y="114354"/>
                  </a:lnTo>
                  <a:lnTo>
                    <a:pt x="90406" y="111810"/>
                  </a:lnTo>
                  <a:lnTo>
                    <a:pt x="90256" y="106721"/>
                  </a:lnTo>
                  <a:lnTo>
                    <a:pt x="90106" y="105823"/>
                  </a:lnTo>
                  <a:lnTo>
                    <a:pt x="90106" y="105224"/>
                  </a:lnTo>
                  <a:lnTo>
                    <a:pt x="90106" y="105074"/>
                  </a:lnTo>
                  <a:lnTo>
                    <a:pt x="90106" y="104176"/>
                  </a:lnTo>
                  <a:lnTo>
                    <a:pt x="90106" y="103727"/>
                  </a:lnTo>
                  <a:lnTo>
                    <a:pt x="90106" y="103578"/>
                  </a:lnTo>
                  <a:lnTo>
                    <a:pt x="89957" y="103428"/>
                  </a:lnTo>
                  <a:lnTo>
                    <a:pt x="89807" y="103578"/>
                  </a:lnTo>
                  <a:lnTo>
                    <a:pt x="89657" y="103578"/>
                  </a:lnTo>
                  <a:lnTo>
                    <a:pt x="89657" y="103727"/>
                  </a:lnTo>
                  <a:lnTo>
                    <a:pt x="89657" y="104625"/>
                  </a:lnTo>
                  <a:lnTo>
                    <a:pt x="89657" y="105523"/>
                  </a:lnTo>
                  <a:lnTo>
                    <a:pt x="89508" y="106571"/>
                  </a:lnTo>
                  <a:lnTo>
                    <a:pt x="89508" y="107769"/>
                  </a:lnTo>
                  <a:lnTo>
                    <a:pt x="89358" y="112259"/>
                  </a:lnTo>
                  <a:lnTo>
                    <a:pt x="89508" y="114504"/>
                  </a:lnTo>
                  <a:lnTo>
                    <a:pt x="89657" y="116749"/>
                  </a:lnTo>
                  <a:lnTo>
                    <a:pt x="89657" y="116749"/>
                  </a:lnTo>
                  <a:lnTo>
                    <a:pt x="83521" y="116001"/>
                  </a:lnTo>
                  <a:lnTo>
                    <a:pt x="82772" y="115851"/>
                  </a:lnTo>
                  <a:lnTo>
                    <a:pt x="82024" y="115702"/>
                  </a:lnTo>
                  <a:lnTo>
                    <a:pt x="61667" y="113007"/>
                  </a:lnTo>
                  <a:lnTo>
                    <a:pt x="60171" y="112708"/>
                  </a:lnTo>
                  <a:lnTo>
                    <a:pt x="52986" y="111810"/>
                  </a:lnTo>
                  <a:lnTo>
                    <a:pt x="51190" y="111511"/>
                  </a:lnTo>
                  <a:lnTo>
                    <a:pt x="35025" y="109265"/>
                  </a:lnTo>
                  <a:lnTo>
                    <a:pt x="33977" y="109116"/>
                  </a:lnTo>
                  <a:lnTo>
                    <a:pt x="23050" y="107619"/>
                  </a:lnTo>
                  <a:lnTo>
                    <a:pt x="19608" y="107170"/>
                  </a:lnTo>
                  <a:lnTo>
                    <a:pt x="15716" y="106571"/>
                  </a:lnTo>
                  <a:lnTo>
                    <a:pt x="12274" y="106122"/>
                  </a:lnTo>
                  <a:lnTo>
                    <a:pt x="5688" y="105224"/>
                  </a:lnTo>
                  <a:lnTo>
                    <a:pt x="12274" y="104326"/>
                  </a:lnTo>
                  <a:lnTo>
                    <a:pt x="15716" y="103727"/>
                  </a:lnTo>
                  <a:lnTo>
                    <a:pt x="19608" y="103129"/>
                  </a:lnTo>
                  <a:lnTo>
                    <a:pt x="23050" y="102680"/>
                  </a:lnTo>
                  <a:lnTo>
                    <a:pt x="33977" y="101033"/>
                  </a:lnTo>
                  <a:lnTo>
                    <a:pt x="35025" y="100883"/>
                  </a:lnTo>
                  <a:lnTo>
                    <a:pt x="51190" y="98339"/>
                  </a:lnTo>
                  <a:lnTo>
                    <a:pt x="52986" y="98039"/>
                  </a:lnTo>
                  <a:lnTo>
                    <a:pt x="60171" y="96992"/>
                  </a:lnTo>
                  <a:lnTo>
                    <a:pt x="61667" y="96842"/>
                  </a:lnTo>
                  <a:lnTo>
                    <a:pt x="81425" y="93848"/>
                  </a:lnTo>
                  <a:lnTo>
                    <a:pt x="82173" y="93699"/>
                  </a:lnTo>
                  <a:lnTo>
                    <a:pt x="82922" y="93549"/>
                  </a:lnTo>
                  <a:lnTo>
                    <a:pt x="85915" y="93100"/>
                  </a:lnTo>
                  <a:lnTo>
                    <a:pt x="86514" y="93100"/>
                  </a:lnTo>
                  <a:lnTo>
                    <a:pt x="90106" y="92501"/>
                  </a:lnTo>
                  <a:lnTo>
                    <a:pt x="90555" y="92352"/>
                  </a:lnTo>
                  <a:close/>
                  <a:moveTo>
                    <a:pt x="117647" y="92501"/>
                  </a:moveTo>
                  <a:lnTo>
                    <a:pt x="119294" y="92651"/>
                  </a:lnTo>
                  <a:lnTo>
                    <a:pt x="119144" y="95046"/>
                  </a:lnTo>
                  <a:lnTo>
                    <a:pt x="118994" y="97590"/>
                  </a:lnTo>
                  <a:lnTo>
                    <a:pt x="119144" y="102530"/>
                  </a:lnTo>
                  <a:lnTo>
                    <a:pt x="119144" y="103428"/>
                  </a:lnTo>
                  <a:lnTo>
                    <a:pt x="119294" y="104176"/>
                  </a:lnTo>
                  <a:lnTo>
                    <a:pt x="119294" y="104476"/>
                  </a:lnTo>
                  <a:lnTo>
                    <a:pt x="119294" y="105224"/>
                  </a:lnTo>
                  <a:lnTo>
                    <a:pt x="119294" y="105823"/>
                  </a:lnTo>
                  <a:lnTo>
                    <a:pt x="119294" y="105972"/>
                  </a:lnTo>
                  <a:lnTo>
                    <a:pt x="119593" y="105972"/>
                  </a:lnTo>
                  <a:lnTo>
                    <a:pt x="119743" y="105823"/>
                  </a:lnTo>
                  <a:lnTo>
                    <a:pt x="119743" y="104775"/>
                  </a:lnTo>
                  <a:lnTo>
                    <a:pt x="119743" y="103727"/>
                  </a:lnTo>
                  <a:lnTo>
                    <a:pt x="119892" y="102680"/>
                  </a:lnTo>
                  <a:lnTo>
                    <a:pt x="119892" y="101482"/>
                  </a:lnTo>
                  <a:lnTo>
                    <a:pt x="120042" y="97141"/>
                  </a:lnTo>
                  <a:lnTo>
                    <a:pt x="119892" y="94896"/>
                  </a:lnTo>
                  <a:lnTo>
                    <a:pt x="119743" y="92651"/>
                  </a:lnTo>
                  <a:lnTo>
                    <a:pt x="119743" y="92651"/>
                  </a:lnTo>
                  <a:lnTo>
                    <a:pt x="125730" y="93549"/>
                  </a:lnTo>
                  <a:lnTo>
                    <a:pt x="126478" y="93699"/>
                  </a:lnTo>
                  <a:lnTo>
                    <a:pt x="127077" y="93699"/>
                  </a:lnTo>
                  <a:lnTo>
                    <a:pt x="147733" y="96543"/>
                  </a:lnTo>
                  <a:lnTo>
                    <a:pt x="149229" y="96842"/>
                  </a:lnTo>
                  <a:lnTo>
                    <a:pt x="156414" y="97740"/>
                  </a:lnTo>
                  <a:lnTo>
                    <a:pt x="158210" y="98039"/>
                  </a:lnTo>
                  <a:lnTo>
                    <a:pt x="174375" y="100285"/>
                  </a:lnTo>
                  <a:lnTo>
                    <a:pt x="175423" y="100434"/>
                  </a:lnTo>
                  <a:lnTo>
                    <a:pt x="186350" y="101931"/>
                  </a:lnTo>
                  <a:lnTo>
                    <a:pt x="189792" y="102380"/>
                  </a:lnTo>
                  <a:lnTo>
                    <a:pt x="193684" y="102829"/>
                  </a:lnTo>
                  <a:lnTo>
                    <a:pt x="197126" y="103278"/>
                  </a:lnTo>
                  <a:lnTo>
                    <a:pt x="203712" y="104326"/>
                  </a:lnTo>
                  <a:lnTo>
                    <a:pt x="197126" y="105224"/>
                  </a:lnTo>
                  <a:lnTo>
                    <a:pt x="193684" y="105823"/>
                  </a:lnTo>
                  <a:lnTo>
                    <a:pt x="189792" y="106421"/>
                  </a:lnTo>
                  <a:lnTo>
                    <a:pt x="186350" y="106871"/>
                  </a:lnTo>
                  <a:lnTo>
                    <a:pt x="175423" y="108517"/>
                  </a:lnTo>
                  <a:lnTo>
                    <a:pt x="174375" y="108667"/>
                  </a:lnTo>
                  <a:lnTo>
                    <a:pt x="158210" y="111062"/>
                  </a:lnTo>
                  <a:lnTo>
                    <a:pt x="156414" y="111361"/>
                  </a:lnTo>
                  <a:lnTo>
                    <a:pt x="149229" y="112409"/>
                  </a:lnTo>
                  <a:lnTo>
                    <a:pt x="147733" y="112708"/>
                  </a:lnTo>
                  <a:lnTo>
                    <a:pt x="127975" y="115702"/>
                  </a:lnTo>
                  <a:lnTo>
                    <a:pt x="127376" y="115851"/>
                  </a:lnTo>
                  <a:lnTo>
                    <a:pt x="126628" y="115851"/>
                  </a:lnTo>
                  <a:lnTo>
                    <a:pt x="123634" y="116300"/>
                  </a:lnTo>
                  <a:lnTo>
                    <a:pt x="123036" y="116450"/>
                  </a:lnTo>
                  <a:lnTo>
                    <a:pt x="119443" y="117049"/>
                  </a:lnTo>
                  <a:lnTo>
                    <a:pt x="118695" y="117049"/>
                  </a:lnTo>
                  <a:lnTo>
                    <a:pt x="118695" y="116899"/>
                  </a:lnTo>
                  <a:lnTo>
                    <a:pt x="117348" y="115552"/>
                  </a:lnTo>
                  <a:lnTo>
                    <a:pt x="117198" y="115402"/>
                  </a:lnTo>
                  <a:lnTo>
                    <a:pt x="115552" y="113756"/>
                  </a:lnTo>
                  <a:lnTo>
                    <a:pt x="115402" y="113756"/>
                  </a:lnTo>
                  <a:lnTo>
                    <a:pt x="113756" y="112109"/>
                  </a:lnTo>
                  <a:lnTo>
                    <a:pt x="113606" y="111960"/>
                  </a:lnTo>
                  <a:lnTo>
                    <a:pt x="111959" y="110463"/>
                  </a:lnTo>
                  <a:lnTo>
                    <a:pt x="111810" y="110313"/>
                  </a:lnTo>
                  <a:lnTo>
                    <a:pt x="111660" y="110163"/>
                  </a:lnTo>
                  <a:lnTo>
                    <a:pt x="112259" y="110163"/>
                  </a:lnTo>
                  <a:lnTo>
                    <a:pt x="113606" y="110014"/>
                  </a:lnTo>
                  <a:lnTo>
                    <a:pt x="113756" y="109864"/>
                  </a:lnTo>
                  <a:lnTo>
                    <a:pt x="113606" y="109714"/>
                  </a:lnTo>
                  <a:lnTo>
                    <a:pt x="112558" y="109714"/>
                  </a:lnTo>
                  <a:lnTo>
                    <a:pt x="110912" y="109565"/>
                  </a:lnTo>
                  <a:lnTo>
                    <a:pt x="110912" y="109415"/>
                  </a:lnTo>
                  <a:lnTo>
                    <a:pt x="110762" y="109265"/>
                  </a:lnTo>
                  <a:lnTo>
                    <a:pt x="110163" y="108816"/>
                  </a:lnTo>
                  <a:lnTo>
                    <a:pt x="110014" y="108667"/>
                  </a:lnTo>
                  <a:lnTo>
                    <a:pt x="108367" y="107020"/>
                  </a:lnTo>
                  <a:lnTo>
                    <a:pt x="108217" y="106871"/>
                  </a:lnTo>
                  <a:lnTo>
                    <a:pt x="106571" y="105374"/>
                  </a:lnTo>
                  <a:lnTo>
                    <a:pt x="106122" y="104925"/>
                  </a:lnTo>
                  <a:lnTo>
                    <a:pt x="105972" y="104775"/>
                  </a:lnTo>
                  <a:lnTo>
                    <a:pt x="105823" y="104775"/>
                  </a:lnTo>
                  <a:lnTo>
                    <a:pt x="106272" y="104326"/>
                  </a:lnTo>
                  <a:lnTo>
                    <a:pt x="106272" y="104176"/>
                  </a:lnTo>
                  <a:lnTo>
                    <a:pt x="106870" y="103727"/>
                  </a:lnTo>
                  <a:lnTo>
                    <a:pt x="107918" y="102530"/>
                  </a:lnTo>
                  <a:lnTo>
                    <a:pt x="109415" y="101033"/>
                  </a:lnTo>
                  <a:lnTo>
                    <a:pt x="109415" y="103578"/>
                  </a:lnTo>
                  <a:lnTo>
                    <a:pt x="109415" y="104176"/>
                  </a:lnTo>
                  <a:lnTo>
                    <a:pt x="109415" y="104775"/>
                  </a:lnTo>
                  <a:lnTo>
                    <a:pt x="109415" y="104925"/>
                  </a:lnTo>
                  <a:lnTo>
                    <a:pt x="109415" y="105374"/>
                  </a:lnTo>
                  <a:lnTo>
                    <a:pt x="109565" y="105673"/>
                  </a:lnTo>
                  <a:lnTo>
                    <a:pt x="109565" y="105823"/>
                  </a:lnTo>
                  <a:lnTo>
                    <a:pt x="109714" y="106871"/>
                  </a:lnTo>
                  <a:lnTo>
                    <a:pt x="109864" y="107020"/>
                  </a:lnTo>
                  <a:lnTo>
                    <a:pt x="109864" y="106871"/>
                  </a:lnTo>
                  <a:lnTo>
                    <a:pt x="110014" y="106871"/>
                  </a:lnTo>
                  <a:lnTo>
                    <a:pt x="110163" y="105374"/>
                  </a:lnTo>
                  <a:lnTo>
                    <a:pt x="110163" y="105224"/>
                  </a:lnTo>
                  <a:lnTo>
                    <a:pt x="110163" y="104925"/>
                  </a:lnTo>
                  <a:lnTo>
                    <a:pt x="110163" y="104775"/>
                  </a:lnTo>
                  <a:lnTo>
                    <a:pt x="110163" y="104176"/>
                  </a:lnTo>
                  <a:lnTo>
                    <a:pt x="110313" y="104027"/>
                  </a:lnTo>
                  <a:lnTo>
                    <a:pt x="110313" y="103578"/>
                  </a:lnTo>
                  <a:lnTo>
                    <a:pt x="110313" y="100135"/>
                  </a:lnTo>
                  <a:lnTo>
                    <a:pt x="112857" y="97441"/>
                  </a:lnTo>
                  <a:lnTo>
                    <a:pt x="112558" y="100434"/>
                  </a:lnTo>
                  <a:lnTo>
                    <a:pt x="112558" y="103578"/>
                  </a:lnTo>
                  <a:lnTo>
                    <a:pt x="112558" y="104027"/>
                  </a:lnTo>
                  <a:lnTo>
                    <a:pt x="112558" y="104176"/>
                  </a:lnTo>
                  <a:lnTo>
                    <a:pt x="112558" y="104625"/>
                  </a:lnTo>
                  <a:lnTo>
                    <a:pt x="112558" y="104775"/>
                  </a:lnTo>
                  <a:lnTo>
                    <a:pt x="112708" y="105224"/>
                  </a:lnTo>
                  <a:lnTo>
                    <a:pt x="112708" y="105972"/>
                  </a:lnTo>
                  <a:lnTo>
                    <a:pt x="112708" y="106122"/>
                  </a:lnTo>
                  <a:lnTo>
                    <a:pt x="112857" y="107619"/>
                  </a:lnTo>
                  <a:lnTo>
                    <a:pt x="113007" y="107769"/>
                  </a:lnTo>
                  <a:lnTo>
                    <a:pt x="113157" y="107619"/>
                  </a:lnTo>
                  <a:lnTo>
                    <a:pt x="113456" y="105374"/>
                  </a:lnTo>
                  <a:lnTo>
                    <a:pt x="113456" y="105224"/>
                  </a:lnTo>
                  <a:lnTo>
                    <a:pt x="113456" y="104775"/>
                  </a:lnTo>
                  <a:lnTo>
                    <a:pt x="113456" y="104625"/>
                  </a:lnTo>
                  <a:lnTo>
                    <a:pt x="113456" y="104176"/>
                  </a:lnTo>
                  <a:lnTo>
                    <a:pt x="113456" y="104027"/>
                  </a:lnTo>
                  <a:lnTo>
                    <a:pt x="113456" y="103578"/>
                  </a:lnTo>
                  <a:lnTo>
                    <a:pt x="113456" y="100285"/>
                  </a:lnTo>
                  <a:lnTo>
                    <a:pt x="113307" y="96992"/>
                  </a:lnTo>
                  <a:lnTo>
                    <a:pt x="117647" y="92501"/>
                  </a:lnTo>
                  <a:close/>
                  <a:moveTo>
                    <a:pt x="156115" y="113007"/>
                  </a:moveTo>
                  <a:lnTo>
                    <a:pt x="155815" y="115253"/>
                  </a:lnTo>
                  <a:lnTo>
                    <a:pt x="155216" y="117348"/>
                  </a:lnTo>
                  <a:lnTo>
                    <a:pt x="148481" y="116001"/>
                  </a:lnTo>
                  <a:lnTo>
                    <a:pt x="148930" y="114205"/>
                  </a:lnTo>
                  <a:lnTo>
                    <a:pt x="156115" y="113007"/>
                  </a:lnTo>
                  <a:close/>
                  <a:moveTo>
                    <a:pt x="23200" y="109265"/>
                  </a:moveTo>
                  <a:lnTo>
                    <a:pt x="34127" y="110762"/>
                  </a:lnTo>
                  <a:lnTo>
                    <a:pt x="34725" y="115552"/>
                  </a:lnTo>
                  <a:lnTo>
                    <a:pt x="35623" y="120342"/>
                  </a:lnTo>
                  <a:lnTo>
                    <a:pt x="24547" y="120342"/>
                  </a:lnTo>
                  <a:lnTo>
                    <a:pt x="24098" y="117647"/>
                  </a:lnTo>
                  <a:lnTo>
                    <a:pt x="23649" y="114803"/>
                  </a:lnTo>
                  <a:lnTo>
                    <a:pt x="23350" y="112109"/>
                  </a:lnTo>
                  <a:lnTo>
                    <a:pt x="23200" y="109265"/>
                  </a:lnTo>
                  <a:close/>
                  <a:moveTo>
                    <a:pt x="186350" y="108517"/>
                  </a:moveTo>
                  <a:lnTo>
                    <a:pt x="186050" y="111511"/>
                  </a:lnTo>
                  <a:lnTo>
                    <a:pt x="185751" y="114504"/>
                  </a:lnTo>
                  <a:lnTo>
                    <a:pt x="185451" y="117348"/>
                  </a:lnTo>
                  <a:lnTo>
                    <a:pt x="184853" y="120342"/>
                  </a:lnTo>
                  <a:lnTo>
                    <a:pt x="173777" y="120342"/>
                  </a:lnTo>
                  <a:lnTo>
                    <a:pt x="174226" y="117797"/>
                  </a:lnTo>
                  <a:lnTo>
                    <a:pt x="174675" y="115253"/>
                  </a:lnTo>
                  <a:lnTo>
                    <a:pt x="174974" y="112708"/>
                  </a:lnTo>
                  <a:lnTo>
                    <a:pt x="175273" y="110163"/>
                  </a:lnTo>
                  <a:lnTo>
                    <a:pt x="186350" y="108517"/>
                  </a:lnTo>
                  <a:close/>
                  <a:moveTo>
                    <a:pt x="37869" y="121240"/>
                  </a:moveTo>
                  <a:lnTo>
                    <a:pt x="39066" y="121389"/>
                  </a:lnTo>
                  <a:lnTo>
                    <a:pt x="38168" y="121838"/>
                  </a:lnTo>
                  <a:lnTo>
                    <a:pt x="37869" y="121240"/>
                  </a:lnTo>
                  <a:close/>
                  <a:moveTo>
                    <a:pt x="171531" y="121240"/>
                  </a:moveTo>
                  <a:lnTo>
                    <a:pt x="171232" y="121838"/>
                  </a:lnTo>
                  <a:lnTo>
                    <a:pt x="170484" y="121389"/>
                  </a:lnTo>
                  <a:lnTo>
                    <a:pt x="171531" y="121240"/>
                  </a:lnTo>
                  <a:close/>
                  <a:moveTo>
                    <a:pt x="37569" y="121240"/>
                  </a:moveTo>
                  <a:lnTo>
                    <a:pt x="37719" y="121389"/>
                  </a:lnTo>
                  <a:lnTo>
                    <a:pt x="38018" y="121838"/>
                  </a:lnTo>
                  <a:lnTo>
                    <a:pt x="37120" y="122437"/>
                  </a:lnTo>
                  <a:lnTo>
                    <a:pt x="36222" y="122886"/>
                  </a:lnTo>
                  <a:lnTo>
                    <a:pt x="26493" y="128574"/>
                  </a:lnTo>
                  <a:lnTo>
                    <a:pt x="25595" y="124982"/>
                  </a:lnTo>
                  <a:lnTo>
                    <a:pt x="24697" y="121240"/>
                  </a:lnTo>
                  <a:lnTo>
                    <a:pt x="25146" y="121240"/>
                  </a:lnTo>
                  <a:lnTo>
                    <a:pt x="25595" y="122736"/>
                  </a:lnTo>
                  <a:lnTo>
                    <a:pt x="25894" y="123635"/>
                  </a:lnTo>
                  <a:lnTo>
                    <a:pt x="26194" y="124533"/>
                  </a:lnTo>
                  <a:lnTo>
                    <a:pt x="26343" y="124533"/>
                  </a:lnTo>
                  <a:lnTo>
                    <a:pt x="26343" y="124383"/>
                  </a:lnTo>
                  <a:lnTo>
                    <a:pt x="25894" y="122437"/>
                  </a:lnTo>
                  <a:lnTo>
                    <a:pt x="25445" y="121240"/>
                  </a:lnTo>
                  <a:lnTo>
                    <a:pt x="26493" y="121240"/>
                  </a:lnTo>
                  <a:lnTo>
                    <a:pt x="26942" y="122587"/>
                  </a:lnTo>
                  <a:lnTo>
                    <a:pt x="27092" y="123485"/>
                  </a:lnTo>
                  <a:lnTo>
                    <a:pt x="27541" y="124383"/>
                  </a:lnTo>
                  <a:lnTo>
                    <a:pt x="27690" y="124383"/>
                  </a:lnTo>
                  <a:lnTo>
                    <a:pt x="27391" y="123485"/>
                  </a:lnTo>
                  <a:lnTo>
                    <a:pt x="27241" y="122587"/>
                  </a:lnTo>
                  <a:lnTo>
                    <a:pt x="26792" y="121240"/>
                  </a:lnTo>
                  <a:lnTo>
                    <a:pt x="27541" y="121240"/>
                  </a:lnTo>
                  <a:lnTo>
                    <a:pt x="27990" y="122736"/>
                  </a:lnTo>
                  <a:lnTo>
                    <a:pt x="28289" y="123335"/>
                  </a:lnTo>
                  <a:lnTo>
                    <a:pt x="28589" y="123934"/>
                  </a:lnTo>
                  <a:lnTo>
                    <a:pt x="28738" y="123934"/>
                  </a:lnTo>
                  <a:lnTo>
                    <a:pt x="28738" y="123784"/>
                  </a:lnTo>
                  <a:lnTo>
                    <a:pt x="28140" y="122287"/>
                  </a:lnTo>
                  <a:lnTo>
                    <a:pt x="27840" y="121240"/>
                  </a:lnTo>
                  <a:lnTo>
                    <a:pt x="29187" y="121240"/>
                  </a:lnTo>
                  <a:lnTo>
                    <a:pt x="29487" y="122287"/>
                  </a:lnTo>
                  <a:lnTo>
                    <a:pt x="29786" y="123185"/>
                  </a:lnTo>
                  <a:lnTo>
                    <a:pt x="30085" y="123934"/>
                  </a:lnTo>
                  <a:lnTo>
                    <a:pt x="30235" y="123934"/>
                  </a:lnTo>
                  <a:lnTo>
                    <a:pt x="29936" y="123036"/>
                  </a:lnTo>
                  <a:lnTo>
                    <a:pt x="29786" y="122287"/>
                  </a:lnTo>
                  <a:lnTo>
                    <a:pt x="29337" y="121240"/>
                  </a:lnTo>
                  <a:lnTo>
                    <a:pt x="30385" y="121240"/>
                  </a:lnTo>
                  <a:lnTo>
                    <a:pt x="30534" y="122138"/>
                  </a:lnTo>
                  <a:lnTo>
                    <a:pt x="30834" y="122886"/>
                  </a:lnTo>
                  <a:lnTo>
                    <a:pt x="31133" y="123635"/>
                  </a:lnTo>
                  <a:lnTo>
                    <a:pt x="31283" y="123635"/>
                  </a:lnTo>
                  <a:lnTo>
                    <a:pt x="30684" y="121689"/>
                  </a:lnTo>
                  <a:lnTo>
                    <a:pt x="30684" y="121240"/>
                  </a:lnTo>
                  <a:lnTo>
                    <a:pt x="31432" y="121240"/>
                  </a:lnTo>
                  <a:lnTo>
                    <a:pt x="31582" y="121838"/>
                  </a:lnTo>
                  <a:lnTo>
                    <a:pt x="32181" y="123335"/>
                  </a:lnTo>
                  <a:lnTo>
                    <a:pt x="32331" y="123335"/>
                  </a:lnTo>
                  <a:lnTo>
                    <a:pt x="32331" y="123185"/>
                  </a:lnTo>
                  <a:lnTo>
                    <a:pt x="31881" y="121838"/>
                  </a:lnTo>
                  <a:lnTo>
                    <a:pt x="31732" y="121240"/>
                  </a:lnTo>
                  <a:lnTo>
                    <a:pt x="32480" y="121240"/>
                  </a:lnTo>
                  <a:lnTo>
                    <a:pt x="32780" y="122138"/>
                  </a:lnTo>
                  <a:lnTo>
                    <a:pt x="33079" y="123036"/>
                  </a:lnTo>
                  <a:lnTo>
                    <a:pt x="33229" y="123036"/>
                  </a:lnTo>
                  <a:lnTo>
                    <a:pt x="33079" y="122138"/>
                  </a:lnTo>
                  <a:lnTo>
                    <a:pt x="32780" y="121240"/>
                  </a:lnTo>
                  <a:lnTo>
                    <a:pt x="33528" y="121240"/>
                  </a:lnTo>
                  <a:lnTo>
                    <a:pt x="33678" y="121689"/>
                  </a:lnTo>
                  <a:lnTo>
                    <a:pt x="33827" y="122138"/>
                  </a:lnTo>
                  <a:lnTo>
                    <a:pt x="34127" y="122736"/>
                  </a:lnTo>
                  <a:lnTo>
                    <a:pt x="34276" y="122587"/>
                  </a:lnTo>
                  <a:lnTo>
                    <a:pt x="33977" y="121539"/>
                  </a:lnTo>
                  <a:lnTo>
                    <a:pt x="33827" y="121240"/>
                  </a:lnTo>
                  <a:lnTo>
                    <a:pt x="34576" y="121240"/>
                  </a:lnTo>
                  <a:lnTo>
                    <a:pt x="35174" y="122437"/>
                  </a:lnTo>
                  <a:lnTo>
                    <a:pt x="35324" y="122437"/>
                  </a:lnTo>
                  <a:lnTo>
                    <a:pt x="34875" y="121240"/>
                  </a:lnTo>
                  <a:lnTo>
                    <a:pt x="35623" y="121240"/>
                  </a:lnTo>
                  <a:lnTo>
                    <a:pt x="35623" y="121539"/>
                  </a:lnTo>
                  <a:lnTo>
                    <a:pt x="36072" y="122287"/>
                  </a:lnTo>
                  <a:lnTo>
                    <a:pt x="36222" y="122437"/>
                  </a:lnTo>
                  <a:lnTo>
                    <a:pt x="36222" y="122287"/>
                  </a:lnTo>
                  <a:lnTo>
                    <a:pt x="35923" y="121389"/>
                  </a:lnTo>
                  <a:lnTo>
                    <a:pt x="35923" y="121240"/>
                  </a:lnTo>
                  <a:lnTo>
                    <a:pt x="36522" y="121240"/>
                  </a:lnTo>
                  <a:lnTo>
                    <a:pt x="36522" y="121389"/>
                  </a:lnTo>
                  <a:lnTo>
                    <a:pt x="36971" y="121988"/>
                  </a:lnTo>
                  <a:lnTo>
                    <a:pt x="37120" y="121838"/>
                  </a:lnTo>
                  <a:lnTo>
                    <a:pt x="36821" y="121389"/>
                  </a:lnTo>
                  <a:lnTo>
                    <a:pt x="36821" y="121240"/>
                  </a:lnTo>
                  <a:close/>
                  <a:moveTo>
                    <a:pt x="184703" y="121240"/>
                  </a:moveTo>
                  <a:lnTo>
                    <a:pt x="183805" y="124982"/>
                  </a:lnTo>
                  <a:lnTo>
                    <a:pt x="182907" y="128574"/>
                  </a:lnTo>
                  <a:lnTo>
                    <a:pt x="173178" y="122886"/>
                  </a:lnTo>
                  <a:lnTo>
                    <a:pt x="172280" y="122437"/>
                  </a:lnTo>
                  <a:lnTo>
                    <a:pt x="171382" y="121838"/>
                  </a:lnTo>
                  <a:lnTo>
                    <a:pt x="171831" y="121389"/>
                  </a:lnTo>
                  <a:lnTo>
                    <a:pt x="171831" y="121240"/>
                  </a:lnTo>
                  <a:lnTo>
                    <a:pt x="172579" y="121240"/>
                  </a:lnTo>
                  <a:lnTo>
                    <a:pt x="172429" y="121539"/>
                  </a:lnTo>
                  <a:lnTo>
                    <a:pt x="172429" y="121838"/>
                  </a:lnTo>
                  <a:lnTo>
                    <a:pt x="172429" y="121988"/>
                  </a:lnTo>
                  <a:lnTo>
                    <a:pt x="172878" y="121389"/>
                  </a:lnTo>
                  <a:lnTo>
                    <a:pt x="172878" y="121240"/>
                  </a:lnTo>
                  <a:lnTo>
                    <a:pt x="173627" y="121240"/>
                  </a:lnTo>
                  <a:lnTo>
                    <a:pt x="173477" y="121389"/>
                  </a:lnTo>
                  <a:lnTo>
                    <a:pt x="173477" y="121539"/>
                  </a:lnTo>
                  <a:lnTo>
                    <a:pt x="173178" y="122287"/>
                  </a:lnTo>
                  <a:lnTo>
                    <a:pt x="173178" y="122437"/>
                  </a:lnTo>
                  <a:lnTo>
                    <a:pt x="173328" y="122287"/>
                  </a:lnTo>
                  <a:lnTo>
                    <a:pt x="173777" y="121539"/>
                  </a:lnTo>
                  <a:lnTo>
                    <a:pt x="173926" y="121240"/>
                  </a:lnTo>
                  <a:lnTo>
                    <a:pt x="174525" y="121240"/>
                  </a:lnTo>
                  <a:lnTo>
                    <a:pt x="174226" y="122437"/>
                  </a:lnTo>
                  <a:lnTo>
                    <a:pt x="174375" y="122437"/>
                  </a:lnTo>
                  <a:lnTo>
                    <a:pt x="174824" y="121240"/>
                  </a:lnTo>
                  <a:lnTo>
                    <a:pt x="175573" y="121240"/>
                  </a:lnTo>
                  <a:lnTo>
                    <a:pt x="175573" y="121539"/>
                  </a:lnTo>
                  <a:lnTo>
                    <a:pt x="175124" y="122587"/>
                  </a:lnTo>
                  <a:lnTo>
                    <a:pt x="175273" y="122736"/>
                  </a:lnTo>
                  <a:lnTo>
                    <a:pt x="175573" y="122138"/>
                  </a:lnTo>
                  <a:lnTo>
                    <a:pt x="175722" y="121689"/>
                  </a:lnTo>
                  <a:lnTo>
                    <a:pt x="175872" y="121240"/>
                  </a:lnTo>
                  <a:lnTo>
                    <a:pt x="176620" y="121240"/>
                  </a:lnTo>
                  <a:lnTo>
                    <a:pt x="176321" y="122138"/>
                  </a:lnTo>
                  <a:lnTo>
                    <a:pt x="176171" y="123036"/>
                  </a:lnTo>
                  <a:lnTo>
                    <a:pt x="176321" y="123036"/>
                  </a:lnTo>
                  <a:lnTo>
                    <a:pt x="176620" y="122138"/>
                  </a:lnTo>
                  <a:lnTo>
                    <a:pt x="176920" y="121240"/>
                  </a:lnTo>
                  <a:lnTo>
                    <a:pt x="177818" y="121240"/>
                  </a:lnTo>
                  <a:lnTo>
                    <a:pt x="177519" y="121838"/>
                  </a:lnTo>
                  <a:lnTo>
                    <a:pt x="177069" y="123185"/>
                  </a:lnTo>
                  <a:lnTo>
                    <a:pt x="177219" y="123335"/>
                  </a:lnTo>
                  <a:lnTo>
                    <a:pt x="177818" y="121838"/>
                  </a:lnTo>
                  <a:lnTo>
                    <a:pt x="177968" y="121240"/>
                  </a:lnTo>
                  <a:lnTo>
                    <a:pt x="178866" y="121240"/>
                  </a:lnTo>
                  <a:lnTo>
                    <a:pt x="178716" y="121689"/>
                  </a:lnTo>
                  <a:lnTo>
                    <a:pt x="178117" y="123635"/>
                  </a:lnTo>
                  <a:lnTo>
                    <a:pt x="178267" y="123635"/>
                  </a:lnTo>
                  <a:lnTo>
                    <a:pt x="178566" y="122886"/>
                  </a:lnTo>
                  <a:lnTo>
                    <a:pt x="178866" y="122138"/>
                  </a:lnTo>
                  <a:lnTo>
                    <a:pt x="179015" y="121240"/>
                  </a:lnTo>
                  <a:lnTo>
                    <a:pt x="180063" y="121240"/>
                  </a:lnTo>
                  <a:lnTo>
                    <a:pt x="179764" y="122287"/>
                  </a:lnTo>
                  <a:lnTo>
                    <a:pt x="179464" y="123036"/>
                  </a:lnTo>
                  <a:lnTo>
                    <a:pt x="179315" y="123934"/>
                  </a:lnTo>
                  <a:lnTo>
                    <a:pt x="179764" y="123185"/>
                  </a:lnTo>
                  <a:lnTo>
                    <a:pt x="180063" y="122287"/>
                  </a:lnTo>
                  <a:lnTo>
                    <a:pt x="180362" y="121240"/>
                  </a:lnTo>
                  <a:lnTo>
                    <a:pt x="181560" y="121240"/>
                  </a:lnTo>
                  <a:lnTo>
                    <a:pt x="181260" y="122287"/>
                  </a:lnTo>
                  <a:lnTo>
                    <a:pt x="180662" y="123784"/>
                  </a:lnTo>
                  <a:lnTo>
                    <a:pt x="180662" y="123934"/>
                  </a:lnTo>
                  <a:lnTo>
                    <a:pt x="180811" y="123934"/>
                  </a:lnTo>
                  <a:lnTo>
                    <a:pt x="181111" y="123335"/>
                  </a:lnTo>
                  <a:lnTo>
                    <a:pt x="181410" y="122736"/>
                  </a:lnTo>
                  <a:lnTo>
                    <a:pt x="181859" y="121240"/>
                  </a:lnTo>
                  <a:lnTo>
                    <a:pt x="182757" y="121240"/>
                  </a:lnTo>
                  <a:lnTo>
                    <a:pt x="182308" y="122587"/>
                  </a:lnTo>
                  <a:lnTo>
                    <a:pt x="182009" y="123485"/>
                  </a:lnTo>
                  <a:lnTo>
                    <a:pt x="181859" y="124383"/>
                  </a:lnTo>
                  <a:lnTo>
                    <a:pt x="182308" y="123485"/>
                  </a:lnTo>
                  <a:lnTo>
                    <a:pt x="182608" y="122587"/>
                  </a:lnTo>
                  <a:lnTo>
                    <a:pt x="182907" y="121240"/>
                  </a:lnTo>
                  <a:lnTo>
                    <a:pt x="183955" y="121240"/>
                  </a:lnTo>
                  <a:lnTo>
                    <a:pt x="183506" y="122437"/>
                  </a:lnTo>
                  <a:lnTo>
                    <a:pt x="183057" y="124383"/>
                  </a:lnTo>
                  <a:lnTo>
                    <a:pt x="183057" y="124533"/>
                  </a:lnTo>
                  <a:lnTo>
                    <a:pt x="183206" y="124533"/>
                  </a:lnTo>
                  <a:lnTo>
                    <a:pt x="183506" y="123635"/>
                  </a:lnTo>
                  <a:lnTo>
                    <a:pt x="183805" y="122736"/>
                  </a:lnTo>
                  <a:lnTo>
                    <a:pt x="184254" y="121240"/>
                  </a:lnTo>
                  <a:close/>
                  <a:moveTo>
                    <a:pt x="147433" y="114354"/>
                  </a:moveTo>
                  <a:lnTo>
                    <a:pt x="146834" y="116749"/>
                  </a:lnTo>
                  <a:lnTo>
                    <a:pt x="146086" y="118845"/>
                  </a:lnTo>
                  <a:lnTo>
                    <a:pt x="145338" y="121090"/>
                  </a:lnTo>
                  <a:lnTo>
                    <a:pt x="144440" y="123185"/>
                  </a:lnTo>
                  <a:lnTo>
                    <a:pt x="143392" y="125281"/>
                  </a:lnTo>
                  <a:lnTo>
                    <a:pt x="142194" y="127227"/>
                  </a:lnTo>
                  <a:lnTo>
                    <a:pt x="140997" y="129173"/>
                  </a:lnTo>
                  <a:lnTo>
                    <a:pt x="139650" y="131118"/>
                  </a:lnTo>
                  <a:lnTo>
                    <a:pt x="129172" y="117198"/>
                  </a:lnTo>
                  <a:lnTo>
                    <a:pt x="147433" y="114354"/>
                  </a:lnTo>
                  <a:close/>
                  <a:moveTo>
                    <a:pt x="62117" y="114654"/>
                  </a:moveTo>
                  <a:lnTo>
                    <a:pt x="80976" y="117198"/>
                  </a:lnTo>
                  <a:lnTo>
                    <a:pt x="70199" y="131717"/>
                  </a:lnTo>
                  <a:lnTo>
                    <a:pt x="68852" y="129921"/>
                  </a:lnTo>
                  <a:lnTo>
                    <a:pt x="67505" y="127826"/>
                  </a:lnTo>
                  <a:lnTo>
                    <a:pt x="66308" y="125880"/>
                  </a:lnTo>
                  <a:lnTo>
                    <a:pt x="65260" y="123635"/>
                  </a:lnTo>
                  <a:lnTo>
                    <a:pt x="64212" y="121539"/>
                  </a:lnTo>
                  <a:lnTo>
                    <a:pt x="63464" y="119294"/>
                  </a:lnTo>
                  <a:lnTo>
                    <a:pt x="62715" y="117049"/>
                  </a:lnTo>
                  <a:lnTo>
                    <a:pt x="62117" y="114654"/>
                  </a:lnTo>
                  <a:close/>
                  <a:moveTo>
                    <a:pt x="60620" y="115253"/>
                  </a:moveTo>
                  <a:lnTo>
                    <a:pt x="61667" y="118845"/>
                  </a:lnTo>
                  <a:lnTo>
                    <a:pt x="63015" y="122287"/>
                  </a:lnTo>
                  <a:lnTo>
                    <a:pt x="64511" y="125580"/>
                  </a:lnTo>
                  <a:lnTo>
                    <a:pt x="66308" y="128724"/>
                  </a:lnTo>
                  <a:lnTo>
                    <a:pt x="60470" y="132466"/>
                  </a:lnTo>
                  <a:lnTo>
                    <a:pt x="58524" y="128873"/>
                  </a:lnTo>
                  <a:lnTo>
                    <a:pt x="56728" y="125131"/>
                  </a:lnTo>
                  <a:lnTo>
                    <a:pt x="55231" y="121090"/>
                  </a:lnTo>
                  <a:lnTo>
                    <a:pt x="54034" y="117049"/>
                  </a:lnTo>
                  <a:lnTo>
                    <a:pt x="60620" y="115253"/>
                  </a:lnTo>
                  <a:close/>
                  <a:moveTo>
                    <a:pt x="148331" y="116899"/>
                  </a:moveTo>
                  <a:lnTo>
                    <a:pt x="155067" y="118396"/>
                  </a:lnTo>
                  <a:lnTo>
                    <a:pt x="153869" y="122287"/>
                  </a:lnTo>
                  <a:lnTo>
                    <a:pt x="152223" y="126029"/>
                  </a:lnTo>
                  <a:lnTo>
                    <a:pt x="150427" y="129622"/>
                  </a:lnTo>
                  <a:lnTo>
                    <a:pt x="148481" y="133064"/>
                  </a:lnTo>
                  <a:lnTo>
                    <a:pt x="142643" y="129322"/>
                  </a:lnTo>
                  <a:lnTo>
                    <a:pt x="144440" y="126329"/>
                  </a:lnTo>
                  <a:lnTo>
                    <a:pt x="145936" y="123335"/>
                  </a:lnTo>
                  <a:lnTo>
                    <a:pt x="147283" y="120192"/>
                  </a:lnTo>
                  <a:lnTo>
                    <a:pt x="148331" y="116899"/>
                  </a:lnTo>
                  <a:close/>
                  <a:moveTo>
                    <a:pt x="142194" y="130071"/>
                  </a:moveTo>
                  <a:lnTo>
                    <a:pt x="147882" y="133962"/>
                  </a:lnTo>
                  <a:lnTo>
                    <a:pt x="146385" y="135908"/>
                  </a:lnTo>
                  <a:lnTo>
                    <a:pt x="144889" y="138004"/>
                  </a:lnTo>
                  <a:lnTo>
                    <a:pt x="140548" y="132316"/>
                  </a:lnTo>
                  <a:lnTo>
                    <a:pt x="142194" y="130071"/>
                  </a:lnTo>
                  <a:close/>
                  <a:moveTo>
                    <a:pt x="66906" y="129472"/>
                  </a:moveTo>
                  <a:lnTo>
                    <a:pt x="68104" y="131268"/>
                  </a:lnTo>
                  <a:lnTo>
                    <a:pt x="69301" y="132915"/>
                  </a:lnTo>
                  <a:lnTo>
                    <a:pt x="65110" y="138752"/>
                  </a:lnTo>
                  <a:lnTo>
                    <a:pt x="63015" y="136058"/>
                  </a:lnTo>
                  <a:lnTo>
                    <a:pt x="61069" y="133214"/>
                  </a:lnTo>
                  <a:lnTo>
                    <a:pt x="66906" y="129472"/>
                  </a:lnTo>
                  <a:close/>
                  <a:moveTo>
                    <a:pt x="161802" y="141596"/>
                  </a:moveTo>
                  <a:lnTo>
                    <a:pt x="162700" y="141895"/>
                  </a:lnTo>
                  <a:lnTo>
                    <a:pt x="162401" y="142344"/>
                  </a:lnTo>
                  <a:lnTo>
                    <a:pt x="161802" y="141596"/>
                  </a:lnTo>
                  <a:close/>
                  <a:moveTo>
                    <a:pt x="36522" y="123934"/>
                  </a:moveTo>
                  <a:lnTo>
                    <a:pt x="38018" y="128574"/>
                  </a:lnTo>
                  <a:lnTo>
                    <a:pt x="39814" y="133064"/>
                  </a:lnTo>
                  <a:lnTo>
                    <a:pt x="41910" y="137405"/>
                  </a:lnTo>
                  <a:lnTo>
                    <a:pt x="44305" y="141596"/>
                  </a:lnTo>
                  <a:lnTo>
                    <a:pt x="33827" y="145188"/>
                  </a:lnTo>
                  <a:lnTo>
                    <a:pt x="31732" y="141446"/>
                  </a:lnTo>
                  <a:lnTo>
                    <a:pt x="29936" y="137555"/>
                  </a:lnTo>
                  <a:lnTo>
                    <a:pt x="28289" y="133663"/>
                  </a:lnTo>
                  <a:lnTo>
                    <a:pt x="26792" y="129472"/>
                  </a:lnTo>
                  <a:lnTo>
                    <a:pt x="36522" y="123934"/>
                  </a:lnTo>
                  <a:close/>
                  <a:moveTo>
                    <a:pt x="172878" y="123934"/>
                  </a:moveTo>
                  <a:lnTo>
                    <a:pt x="182608" y="129472"/>
                  </a:lnTo>
                  <a:lnTo>
                    <a:pt x="181111" y="133513"/>
                  </a:lnTo>
                  <a:lnTo>
                    <a:pt x="179464" y="137555"/>
                  </a:lnTo>
                  <a:lnTo>
                    <a:pt x="177668" y="141446"/>
                  </a:lnTo>
                  <a:lnTo>
                    <a:pt x="175573" y="145188"/>
                  </a:lnTo>
                  <a:lnTo>
                    <a:pt x="165095" y="141596"/>
                  </a:lnTo>
                  <a:lnTo>
                    <a:pt x="167490" y="137405"/>
                  </a:lnTo>
                  <a:lnTo>
                    <a:pt x="169586" y="133064"/>
                  </a:lnTo>
                  <a:lnTo>
                    <a:pt x="171382" y="128574"/>
                  </a:lnTo>
                  <a:lnTo>
                    <a:pt x="172878" y="123934"/>
                  </a:lnTo>
                  <a:close/>
                  <a:moveTo>
                    <a:pt x="92352" y="129771"/>
                  </a:moveTo>
                  <a:lnTo>
                    <a:pt x="95046" y="147433"/>
                  </a:lnTo>
                  <a:lnTo>
                    <a:pt x="92801" y="146835"/>
                  </a:lnTo>
                  <a:lnTo>
                    <a:pt x="90705" y="146236"/>
                  </a:lnTo>
                  <a:lnTo>
                    <a:pt x="88610" y="145488"/>
                  </a:lnTo>
                  <a:lnTo>
                    <a:pt x="86514" y="144590"/>
                  </a:lnTo>
                  <a:lnTo>
                    <a:pt x="84568" y="143542"/>
                  </a:lnTo>
                  <a:lnTo>
                    <a:pt x="82622" y="142494"/>
                  </a:lnTo>
                  <a:lnTo>
                    <a:pt x="80677" y="141297"/>
                  </a:lnTo>
                  <a:lnTo>
                    <a:pt x="78880" y="140099"/>
                  </a:lnTo>
                  <a:lnTo>
                    <a:pt x="92352" y="129771"/>
                  </a:lnTo>
                  <a:close/>
                  <a:moveTo>
                    <a:pt x="117048" y="129023"/>
                  </a:moveTo>
                  <a:lnTo>
                    <a:pt x="131268" y="139500"/>
                  </a:lnTo>
                  <a:lnTo>
                    <a:pt x="129472" y="140848"/>
                  </a:lnTo>
                  <a:lnTo>
                    <a:pt x="127526" y="142045"/>
                  </a:lnTo>
                  <a:lnTo>
                    <a:pt x="125430" y="143242"/>
                  </a:lnTo>
                  <a:lnTo>
                    <a:pt x="123485" y="144290"/>
                  </a:lnTo>
                  <a:lnTo>
                    <a:pt x="121239" y="145188"/>
                  </a:lnTo>
                  <a:lnTo>
                    <a:pt x="119144" y="146086"/>
                  </a:lnTo>
                  <a:lnTo>
                    <a:pt x="116899" y="146835"/>
                  </a:lnTo>
                  <a:lnTo>
                    <a:pt x="114504" y="147433"/>
                  </a:lnTo>
                  <a:lnTo>
                    <a:pt x="117048" y="129023"/>
                  </a:lnTo>
                  <a:close/>
                  <a:moveTo>
                    <a:pt x="77683" y="140997"/>
                  </a:moveTo>
                  <a:lnTo>
                    <a:pt x="79779" y="142494"/>
                  </a:lnTo>
                  <a:lnTo>
                    <a:pt x="76186" y="148331"/>
                  </a:lnTo>
                  <a:lnTo>
                    <a:pt x="73941" y="146835"/>
                  </a:lnTo>
                  <a:lnTo>
                    <a:pt x="71995" y="145338"/>
                  </a:lnTo>
                  <a:lnTo>
                    <a:pt x="77683" y="140997"/>
                  </a:lnTo>
                  <a:close/>
                  <a:moveTo>
                    <a:pt x="132465" y="140399"/>
                  </a:moveTo>
                  <a:lnTo>
                    <a:pt x="138303" y="144590"/>
                  </a:lnTo>
                  <a:lnTo>
                    <a:pt x="135459" y="146835"/>
                  </a:lnTo>
                  <a:lnTo>
                    <a:pt x="132465" y="148781"/>
                  </a:lnTo>
                  <a:lnTo>
                    <a:pt x="128873" y="142943"/>
                  </a:lnTo>
                  <a:lnTo>
                    <a:pt x="130669" y="141746"/>
                  </a:lnTo>
                  <a:lnTo>
                    <a:pt x="132465" y="140399"/>
                  </a:lnTo>
                  <a:close/>
                  <a:moveTo>
                    <a:pt x="47747" y="141596"/>
                  </a:moveTo>
                  <a:lnTo>
                    <a:pt x="46999" y="142344"/>
                  </a:lnTo>
                  <a:lnTo>
                    <a:pt x="46400" y="143093"/>
                  </a:lnTo>
                  <a:lnTo>
                    <a:pt x="45652" y="143841"/>
                  </a:lnTo>
                  <a:lnTo>
                    <a:pt x="38318" y="152373"/>
                  </a:lnTo>
                  <a:lnTo>
                    <a:pt x="36222" y="149230"/>
                  </a:lnTo>
                  <a:lnTo>
                    <a:pt x="34276" y="146086"/>
                  </a:lnTo>
                  <a:lnTo>
                    <a:pt x="34576" y="145937"/>
                  </a:lnTo>
                  <a:lnTo>
                    <a:pt x="35474" y="147284"/>
                  </a:lnTo>
                  <a:lnTo>
                    <a:pt x="36072" y="148032"/>
                  </a:lnTo>
                  <a:lnTo>
                    <a:pt x="36671" y="148631"/>
                  </a:lnTo>
                  <a:lnTo>
                    <a:pt x="36821" y="148631"/>
                  </a:lnTo>
                  <a:lnTo>
                    <a:pt x="35623" y="146984"/>
                  </a:lnTo>
                  <a:lnTo>
                    <a:pt x="34875" y="145937"/>
                  </a:lnTo>
                  <a:lnTo>
                    <a:pt x="35773" y="145637"/>
                  </a:lnTo>
                  <a:lnTo>
                    <a:pt x="36671" y="146685"/>
                  </a:lnTo>
                  <a:lnTo>
                    <a:pt x="37270" y="147433"/>
                  </a:lnTo>
                  <a:lnTo>
                    <a:pt x="37869" y="148182"/>
                  </a:lnTo>
                  <a:lnTo>
                    <a:pt x="38018" y="148182"/>
                  </a:lnTo>
                  <a:lnTo>
                    <a:pt x="37420" y="147284"/>
                  </a:lnTo>
                  <a:lnTo>
                    <a:pt x="36821" y="146535"/>
                  </a:lnTo>
                  <a:lnTo>
                    <a:pt x="36072" y="145488"/>
                  </a:lnTo>
                  <a:lnTo>
                    <a:pt x="36971" y="145188"/>
                  </a:lnTo>
                  <a:lnTo>
                    <a:pt x="37569" y="146236"/>
                  </a:lnTo>
                  <a:lnTo>
                    <a:pt x="38168" y="146835"/>
                  </a:lnTo>
                  <a:lnTo>
                    <a:pt x="38767" y="147284"/>
                  </a:lnTo>
                  <a:lnTo>
                    <a:pt x="37719" y="145937"/>
                  </a:lnTo>
                  <a:lnTo>
                    <a:pt x="37270" y="145188"/>
                  </a:lnTo>
                  <a:lnTo>
                    <a:pt x="38318" y="144739"/>
                  </a:lnTo>
                  <a:lnTo>
                    <a:pt x="39066" y="145637"/>
                  </a:lnTo>
                  <a:lnTo>
                    <a:pt x="39515" y="146236"/>
                  </a:lnTo>
                  <a:lnTo>
                    <a:pt x="40114" y="146835"/>
                  </a:lnTo>
                  <a:lnTo>
                    <a:pt x="40263" y="146835"/>
                  </a:lnTo>
                  <a:lnTo>
                    <a:pt x="39814" y="146086"/>
                  </a:lnTo>
                  <a:lnTo>
                    <a:pt x="39216" y="145338"/>
                  </a:lnTo>
                  <a:lnTo>
                    <a:pt x="38617" y="144590"/>
                  </a:lnTo>
                  <a:lnTo>
                    <a:pt x="39515" y="144290"/>
                  </a:lnTo>
                  <a:lnTo>
                    <a:pt x="39964" y="145039"/>
                  </a:lnTo>
                  <a:lnTo>
                    <a:pt x="40413" y="145637"/>
                  </a:lnTo>
                  <a:lnTo>
                    <a:pt x="41012" y="146236"/>
                  </a:lnTo>
                  <a:lnTo>
                    <a:pt x="41162" y="146236"/>
                  </a:lnTo>
                  <a:lnTo>
                    <a:pt x="39964" y="144440"/>
                  </a:lnTo>
                  <a:lnTo>
                    <a:pt x="39814" y="144290"/>
                  </a:lnTo>
                  <a:lnTo>
                    <a:pt x="40563" y="143991"/>
                  </a:lnTo>
                  <a:lnTo>
                    <a:pt x="40713" y="144290"/>
                  </a:lnTo>
                  <a:lnTo>
                    <a:pt x="41311" y="145039"/>
                  </a:lnTo>
                  <a:lnTo>
                    <a:pt x="41910" y="145637"/>
                  </a:lnTo>
                  <a:lnTo>
                    <a:pt x="42060" y="145637"/>
                  </a:lnTo>
                  <a:lnTo>
                    <a:pt x="42060" y="145488"/>
                  </a:lnTo>
                  <a:lnTo>
                    <a:pt x="41162" y="144440"/>
                  </a:lnTo>
                  <a:lnTo>
                    <a:pt x="40862" y="143841"/>
                  </a:lnTo>
                  <a:lnTo>
                    <a:pt x="41611" y="143691"/>
                  </a:lnTo>
                  <a:lnTo>
                    <a:pt x="42060" y="144140"/>
                  </a:lnTo>
                  <a:lnTo>
                    <a:pt x="42658" y="145039"/>
                  </a:lnTo>
                  <a:lnTo>
                    <a:pt x="42808" y="145039"/>
                  </a:lnTo>
                  <a:lnTo>
                    <a:pt x="42509" y="144440"/>
                  </a:lnTo>
                  <a:lnTo>
                    <a:pt x="42060" y="143991"/>
                  </a:lnTo>
                  <a:lnTo>
                    <a:pt x="41760" y="143542"/>
                  </a:lnTo>
                  <a:lnTo>
                    <a:pt x="42509" y="143242"/>
                  </a:lnTo>
                  <a:lnTo>
                    <a:pt x="42808" y="143542"/>
                  </a:lnTo>
                  <a:lnTo>
                    <a:pt x="43107" y="143991"/>
                  </a:lnTo>
                  <a:lnTo>
                    <a:pt x="43556" y="144440"/>
                  </a:lnTo>
                  <a:lnTo>
                    <a:pt x="43706" y="144290"/>
                  </a:lnTo>
                  <a:lnTo>
                    <a:pt x="42958" y="143392"/>
                  </a:lnTo>
                  <a:lnTo>
                    <a:pt x="42808" y="143242"/>
                  </a:lnTo>
                  <a:lnTo>
                    <a:pt x="43556" y="142943"/>
                  </a:lnTo>
                  <a:lnTo>
                    <a:pt x="44454" y="143841"/>
                  </a:lnTo>
                  <a:lnTo>
                    <a:pt x="44604" y="143841"/>
                  </a:lnTo>
                  <a:lnTo>
                    <a:pt x="43856" y="142793"/>
                  </a:lnTo>
                  <a:lnTo>
                    <a:pt x="44454" y="142644"/>
                  </a:lnTo>
                  <a:lnTo>
                    <a:pt x="44604" y="142793"/>
                  </a:lnTo>
                  <a:lnTo>
                    <a:pt x="44904" y="143093"/>
                  </a:lnTo>
                  <a:lnTo>
                    <a:pt x="45353" y="143392"/>
                  </a:lnTo>
                  <a:lnTo>
                    <a:pt x="45502" y="143392"/>
                  </a:lnTo>
                  <a:lnTo>
                    <a:pt x="45053" y="142943"/>
                  </a:lnTo>
                  <a:lnTo>
                    <a:pt x="44904" y="142644"/>
                  </a:lnTo>
                  <a:lnTo>
                    <a:pt x="44754" y="142494"/>
                  </a:lnTo>
                  <a:lnTo>
                    <a:pt x="45353" y="142344"/>
                  </a:lnTo>
                  <a:lnTo>
                    <a:pt x="45502" y="142344"/>
                  </a:lnTo>
                  <a:lnTo>
                    <a:pt x="45951" y="142793"/>
                  </a:lnTo>
                  <a:lnTo>
                    <a:pt x="46101" y="142793"/>
                  </a:lnTo>
                  <a:lnTo>
                    <a:pt x="45652" y="142195"/>
                  </a:lnTo>
                  <a:lnTo>
                    <a:pt x="45802" y="142195"/>
                  </a:lnTo>
                  <a:lnTo>
                    <a:pt x="46400" y="142045"/>
                  </a:lnTo>
                  <a:lnTo>
                    <a:pt x="46999" y="142344"/>
                  </a:lnTo>
                  <a:lnTo>
                    <a:pt x="46700" y="141895"/>
                  </a:lnTo>
                  <a:lnTo>
                    <a:pt x="47747" y="141596"/>
                  </a:lnTo>
                  <a:close/>
                  <a:moveTo>
                    <a:pt x="174226" y="110313"/>
                  </a:moveTo>
                  <a:lnTo>
                    <a:pt x="174076" y="112858"/>
                  </a:lnTo>
                  <a:lnTo>
                    <a:pt x="173777" y="115402"/>
                  </a:lnTo>
                  <a:lnTo>
                    <a:pt x="173328" y="117947"/>
                  </a:lnTo>
                  <a:lnTo>
                    <a:pt x="172729" y="120342"/>
                  </a:lnTo>
                  <a:lnTo>
                    <a:pt x="166742" y="120342"/>
                  </a:lnTo>
                  <a:lnTo>
                    <a:pt x="171980" y="123335"/>
                  </a:lnTo>
                  <a:lnTo>
                    <a:pt x="170484" y="128125"/>
                  </a:lnTo>
                  <a:lnTo>
                    <a:pt x="168687" y="132615"/>
                  </a:lnTo>
                  <a:lnTo>
                    <a:pt x="166592" y="137106"/>
                  </a:lnTo>
                  <a:lnTo>
                    <a:pt x="164197" y="141297"/>
                  </a:lnTo>
                  <a:lnTo>
                    <a:pt x="158659" y="139500"/>
                  </a:lnTo>
                  <a:lnTo>
                    <a:pt x="162551" y="143841"/>
                  </a:lnTo>
                  <a:lnTo>
                    <a:pt x="160904" y="146086"/>
                  </a:lnTo>
                  <a:lnTo>
                    <a:pt x="159258" y="148182"/>
                  </a:lnTo>
                  <a:lnTo>
                    <a:pt x="157611" y="150277"/>
                  </a:lnTo>
                  <a:lnTo>
                    <a:pt x="155815" y="152373"/>
                  </a:lnTo>
                  <a:lnTo>
                    <a:pt x="145936" y="139351"/>
                  </a:lnTo>
                  <a:lnTo>
                    <a:pt x="147733" y="137106"/>
                  </a:lnTo>
                  <a:lnTo>
                    <a:pt x="149379" y="134860"/>
                  </a:lnTo>
                  <a:lnTo>
                    <a:pt x="152522" y="136956"/>
                  </a:lnTo>
                  <a:lnTo>
                    <a:pt x="152373" y="137854"/>
                  </a:lnTo>
                  <a:lnTo>
                    <a:pt x="152522" y="138602"/>
                  </a:lnTo>
                  <a:lnTo>
                    <a:pt x="153121" y="139201"/>
                  </a:lnTo>
                  <a:lnTo>
                    <a:pt x="153869" y="139650"/>
                  </a:lnTo>
                  <a:lnTo>
                    <a:pt x="154169" y="139800"/>
                  </a:lnTo>
                  <a:lnTo>
                    <a:pt x="154618" y="139800"/>
                  </a:lnTo>
                  <a:lnTo>
                    <a:pt x="155516" y="139650"/>
                  </a:lnTo>
                  <a:lnTo>
                    <a:pt x="156115" y="139201"/>
                  </a:lnTo>
                  <a:lnTo>
                    <a:pt x="156414" y="138752"/>
                  </a:lnTo>
                  <a:lnTo>
                    <a:pt x="156564" y="138453"/>
                  </a:lnTo>
                  <a:lnTo>
                    <a:pt x="156713" y="138004"/>
                  </a:lnTo>
                  <a:lnTo>
                    <a:pt x="156713" y="137555"/>
                  </a:lnTo>
                  <a:lnTo>
                    <a:pt x="156564" y="136657"/>
                  </a:lnTo>
                  <a:lnTo>
                    <a:pt x="156115" y="136058"/>
                  </a:lnTo>
                  <a:lnTo>
                    <a:pt x="155665" y="135758"/>
                  </a:lnTo>
                  <a:lnTo>
                    <a:pt x="155366" y="135609"/>
                  </a:lnTo>
                  <a:lnTo>
                    <a:pt x="154618" y="135459"/>
                  </a:lnTo>
                  <a:lnTo>
                    <a:pt x="154019" y="135459"/>
                  </a:lnTo>
                  <a:lnTo>
                    <a:pt x="153420" y="135758"/>
                  </a:lnTo>
                  <a:lnTo>
                    <a:pt x="152971" y="136058"/>
                  </a:lnTo>
                  <a:lnTo>
                    <a:pt x="149828" y="134112"/>
                  </a:lnTo>
                  <a:lnTo>
                    <a:pt x="152073" y="130520"/>
                  </a:lnTo>
                  <a:lnTo>
                    <a:pt x="153869" y="126778"/>
                  </a:lnTo>
                  <a:lnTo>
                    <a:pt x="155516" y="122736"/>
                  </a:lnTo>
                  <a:lnTo>
                    <a:pt x="156713" y="118695"/>
                  </a:lnTo>
                  <a:lnTo>
                    <a:pt x="160605" y="119593"/>
                  </a:lnTo>
                  <a:lnTo>
                    <a:pt x="160755" y="120342"/>
                  </a:lnTo>
                  <a:lnTo>
                    <a:pt x="161204" y="121090"/>
                  </a:lnTo>
                  <a:lnTo>
                    <a:pt x="161952" y="121539"/>
                  </a:lnTo>
                  <a:lnTo>
                    <a:pt x="162700" y="121689"/>
                  </a:lnTo>
                  <a:lnTo>
                    <a:pt x="163149" y="121689"/>
                  </a:lnTo>
                  <a:lnTo>
                    <a:pt x="163598" y="121539"/>
                  </a:lnTo>
                  <a:lnTo>
                    <a:pt x="164347" y="121090"/>
                  </a:lnTo>
                  <a:lnTo>
                    <a:pt x="164796" y="120342"/>
                  </a:lnTo>
                  <a:lnTo>
                    <a:pt x="164946" y="120042"/>
                  </a:lnTo>
                  <a:lnTo>
                    <a:pt x="164946" y="119593"/>
                  </a:lnTo>
                  <a:lnTo>
                    <a:pt x="164946" y="119144"/>
                  </a:lnTo>
                  <a:lnTo>
                    <a:pt x="164796" y="118695"/>
                  </a:lnTo>
                  <a:lnTo>
                    <a:pt x="164347" y="117947"/>
                  </a:lnTo>
                  <a:lnTo>
                    <a:pt x="163748" y="117498"/>
                  </a:lnTo>
                  <a:lnTo>
                    <a:pt x="163299" y="117348"/>
                  </a:lnTo>
                  <a:lnTo>
                    <a:pt x="162102" y="117348"/>
                  </a:lnTo>
                  <a:lnTo>
                    <a:pt x="161653" y="117647"/>
                  </a:lnTo>
                  <a:lnTo>
                    <a:pt x="161054" y="118096"/>
                  </a:lnTo>
                  <a:lnTo>
                    <a:pt x="160755" y="118545"/>
                  </a:lnTo>
                  <a:lnTo>
                    <a:pt x="157013" y="117797"/>
                  </a:lnTo>
                  <a:lnTo>
                    <a:pt x="157611" y="115253"/>
                  </a:lnTo>
                  <a:lnTo>
                    <a:pt x="157911" y="112858"/>
                  </a:lnTo>
                  <a:lnTo>
                    <a:pt x="174226" y="110313"/>
                  </a:lnTo>
                  <a:close/>
                  <a:moveTo>
                    <a:pt x="163000" y="142045"/>
                  </a:moveTo>
                  <a:lnTo>
                    <a:pt x="163598" y="142195"/>
                  </a:lnTo>
                  <a:lnTo>
                    <a:pt x="163748" y="142195"/>
                  </a:lnTo>
                  <a:lnTo>
                    <a:pt x="163299" y="142793"/>
                  </a:lnTo>
                  <a:lnTo>
                    <a:pt x="163449" y="142793"/>
                  </a:lnTo>
                  <a:lnTo>
                    <a:pt x="164047" y="142344"/>
                  </a:lnTo>
                  <a:lnTo>
                    <a:pt x="164646" y="142494"/>
                  </a:lnTo>
                  <a:lnTo>
                    <a:pt x="164646" y="142644"/>
                  </a:lnTo>
                  <a:lnTo>
                    <a:pt x="164197" y="143242"/>
                  </a:lnTo>
                  <a:lnTo>
                    <a:pt x="164047" y="143392"/>
                  </a:lnTo>
                  <a:lnTo>
                    <a:pt x="164497" y="143093"/>
                  </a:lnTo>
                  <a:lnTo>
                    <a:pt x="164796" y="142793"/>
                  </a:lnTo>
                  <a:lnTo>
                    <a:pt x="164946" y="142644"/>
                  </a:lnTo>
                  <a:lnTo>
                    <a:pt x="165694" y="142793"/>
                  </a:lnTo>
                  <a:lnTo>
                    <a:pt x="164946" y="143841"/>
                  </a:lnTo>
                  <a:lnTo>
                    <a:pt x="165844" y="142943"/>
                  </a:lnTo>
                  <a:lnTo>
                    <a:pt x="166592" y="143242"/>
                  </a:lnTo>
                  <a:lnTo>
                    <a:pt x="166442" y="143392"/>
                  </a:lnTo>
                  <a:lnTo>
                    <a:pt x="165844" y="144290"/>
                  </a:lnTo>
                  <a:lnTo>
                    <a:pt x="165844" y="144440"/>
                  </a:lnTo>
                  <a:lnTo>
                    <a:pt x="166293" y="143991"/>
                  </a:lnTo>
                  <a:lnTo>
                    <a:pt x="166592" y="143542"/>
                  </a:lnTo>
                  <a:lnTo>
                    <a:pt x="166891" y="143242"/>
                  </a:lnTo>
                  <a:lnTo>
                    <a:pt x="167640" y="143542"/>
                  </a:lnTo>
                  <a:lnTo>
                    <a:pt x="167340" y="143991"/>
                  </a:lnTo>
                  <a:lnTo>
                    <a:pt x="166891" y="144440"/>
                  </a:lnTo>
                  <a:lnTo>
                    <a:pt x="166742" y="145039"/>
                  </a:lnTo>
                  <a:lnTo>
                    <a:pt x="167490" y="144140"/>
                  </a:lnTo>
                  <a:lnTo>
                    <a:pt x="167789" y="143691"/>
                  </a:lnTo>
                  <a:lnTo>
                    <a:pt x="168687" y="143841"/>
                  </a:lnTo>
                  <a:lnTo>
                    <a:pt x="168238" y="144440"/>
                  </a:lnTo>
                  <a:lnTo>
                    <a:pt x="167490" y="145488"/>
                  </a:lnTo>
                  <a:lnTo>
                    <a:pt x="167490" y="145637"/>
                  </a:lnTo>
                  <a:lnTo>
                    <a:pt x="168089" y="145039"/>
                  </a:lnTo>
                  <a:lnTo>
                    <a:pt x="168687" y="144290"/>
                  </a:lnTo>
                  <a:lnTo>
                    <a:pt x="168987" y="143991"/>
                  </a:lnTo>
                  <a:lnTo>
                    <a:pt x="169735" y="144290"/>
                  </a:lnTo>
                  <a:lnTo>
                    <a:pt x="169436" y="144440"/>
                  </a:lnTo>
                  <a:lnTo>
                    <a:pt x="168238" y="146236"/>
                  </a:lnTo>
                  <a:lnTo>
                    <a:pt x="168388" y="146236"/>
                  </a:lnTo>
                  <a:lnTo>
                    <a:pt x="168987" y="145637"/>
                  </a:lnTo>
                  <a:lnTo>
                    <a:pt x="169436" y="145039"/>
                  </a:lnTo>
                  <a:lnTo>
                    <a:pt x="169885" y="144290"/>
                  </a:lnTo>
                  <a:lnTo>
                    <a:pt x="170783" y="144590"/>
                  </a:lnTo>
                  <a:lnTo>
                    <a:pt x="170184" y="145338"/>
                  </a:lnTo>
                  <a:lnTo>
                    <a:pt x="169735" y="146086"/>
                  </a:lnTo>
                  <a:lnTo>
                    <a:pt x="169286" y="146835"/>
                  </a:lnTo>
                  <a:lnTo>
                    <a:pt x="169286" y="146835"/>
                  </a:lnTo>
                  <a:lnTo>
                    <a:pt x="169885" y="146236"/>
                  </a:lnTo>
                  <a:lnTo>
                    <a:pt x="170484" y="145637"/>
                  </a:lnTo>
                  <a:lnTo>
                    <a:pt x="171082" y="144739"/>
                  </a:lnTo>
                  <a:lnTo>
                    <a:pt x="172280" y="145188"/>
                  </a:lnTo>
                  <a:lnTo>
                    <a:pt x="171681" y="145937"/>
                  </a:lnTo>
                  <a:lnTo>
                    <a:pt x="170633" y="147284"/>
                  </a:lnTo>
                  <a:lnTo>
                    <a:pt x="171232" y="146835"/>
                  </a:lnTo>
                  <a:lnTo>
                    <a:pt x="171831" y="146236"/>
                  </a:lnTo>
                  <a:lnTo>
                    <a:pt x="172579" y="145188"/>
                  </a:lnTo>
                  <a:lnTo>
                    <a:pt x="173328" y="145488"/>
                  </a:lnTo>
                  <a:lnTo>
                    <a:pt x="172579" y="146535"/>
                  </a:lnTo>
                  <a:lnTo>
                    <a:pt x="171980" y="147284"/>
                  </a:lnTo>
                  <a:lnTo>
                    <a:pt x="171531" y="148182"/>
                  </a:lnTo>
                  <a:lnTo>
                    <a:pt x="171531" y="148182"/>
                  </a:lnTo>
                  <a:lnTo>
                    <a:pt x="172280" y="147433"/>
                  </a:lnTo>
                  <a:lnTo>
                    <a:pt x="172729" y="146685"/>
                  </a:lnTo>
                  <a:lnTo>
                    <a:pt x="173627" y="145637"/>
                  </a:lnTo>
                  <a:lnTo>
                    <a:pt x="174525" y="145937"/>
                  </a:lnTo>
                  <a:lnTo>
                    <a:pt x="173777" y="146984"/>
                  </a:lnTo>
                  <a:lnTo>
                    <a:pt x="172579" y="148631"/>
                  </a:lnTo>
                  <a:lnTo>
                    <a:pt x="172729" y="148631"/>
                  </a:lnTo>
                  <a:lnTo>
                    <a:pt x="173328" y="148032"/>
                  </a:lnTo>
                  <a:lnTo>
                    <a:pt x="173926" y="147284"/>
                  </a:lnTo>
                  <a:lnTo>
                    <a:pt x="174824" y="145937"/>
                  </a:lnTo>
                  <a:lnTo>
                    <a:pt x="175124" y="146086"/>
                  </a:lnTo>
                  <a:lnTo>
                    <a:pt x="173178" y="149230"/>
                  </a:lnTo>
                  <a:lnTo>
                    <a:pt x="171082" y="152373"/>
                  </a:lnTo>
                  <a:lnTo>
                    <a:pt x="163748" y="143841"/>
                  </a:lnTo>
                  <a:lnTo>
                    <a:pt x="163000" y="143093"/>
                  </a:lnTo>
                  <a:lnTo>
                    <a:pt x="162551" y="142344"/>
                  </a:lnTo>
                  <a:lnTo>
                    <a:pt x="163000" y="142045"/>
                  </a:lnTo>
                  <a:close/>
                  <a:moveTo>
                    <a:pt x="35174" y="110912"/>
                  </a:moveTo>
                  <a:lnTo>
                    <a:pt x="51489" y="113157"/>
                  </a:lnTo>
                  <a:lnTo>
                    <a:pt x="52088" y="116600"/>
                  </a:lnTo>
                  <a:lnTo>
                    <a:pt x="48346" y="117647"/>
                  </a:lnTo>
                  <a:lnTo>
                    <a:pt x="47747" y="117049"/>
                  </a:lnTo>
                  <a:lnTo>
                    <a:pt x="47149" y="116600"/>
                  </a:lnTo>
                  <a:lnTo>
                    <a:pt x="46251" y="116450"/>
                  </a:lnTo>
                  <a:lnTo>
                    <a:pt x="45502" y="116749"/>
                  </a:lnTo>
                  <a:lnTo>
                    <a:pt x="45053" y="116899"/>
                  </a:lnTo>
                  <a:lnTo>
                    <a:pt x="44754" y="117198"/>
                  </a:lnTo>
                  <a:lnTo>
                    <a:pt x="44305" y="117947"/>
                  </a:lnTo>
                  <a:lnTo>
                    <a:pt x="44305" y="118845"/>
                  </a:lnTo>
                  <a:lnTo>
                    <a:pt x="44305" y="119294"/>
                  </a:lnTo>
                  <a:lnTo>
                    <a:pt x="44454" y="119743"/>
                  </a:lnTo>
                  <a:lnTo>
                    <a:pt x="44754" y="120042"/>
                  </a:lnTo>
                  <a:lnTo>
                    <a:pt x="45053" y="120342"/>
                  </a:lnTo>
                  <a:lnTo>
                    <a:pt x="45652" y="120791"/>
                  </a:lnTo>
                  <a:lnTo>
                    <a:pt x="46550" y="120940"/>
                  </a:lnTo>
                  <a:lnTo>
                    <a:pt x="46999" y="120791"/>
                  </a:lnTo>
                  <a:lnTo>
                    <a:pt x="47448" y="120641"/>
                  </a:lnTo>
                  <a:lnTo>
                    <a:pt x="47897" y="120342"/>
                  </a:lnTo>
                  <a:lnTo>
                    <a:pt x="48346" y="119743"/>
                  </a:lnTo>
                  <a:lnTo>
                    <a:pt x="48645" y="119294"/>
                  </a:lnTo>
                  <a:lnTo>
                    <a:pt x="48645" y="118545"/>
                  </a:lnTo>
                  <a:lnTo>
                    <a:pt x="52387" y="117498"/>
                  </a:lnTo>
                  <a:lnTo>
                    <a:pt x="53585" y="121689"/>
                  </a:lnTo>
                  <a:lnTo>
                    <a:pt x="55082" y="125730"/>
                  </a:lnTo>
                  <a:lnTo>
                    <a:pt x="56878" y="129622"/>
                  </a:lnTo>
                  <a:lnTo>
                    <a:pt x="59123" y="133364"/>
                  </a:lnTo>
                  <a:lnTo>
                    <a:pt x="55680" y="135609"/>
                  </a:lnTo>
                  <a:lnTo>
                    <a:pt x="54932" y="135160"/>
                  </a:lnTo>
                  <a:lnTo>
                    <a:pt x="54034" y="135010"/>
                  </a:lnTo>
                  <a:lnTo>
                    <a:pt x="53285" y="135160"/>
                  </a:lnTo>
                  <a:lnTo>
                    <a:pt x="52537" y="135609"/>
                  </a:lnTo>
                  <a:lnTo>
                    <a:pt x="52238" y="136058"/>
                  </a:lnTo>
                  <a:lnTo>
                    <a:pt x="52088" y="136357"/>
                  </a:lnTo>
                  <a:lnTo>
                    <a:pt x="51938" y="137255"/>
                  </a:lnTo>
                  <a:lnTo>
                    <a:pt x="52088" y="138004"/>
                  </a:lnTo>
                  <a:lnTo>
                    <a:pt x="52238" y="138453"/>
                  </a:lnTo>
                  <a:lnTo>
                    <a:pt x="52537" y="138752"/>
                  </a:lnTo>
                  <a:lnTo>
                    <a:pt x="52986" y="139051"/>
                  </a:lnTo>
                  <a:lnTo>
                    <a:pt x="53285" y="139201"/>
                  </a:lnTo>
                  <a:lnTo>
                    <a:pt x="54184" y="139351"/>
                  </a:lnTo>
                  <a:lnTo>
                    <a:pt x="54932" y="139201"/>
                  </a:lnTo>
                  <a:lnTo>
                    <a:pt x="55381" y="139051"/>
                  </a:lnTo>
                  <a:lnTo>
                    <a:pt x="55680" y="138752"/>
                  </a:lnTo>
                  <a:lnTo>
                    <a:pt x="56129" y="138303"/>
                  </a:lnTo>
                  <a:lnTo>
                    <a:pt x="56279" y="137704"/>
                  </a:lnTo>
                  <a:lnTo>
                    <a:pt x="56279" y="136956"/>
                  </a:lnTo>
                  <a:lnTo>
                    <a:pt x="56129" y="136357"/>
                  </a:lnTo>
                  <a:lnTo>
                    <a:pt x="59572" y="134262"/>
                  </a:lnTo>
                  <a:lnTo>
                    <a:pt x="61817" y="137255"/>
                  </a:lnTo>
                  <a:lnTo>
                    <a:pt x="64062" y="140099"/>
                  </a:lnTo>
                  <a:lnTo>
                    <a:pt x="54483" y="153271"/>
                  </a:lnTo>
                  <a:lnTo>
                    <a:pt x="52387" y="151026"/>
                  </a:lnTo>
                  <a:lnTo>
                    <a:pt x="50442" y="148781"/>
                  </a:lnTo>
                  <a:lnTo>
                    <a:pt x="48645" y="146386"/>
                  </a:lnTo>
                  <a:lnTo>
                    <a:pt x="46849" y="143991"/>
                  </a:lnTo>
                  <a:lnTo>
                    <a:pt x="50891" y="139500"/>
                  </a:lnTo>
                  <a:lnTo>
                    <a:pt x="45203" y="141297"/>
                  </a:lnTo>
                  <a:lnTo>
                    <a:pt x="42808" y="137106"/>
                  </a:lnTo>
                  <a:lnTo>
                    <a:pt x="40713" y="132615"/>
                  </a:lnTo>
                  <a:lnTo>
                    <a:pt x="38916" y="128125"/>
                  </a:lnTo>
                  <a:lnTo>
                    <a:pt x="37420" y="123335"/>
                  </a:lnTo>
                  <a:lnTo>
                    <a:pt x="42658" y="120342"/>
                  </a:lnTo>
                  <a:lnTo>
                    <a:pt x="36671" y="120342"/>
                  </a:lnTo>
                  <a:lnTo>
                    <a:pt x="35773" y="115702"/>
                  </a:lnTo>
                  <a:lnTo>
                    <a:pt x="35174" y="110912"/>
                  </a:lnTo>
                  <a:close/>
                  <a:moveTo>
                    <a:pt x="80677" y="143093"/>
                  </a:moveTo>
                  <a:lnTo>
                    <a:pt x="83371" y="144739"/>
                  </a:lnTo>
                  <a:lnTo>
                    <a:pt x="86364" y="146086"/>
                  </a:lnTo>
                  <a:lnTo>
                    <a:pt x="89508" y="147284"/>
                  </a:lnTo>
                  <a:lnTo>
                    <a:pt x="92651" y="148331"/>
                  </a:lnTo>
                  <a:lnTo>
                    <a:pt x="91453" y="155217"/>
                  </a:lnTo>
                  <a:lnTo>
                    <a:pt x="87562" y="154019"/>
                  </a:lnTo>
                  <a:lnTo>
                    <a:pt x="83820" y="152522"/>
                  </a:lnTo>
                  <a:lnTo>
                    <a:pt x="80377" y="150876"/>
                  </a:lnTo>
                  <a:lnTo>
                    <a:pt x="76935" y="148930"/>
                  </a:lnTo>
                  <a:lnTo>
                    <a:pt x="80677" y="143093"/>
                  </a:lnTo>
                  <a:close/>
                  <a:moveTo>
                    <a:pt x="128125" y="143542"/>
                  </a:moveTo>
                  <a:lnTo>
                    <a:pt x="131717" y="149379"/>
                  </a:lnTo>
                  <a:lnTo>
                    <a:pt x="128274" y="151325"/>
                  </a:lnTo>
                  <a:lnTo>
                    <a:pt x="124532" y="152972"/>
                  </a:lnTo>
                  <a:lnTo>
                    <a:pt x="120790" y="154319"/>
                  </a:lnTo>
                  <a:lnTo>
                    <a:pt x="116899" y="155366"/>
                  </a:lnTo>
                  <a:lnTo>
                    <a:pt x="115552" y="148631"/>
                  </a:lnTo>
                  <a:lnTo>
                    <a:pt x="118845" y="147733"/>
                  </a:lnTo>
                  <a:lnTo>
                    <a:pt x="121988" y="146535"/>
                  </a:lnTo>
                  <a:lnTo>
                    <a:pt x="125131" y="145188"/>
                  </a:lnTo>
                  <a:lnTo>
                    <a:pt x="128125" y="143542"/>
                  </a:lnTo>
                  <a:close/>
                  <a:moveTo>
                    <a:pt x="114504" y="148930"/>
                  </a:moveTo>
                  <a:lnTo>
                    <a:pt x="116001" y="155666"/>
                  </a:lnTo>
                  <a:lnTo>
                    <a:pt x="113307" y="156115"/>
                  </a:lnTo>
                  <a:lnTo>
                    <a:pt x="114354" y="148930"/>
                  </a:lnTo>
                  <a:close/>
                  <a:moveTo>
                    <a:pt x="93549" y="148631"/>
                  </a:moveTo>
                  <a:lnTo>
                    <a:pt x="95345" y="149080"/>
                  </a:lnTo>
                  <a:lnTo>
                    <a:pt x="96393" y="156264"/>
                  </a:lnTo>
                  <a:lnTo>
                    <a:pt x="92352" y="155366"/>
                  </a:lnTo>
                  <a:lnTo>
                    <a:pt x="93549" y="148631"/>
                  </a:lnTo>
                  <a:close/>
                  <a:moveTo>
                    <a:pt x="127676" y="117348"/>
                  </a:moveTo>
                  <a:lnTo>
                    <a:pt x="138902" y="132017"/>
                  </a:lnTo>
                  <a:lnTo>
                    <a:pt x="139800" y="133364"/>
                  </a:lnTo>
                  <a:lnTo>
                    <a:pt x="143991" y="138902"/>
                  </a:lnTo>
                  <a:lnTo>
                    <a:pt x="145188" y="140399"/>
                  </a:lnTo>
                  <a:lnTo>
                    <a:pt x="154917" y="153271"/>
                  </a:lnTo>
                  <a:lnTo>
                    <a:pt x="155516" y="154019"/>
                  </a:lnTo>
                  <a:lnTo>
                    <a:pt x="158659" y="158210"/>
                  </a:lnTo>
                  <a:lnTo>
                    <a:pt x="154468" y="155067"/>
                  </a:lnTo>
                  <a:lnTo>
                    <a:pt x="153720" y="154468"/>
                  </a:lnTo>
                  <a:lnTo>
                    <a:pt x="140698" y="144889"/>
                  </a:lnTo>
                  <a:lnTo>
                    <a:pt x="139201" y="143841"/>
                  </a:lnTo>
                  <a:lnTo>
                    <a:pt x="133513" y="139650"/>
                  </a:lnTo>
                  <a:lnTo>
                    <a:pt x="132316" y="138752"/>
                  </a:lnTo>
                  <a:lnTo>
                    <a:pt x="117348" y="127676"/>
                  </a:lnTo>
                  <a:lnTo>
                    <a:pt x="118545" y="118845"/>
                  </a:lnTo>
                  <a:lnTo>
                    <a:pt x="121090" y="118396"/>
                  </a:lnTo>
                  <a:lnTo>
                    <a:pt x="120341" y="118994"/>
                  </a:lnTo>
                  <a:lnTo>
                    <a:pt x="119892" y="119743"/>
                  </a:lnTo>
                  <a:lnTo>
                    <a:pt x="119892" y="119893"/>
                  </a:lnTo>
                  <a:lnTo>
                    <a:pt x="120940" y="119144"/>
                  </a:lnTo>
                  <a:lnTo>
                    <a:pt x="121688" y="118246"/>
                  </a:lnTo>
                  <a:lnTo>
                    <a:pt x="125281" y="117797"/>
                  </a:lnTo>
                  <a:lnTo>
                    <a:pt x="123784" y="119144"/>
                  </a:lnTo>
                  <a:lnTo>
                    <a:pt x="122587" y="120342"/>
                  </a:lnTo>
                  <a:lnTo>
                    <a:pt x="121988" y="121090"/>
                  </a:lnTo>
                  <a:lnTo>
                    <a:pt x="121389" y="121689"/>
                  </a:lnTo>
                  <a:lnTo>
                    <a:pt x="121389" y="121838"/>
                  </a:lnTo>
                  <a:lnTo>
                    <a:pt x="121539" y="121838"/>
                  </a:lnTo>
                  <a:lnTo>
                    <a:pt x="122138" y="121240"/>
                  </a:lnTo>
                  <a:lnTo>
                    <a:pt x="122736" y="120641"/>
                  </a:lnTo>
                  <a:lnTo>
                    <a:pt x="123934" y="119444"/>
                  </a:lnTo>
                  <a:lnTo>
                    <a:pt x="125730" y="117647"/>
                  </a:lnTo>
                  <a:lnTo>
                    <a:pt x="127676" y="117348"/>
                  </a:lnTo>
                  <a:close/>
                  <a:moveTo>
                    <a:pt x="82323" y="117348"/>
                  </a:moveTo>
                  <a:lnTo>
                    <a:pt x="90705" y="118545"/>
                  </a:lnTo>
                  <a:lnTo>
                    <a:pt x="91154" y="121389"/>
                  </a:lnTo>
                  <a:lnTo>
                    <a:pt x="90555" y="120940"/>
                  </a:lnTo>
                  <a:lnTo>
                    <a:pt x="89957" y="120491"/>
                  </a:lnTo>
                  <a:lnTo>
                    <a:pt x="89807" y="120491"/>
                  </a:lnTo>
                  <a:lnTo>
                    <a:pt x="90406" y="121389"/>
                  </a:lnTo>
                  <a:lnTo>
                    <a:pt x="91154" y="122138"/>
                  </a:lnTo>
                  <a:lnTo>
                    <a:pt x="91753" y="125580"/>
                  </a:lnTo>
                  <a:lnTo>
                    <a:pt x="90555" y="124383"/>
                  </a:lnTo>
                  <a:lnTo>
                    <a:pt x="89358" y="123185"/>
                  </a:lnTo>
                  <a:lnTo>
                    <a:pt x="88610" y="122587"/>
                  </a:lnTo>
                  <a:lnTo>
                    <a:pt x="88011" y="121988"/>
                  </a:lnTo>
                  <a:lnTo>
                    <a:pt x="87861" y="121988"/>
                  </a:lnTo>
                  <a:lnTo>
                    <a:pt x="87861" y="122138"/>
                  </a:lnTo>
                  <a:lnTo>
                    <a:pt x="88460" y="122736"/>
                  </a:lnTo>
                  <a:lnTo>
                    <a:pt x="89059" y="123335"/>
                  </a:lnTo>
                  <a:lnTo>
                    <a:pt x="90256" y="124533"/>
                  </a:lnTo>
                  <a:lnTo>
                    <a:pt x="91753" y="126179"/>
                  </a:lnTo>
                  <a:lnTo>
                    <a:pt x="92202" y="128424"/>
                  </a:lnTo>
                  <a:lnTo>
                    <a:pt x="77833" y="139351"/>
                  </a:lnTo>
                  <a:lnTo>
                    <a:pt x="76635" y="140249"/>
                  </a:lnTo>
                  <a:lnTo>
                    <a:pt x="70948" y="144440"/>
                  </a:lnTo>
                  <a:lnTo>
                    <a:pt x="69600" y="145637"/>
                  </a:lnTo>
                  <a:lnTo>
                    <a:pt x="56578" y="155366"/>
                  </a:lnTo>
                  <a:lnTo>
                    <a:pt x="55830" y="155965"/>
                  </a:lnTo>
                  <a:lnTo>
                    <a:pt x="51489" y="159258"/>
                  </a:lnTo>
                  <a:lnTo>
                    <a:pt x="54782" y="154917"/>
                  </a:lnTo>
                  <a:lnTo>
                    <a:pt x="55381" y="154169"/>
                  </a:lnTo>
                  <a:lnTo>
                    <a:pt x="64960" y="141147"/>
                  </a:lnTo>
                  <a:lnTo>
                    <a:pt x="66008" y="139650"/>
                  </a:lnTo>
                  <a:lnTo>
                    <a:pt x="70199" y="133962"/>
                  </a:lnTo>
                  <a:lnTo>
                    <a:pt x="71097" y="132765"/>
                  </a:lnTo>
                  <a:lnTo>
                    <a:pt x="82323" y="117348"/>
                  </a:lnTo>
                  <a:close/>
                  <a:moveTo>
                    <a:pt x="68852" y="162701"/>
                  </a:moveTo>
                  <a:lnTo>
                    <a:pt x="68702" y="163748"/>
                  </a:lnTo>
                  <a:lnTo>
                    <a:pt x="68104" y="163449"/>
                  </a:lnTo>
                  <a:lnTo>
                    <a:pt x="68852" y="162701"/>
                  </a:lnTo>
                  <a:close/>
                  <a:moveTo>
                    <a:pt x="140548" y="162701"/>
                  </a:moveTo>
                  <a:lnTo>
                    <a:pt x="141296" y="163449"/>
                  </a:lnTo>
                  <a:lnTo>
                    <a:pt x="140847" y="163748"/>
                  </a:lnTo>
                  <a:lnTo>
                    <a:pt x="140548" y="162701"/>
                  </a:lnTo>
                  <a:close/>
                  <a:moveTo>
                    <a:pt x="46251" y="144739"/>
                  </a:moveTo>
                  <a:lnTo>
                    <a:pt x="48047" y="147134"/>
                  </a:lnTo>
                  <a:lnTo>
                    <a:pt x="49843" y="149529"/>
                  </a:lnTo>
                  <a:lnTo>
                    <a:pt x="51789" y="151774"/>
                  </a:lnTo>
                  <a:lnTo>
                    <a:pt x="53884" y="154019"/>
                  </a:lnTo>
                  <a:lnTo>
                    <a:pt x="48047" y="161952"/>
                  </a:lnTo>
                  <a:lnTo>
                    <a:pt x="48945" y="162850"/>
                  </a:lnTo>
                  <a:lnTo>
                    <a:pt x="56728" y="156863"/>
                  </a:lnTo>
                  <a:lnTo>
                    <a:pt x="58973" y="158809"/>
                  </a:lnTo>
                  <a:lnTo>
                    <a:pt x="61218" y="160605"/>
                  </a:lnTo>
                  <a:lnTo>
                    <a:pt x="63613" y="162401"/>
                  </a:lnTo>
                  <a:lnTo>
                    <a:pt x="66158" y="164048"/>
                  </a:lnTo>
                  <a:lnTo>
                    <a:pt x="58225" y="171831"/>
                  </a:lnTo>
                  <a:lnTo>
                    <a:pt x="55381" y="169885"/>
                  </a:lnTo>
                  <a:lnTo>
                    <a:pt x="52836" y="167790"/>
                  </a:lnTo>
                  <a:lnTo>
                    <a:pt x="50292" y="165545"/>
                  </a:lnTo>
                  <a:lnTo>
                    <a:pt x="47747" y="163299"/>
                  </a:lnTo>
                  <a:lnTo>
                    <a:pt x="45353" y="160904"/>
                  </a:lnTo>
                  <a:lnTo>
                    <a:pt x="43107" y="158360"/>
                  </a:lnTo>
                  <a:lnTo>
                    <a:pt x="41012" y="155815"/>
                  </a:lnTo>
                  <a:lnTo>
                    <a:pt x="38916" y="153121"/>
                  </a:lnTo>
                  <a:lnTo>
                    <a:pt x="46251" y="144739"/>
                  </a:lnTo>
                  <a:close/>
                  <a:moveTo>
                    <a:pt x="163149" y="144739"/>
                  </a:moveTo>
                  <a:lnTo>
                    <a:pt x="170484" y="153121"/>
                  </a:lnTo>
                  <a:lnTo>
                    <a:pt x="168388" y="155815"/>
                  </a:lnTo>
                  <a:lnTo>
                    <a:pt x="166293" y="158360"/>
                  </a:lnTo>
                  <a:lnTo>
                    <a:pt x="164047" y="160904"/>
                  </a:lnTo>
                  <a:lnTo>
                    <a:pt x="161653" y="163299"/>
                  </a:lnTo>
                  <a:lnTo>
                    <a:pt x="159108" y="165545"/>
                  </a:lnTo>
                  <a:lnTo>
                    <a:pt x="156564" y="167790"/>
                  </a:lnTo>
                  <a:lnTo>
                    <a:pt x="154019" y="169885"/>
                  </a:lnTo>
                  <a:lnTo>
                    <a:pt x="151175" y="171831"/>
                  </a:lnTo>
                  <a:lnTo>
                    <a:pt x="143242" y="164048"/>
                  </a:lnTo>
                  <a:lnTo>
                    <a:pt x="145936" y="162252"/>
                  </a:lnTo>
                  <a:lnTo>
                    <a:pt x="148631" y="160306"/>
                  </a:lnTo>
                  <a:lnTo>
                    <a:pt x="151175" y="158210"/>
                  </a:lnTo>
                  <a:lnTo>
                    <a:pt x="153570" y="155965"/>
                  </a:lnTo>
                  <a:lnTo>
                    <a:pt x="161353" y="161653"/>
                  </a:lnTo>
                  <a:lnTo>
                    <a:pt x="162251" y="160755"/>
                  </a:lnTo>
                  <a:lnTo>
                    <a:pt x="156414" y="153121"/>
                  </a:lnTo>
                  <a:lnTo>
                    <a:pt x="158210" y="151026"/>
                  </a:lnTo>
                  <a:lnTo>
                    <a:pt x="159856" y="149080"/>
                  </a:lnTo>
                  <a:lnTo>
                    <a:pt x="161653" y="146835"/>
                  </a:lnTo>
                  <a:lnTo>
                    <a:pt x="163149" y="144739"/>
                  </a:lnTo>
                  <a:close/>
                  <a:moveTo>
                    <a:pt x="89358" y="171083"/>
                  </a:moveTo>
                  <a:lnTo>
                    <a:pt x="89358" y="172130"/>
                  </a:lnTo>
                  <a:lnTo>
                    <a:pt x="88759" y="171981"/>
                  </a:lnTo>
                  <a:lnTo>
                    <a:pt x="89358" y="171083"/>
                  </a:lnTo>
                  <a:close/>
                  <a:moveTo>
                    <a:pt x="120192" y="171083"/>
                  </a:moveTo>
                  <a:lnTo>
                    <a:pt x="120641" y="171981"/>
                  </a:lnTo>
                  <a:lnTo>
                    <a:pt x="120042" y="172130"/>
                  </a:lnTo>
                  <a:lnTo>
                    <a:pt x="120192" y="171083"/>
                  </a:lnTo>
                  <a:close/>
                  <a:moveTo>
                    <a:pt x="70499" y="146386"/>
                  </a:moveTo>
                  <a:lnTo>
                    <a:pt x="72744" y="148182"/>
                  </a:lnTo>
                  <a:lnTo>
                    <a:pt x="75139" y="149828"/>
                  </a:lnTo>
                  <a:lnTo>
                    <a:pt x="73043" y="153421"/>
                  </a:lnTo>
                  <a:lnTo>
                    <a:pt x="72145" y="153271"/>
                  </a:lnTo>
                  <a:lnTo>
                    <a:pt x="71397" y="153570"/>
                  </a:lnTo>
                  <a:lnTo>
                    <a:pt x="70648" y="154019"/>
                  </a:lnTo>
                  <a:lnTo>
                    <a:pt x="70199" y="154768"/>
                  </a:lnTo>
                  <a:lnTo>
                    <a:pt x="70199" y="155217"/>
                  </a:lnTo>
                  <a:lnTo>
                    <a:pt x="70199" y="155666"/>
                  </a:lnTo>
                  <a:lnTo>
                    <a:pt x="70349" y="156414"/>
                  </a:lnTo>
                  <a:lnTo>
                    <a:pt x="70798" y="157163"/>
                  </a:lnTo>
                  <a:lnTo>
                    <a:pt x="71247" y="157312"/>
                  </a:lnTo>
                  <a:lnTo>
                    <a:pt x="71546" y="157612"/>
                  </a:lnTo>
                  <a:lnTo>
                    <a:pt x="72444" y="157612"/>
                  </a:lnTo>
                  <a:lnTo>
                    <a:pt x="73342" y="157462"/>
                  </a:lnTo>
                  <a:lnTo>
                    <a:pt x="73941" y="157013"/>
                  </a:lnTo>
                  <a:lnTo>
                    <a:pt x="74240" y="156564"/>
                  </a:lnTo>
                  <a:lnTo>
                    <a:pt x="74390" y="156264"/>
                  </a:lnTo>
                  <a:lnTo>
                    <a:pt x="74540" y="155516"/>
                  </a:lnTo>
                  <a:lnTo>
                    <a:pt x="74390" y="154917"/>
                  </a:lnTo>
                  <a:lnTo>
                    <a:pt x="74240" y="154319"/>
                  </a:lnTo>
                  <a:lnTo>
                    <a:pt x="73791" y="153870"/>
                  </a:lnTo>
                  <a:lnTo>
                    <a:pt x="76037" y="150277"/>
                  </a:lnTo>
                  <a:lnTo>
                    <a:pt x="79629" y="152373"/>
                  </a:lnTo>
                  <a:lnTo>
                    <a:pt x="83221" y="154169"/>
                  </a:lnTo>
                  <a:lnTo>
                    <a:pt x="87113" y="155666"/>
                  </a:lnTo>
                  <a:lnTo>
                    <a:pt x="91004" y="156863"/>
                  </a:lnTo>
                  <a:lnTo>
                    <a:pt x="90256" y="161054"/>
                  </a:lnTo>
                  <a:lnTo>
                    <a:pt x="89508" y="161204"/>
                  </a:lnTo>
                  <a:lnTo>
                    <a:pt x="88909" y="161653"/>
                  </a:lnTo>
                  <a:lnTo>
                    <a:pt x="88460" y="162252"/>
                  </a:lnTo>
                  <a:lnTo>
                    <a:pt x="88161" y="163150"/>
                  </a:lnTo>
                  <a:lnTo>
                    <a:pt x="88310" y="163599"/>
                  </a:lnTo>
                  <a:lnTo>
                    <a:pt x="88310" y="164048"/>
                  </a:lnTo>
                  <a:lnTo>
                    <a:pt x="88909" y="164646"/>
                  </a:lnTo>
                  <a:lnTo>
                    <a:pt x="89508" y="165245"/>
                  </a:lnTo>
                  <a:lnTo>
                    <a:pt x="89957" y="165395"/>
                  </a:lnTo>
                  <a:lnTo>
                    <a:pt x="90855" y="165395"/>
                  </a:lnTo>
                  <a:lnTo>
                    <a:pt x="91304" y="165245"/>
                  </a:lnTo>
                  <a:lnTo>
                    <a:pt x="91903" y="164796"/>
                  </a:lnTo>
                  <a:lnTo>
                    <a:pt x="92501" y="164048"/>
                  </a:lnTo>
                  <a:lnTo>
                    <a:pt x="92651" y="163599"/>
                  </a:lnTo>
                  <a:lnTo>
                    <a:pt x="92651" y="163150"/>
                  </a:lnTo>
                  <a:lnTo>
                    <a:pt x="92501" y="162551"/>
                  </a:lnTo>
                  <a:lnTo>
                    <a:pt x="92202" y="161952"/>
                  </a:lnTo>
                  <a:lnTo>
                    <a:pt x="91903" y="161503"/>
                  </a:lnTo>
                  <a:lnTo>
                    <a:pt x="91304" y="161204"/>
                  </a:lnTo>
                  <a:lnTo>
                    <a:pt x="92052" y="157163"/>
                  </a:lnTo>
                  <a:lnTo>
                    <a:pt x="94297" y="157612"/>
                  </a:lnTo>
                  <a:lnTo>
                    <a:pt x="96692" y="158061"/>
                  </a:lnTo>
                  <a:lnTo>
                    <a:pt x="99087" y="174376"/>
                  </a:lnTo>
                  <a:lnTo>
                    <a:pt x="94746" y="173927"/>
                  </a:lnTo>
                  <a:lnTo>
                    <a:pt x="90406" y="173178"/>
                  </a:lnTo>
                  <a:lnTo>
                    <a:pt x="90106" y="167341"/>
                  </a:lnTo>
                  <a:lnTo>
                    <a:pt x="87562" y="172430"/>
                  </a:lnTo>
                  <a:lnTo>
                    <a:pt x="85167" y="171831"/>
                  </a:lnTo>
                  <a:lnTo>
                    <a:pt x="82772" y="171083"/>
                  </a:lnTo>
                  <a:lnTo>
                    <a:pt x="78132" y="169286"/>
                  </a:lnTo>
                  <a:lnTo>
                    <a:pt x="73642" y="167341"/>
                  </a:lnTo>
                  <a:lnTo>
                    <a:pt x="69301" y="164946"/>
                  </a:lnTo>
                  <a:lnTo>
                    <a:pt x="70798" y="159557"/>
                  </a:lnTo>
                  <a:lnTo>
                    <a:pt x="66906" y="163449"/>
                  </a:lnTo>
                  <a:lnTo>
                    <a:pt x="64362" y="161803"/>
                  </a:lnTo>
                  <a:lnTo>
                    <a:pt x="61967" y="160006"/>
                  </a:lnTo>
                  <a:lnTo>
                    <a:pt x="59722" y="158210"/>
                  </a:lnTo>
                  <a:lnTo>
                    <a:pt x="57476" y="156264"/>
                  </a:lnTo>
                  <a:lnTo>
                    <a:pt x="70499" y="146386"/>
                  </a:lnTo>
                  <a:close/>
                  <a:moveTo>
                    <a:pt x="139650" y="145637"/>
                  </a:moveTo>
                  <a:lnTo>
                    <a:pt x="152822" y="155366"/>
                  </a:lnTo>
                  <a:lnTo>
                    <a:pt x="150427" y="157462"/>
                  </a:lnTo>
                  <a:lnTo>
                    <a:pt x="147882" y="159557"/>
                  </a:lnTo>
                  <a:lnTo>
                    <a:pt x="145338" y="161503"/>
                  </a:lnTo>
                  <a:lnTo>
                    <a:pt x="142643" y="163449"/>
                  </a:lnTo>
                  <a:lnTo>
                    <a:pt x="138602" y="159557"/>
                  </a:lnTo>
                  <a:lnTo>
                    <a:pt x="140099" y="164946"/>
                  </a:lnTo>
                  <a:lnTo>
                    <a:pt x="135758" y="167191"/>
                  </a:lnTo>
                  <a:lnTo>
                    <a:pt x="131418" y="169286"/>
                  </a:lnTo>
                  <a:lnTo>
                    <a:pt x="126778" y="171083"/>
                  </a:lnTo>
                  <a:lnTo>
                    <a:pt x="124383" y="171831"/>
                  </a:lnTo>
                  <a:lnTo>
                    <a:pt x="121988" y="172430"/>
                  </a:lnTo>
                  <a:lnTo>
                    <a:pt x="119443" y="167341"/>
                  </a:lnTo>
                  <a:lnTo>
                    <a:pt x="118994" y="173178"/>
                  </a:lnTo>
                  <a:lnTo>
                    <a:pt x="114953" y="173777"/>
                  </a:lnTo>
                  <a:lnTo>
                    <a:pt x="110912" y="174376"/>
                  </a:lnTo>
                  <a:lnTo>
                    <a:pt x="113157" y="157911"/>
                  </a:lnTo>
                  <a:lnTo>
                    <a:pt x="116300" y="157312"/>
                  </a:lnTo>
                  <a:lnTo>
                    <a:pt x="117198" y="161354"/>
                  </a:lnTo>
                  <a:lnTo>
                    <a:pt x="116450" y="161952"/>
                  </a:lnTo>
                  <a:lnTo>
                    <a:pt x="116150" y="162701"/>
                  </a:lnTo>
                  <a:lnTo>
                    <a:pt x="116001" y="163449"/>
                  </a:lnTo>
                  <a:lnTo>
                    <a:pt x="116150" y="164347"/>
                  </a:lnTo>
                  <a:lnTo>
                    <a:pt x="116450" y="164646"/>
                  </a:lnTo>
                  <a:lnTo>
                    <a:pt x="116749" y="164946"/>
                  </a:lnTo>
                  <a:lnTo>
                    <a:pt x="117498" y="165395"/>
                  </a:lnTo>
                  <a:lnTo>
                    <a:pt x="118396" y="165545"/>
                  </a:lnTo>
                  <a:lnTo>
                    <a:pt x="118695" y="165395"/>
                  </a:lnTo>
                  <a:lnTo>
                    <a:pt x="119144" y="165245"/>
                  </a:lnTo>
                  <a:lnTo>
                    <a:pt x="119593" y="165095"/>
                  </a:lnTo>
                  <a:lnTo>
                    <a:pt x="119892" y="164796"/>
                  </a:lnTo>
                  <a:lnTo>
                    <a:pt x="120341" y="164048"/>
                  </a:lnTo>
                  <a:lnTo>
                    <a:pt x="120341" y="163150"/>
                  </a:lnTo>
                  <a:lnTo>
                    <a:pt x="120341" y="162850"/>
                  </a:lnTo>
                  <a:lnTo>
                    <a:pt x="120192" y="162401"/>
                  </a:lnTo>
                  <a:lnTo>
                    <a:pt x="119743" y="161803"/>
                  </a:lnTo>
                  <a:lnTo>
                    <a:pt x="119294" y="161354"/>
                  </a:lnTo>
                  <a:lnTo>
                    <a:pt x="118695" y="161204"/>
                  </a:lnTo>
                  <a:lnTo>
                    <a:pt x="118096" y="161054"/>
                  </a:lnTo>
                  <a:lnTo>
                    <a:pt x="117348" y="157163"/>
                  </a:lnTo>
                  <a:lnTo>
                    <a:pt x="121389" y="155965"/>
                  </a:lnTo>
                  <a:lnTo>
                    <a:pt x="125281" y="154618"/>
                  </a:lnTo>
                  <a:lnTo>
                    <a:pt x="129023" y="152822"/>
                  </a:lnTo>
                  <a:lnTo>
                    <a:pt x="132615" y="150876"/>
                  </a:lnTo>
                  <a:lnTo>
                    <a:pt x="134711" y="154319"/>
                  </a:lnTo>
                  <a:lnTo>
                    <a:pt x="134261" y="155067"/>
                  </a:lnTo>
                  <a:lnTo>
                    <a:pt x="134112" y="155815"/>
                  </a:lnTo>
                  <a:lnTo>
                    <a:pt x="134411" y="156713"/>
                  </a:lnTo>
                  <a:lnTo>
                    <a:pt x="134860" y="157312"/>
                  </a:lnTo>
                  <a:lnTo>
                    <a:pt x="135160" y="157612"/>
                  </a:lnTo>
                  <a:lnTo>
                    <a:pt x="135609" y="157911"/>
                  </a:lnTo>
                  <a:lnTo>
                    <a:pt x="136357" y="158061"/>
                  </a:lnTo>
                  <a:lnTo>
                    <a:pt x="137255" y="157911"/>
                  </a:lnTo>
                  <a:lnTo>
                    <a:pt x="137554" y="157612"/>
                  </a:lnTo>
                  <a:lnTo>
                    <a:pt x="138003" y="157312"/>
                  </a:lnTo>
                  <a:lnTo>
                    <a:pt x="138153" y="157013"/>
                  </a:lnTo>
                  <a:lnTo>
                    <a:pt x="138452" y="156564"/>
                  </a:lnTo>
                  <a:lnTo>
                    <a:pt x="138602" y="155815"/>
                  </a:lnTo>
                  <a:lnTo>
                    <a:pt x="138452" y="154917"/>
                  </a:lnTo>
                  <a:lnTo>
                    <a:pt x="138303" y="154618"/>
                  </a:lnTo>
                  <a:lnTo>
                    <a:pt x="138003" y="154319"/>
                  </a:lnTo>
                  <a:lnTo>
                    <a:pt x="137405" y="153870"/>
                  </a:lnTo>
                  <a:lnTo>
                    <a:pt x="136806" y="153570"/>
                  </a:lnTo>
                  <a:lnTo>
                    <a:pt x="136207" y="153570"/>
                  </a:lnTo>
                  <a:lnTo>
                    <a:pt x="135609" y="153720"/>
                  </a:lnTo>
                  <a:lnTo>
                    <a:pt x="133513" y="150277"/>
                  </a:lnTo>
                  <a:lnTo>
                    <a:pt x="136656" y="148182"/>
                  </a:lnTo>
                  <a:lnTo>
                    <a:pt x="139650" y="145637"/>
                  </a:lnTo>
                  <a:close/>
                  <a:moveTo>
                    <a:pt x="67954" y="163748"/>
                  </a:moveTo>
                  <a:lnTo>
                    <a:pt x="68553" y="163898"/>
                  </a:lnTo>
                  <a:lnTo>
                    <a:pt x="68403" y="164497"/>
                  </a:lnTo>
                  <a:lnTo>
                    <a:pt x="68104" y="165395"/>
                  </a:lnTo>
                  <a:lnTo>
                    <a:pt x="65110" y="176172"/>
                  </a:lnTo>
                  <a:lnTo>
                    <a:pt x="62117" y="174376"/>
                  </a:lnTo>
                  <a:lnTo>
                    <a:pt x="58973" y="172430"/>
                  </a:lnTo>
                  <a:lnTo>
                    <a:pt x="58973" y="172430"/>
                  </a:lnTo>
                  <a:lnTo>
                    <a:pt x="60320" y="173178"/>
                  </a:lnTo>
                  <a:lnTo>
                    <a:pt x="61218" y="173627"/>
                  </a:lnTo>
                  <a:lnTo>
                    <a:pt x="62117" y="173927"/>
                  </a:lnTo>
                  <a:lnTo>
                    <a:pt x="62117" y="173777"/>
                  </a:lnTo>
                  <a:lnTo>
                    <a:pt x="60320" y="172729"/>
                  </a:lnTo>
                  <a:lnTo>
                    <a:pt x="59273" y="172130"/>
                  </a:lnTo>
                  <a:lnTo>
                    <a:pt x="60021" y="171532"/>
                  </a:lnTo>
                  <a:lnTo>
                    <a:pt x="61218" y="172130"/>
                  </a:lnTo>
                  <a:lnTo>
                    <a:pt x="61967" y="172579"/>
                  </a:lnTo>
                  <a:lnTo>
                    <a:pt x="62865" y="173028"/>
                  </a:lnTo>
                  <a:lnTo>
                    <a:pt x="63015" y="172879"/>
                  </a:lnTo>
                  <a:lnTo>
                    <a:pt x="62117" y="172280"/>
                  </a:lnTo>
                  <a:lnTo>
                    <a:pt x="61368" y="171981"/>
                  </a:lnTo>
                  <a:lnTo>
                    <a:pt x="60171" y="171382"/>
                  </a:lnTo>
                  <a:lnTo>
                    <a:pt x="60769" y="170634"/>
                  </a:lnTo>
                  <a:lnTo>
                    <a:pt x="61967" y="171382"/>
                  </a:lnTo>
                  <a:lnTo>
                    <a:pt x="62715" y="171681"/>
                  </a:lnTo>
                  <a:lnTo>
                    <a:pt x="63314" y="171831"/>
                  </a:lnTo>
                  <a:lnTo>
                    <a:pt x="63464" y="171831"/>
                  </a:lnTo>
                  <a:lnTo>
                    <a:pt x="63314" y="171681"/>
                  </a:lnTo>
                  <a:lnTo>
                    <a:pt x="61817" y="170933"/>
                  </a:lnTo>
                  <a:lnTo>
                    <a:pt x="60919" y="170484"/>
                  </a:lnTo>
                  <a:lnTo>
                    <a:pt x="61817" y="169586"/>
                  </a:lnTo>
                  <a:lnTo>
                    <a:pt x="62865" y="170185"/>
                  </a:lnTo>
                  <a:lnTo>
                    <a:pt x="63613" y="170634"/>
                  </a:lnTo>
                  <a:lnTo>
                    <a:pt x="64362" y="170783"/>
                  </a:lnTo>
                  <a:lnTo>
                    <a:pt x="64511" y="170783"/>
                  </a:lnTo>
                  <a:lnTo>
                    <a:pt x="63763" y="170334"/>
                  </a:lnTo>
                  <a:lnTo>
                    <a:pt x="63015" y="169885"/>
                  </a:lnTo>
                  <a:lnTo>
                    <a:pt x="62117" y="169436"/>
                  </a:lnTo>
                  <a:lnTo>
                    <a:pt x="62715" y="168837"/>
                  </a:lnTo>
                  <a:lnTo>
                    <a:pt x="63464" y="169286"/>
                  </a:lnTo>
                  <a:lnTo>
                    <a:pt x="64212" y="169586"/>
                  </a:lnTo>
                  <a:lnTo>
                    <a:pt x="64960" y="169885"/>
                  </a:lnTo>
                  <a:lnTo>
                    <a:pt x="64960" y="169736"/>
                  </a:lnTo>
                  <a:lnTo>
                    <a:pt x="63314" y="168837"/>
                  </a:lnTo>
                  <a:lnTo>
                    <a:pt x="62865" y="168538"/>
                  </a:lnTo>
                  <a:lnTo>
                    <a:pt x="63464" y="168089"/>
                  </a:lnTo>
                  <a:lnTo>
                    <a:pt x="63913" y="168239"/>
                  </a:lnTo>
                  <a:lnTo>
                    <a:pt x="65409" y="168987"/>
                  </a:lnTo>
                  <a:lnTo>
                    <a:pt x="65559" y="168837"/>
                  </a:lnTo>
                  <a:lnTo>
                    <a:pt x="65409" y="168837"/>
                  </a:lnTo>
                  <a:lnTo>
                    <a:pt x="64212" y="168089"/>
                  </a:lnTo>
                  <a:lnTo>
                    <a:pt x="63613" y="167790"/>
                  </a:lnTo>
                  <a:lnTo>
                    <a:pt x="64362" y="167191"/>
                  </a:lnTo>
                  <a:lnTo>
                    <a:pt x="64811" y="167490"/>
                  </a:lnTo>
                  <a:lnTo>
                    <a:pt x="65858" y="168089"/>
                  </a:lnTo>
                  <a:lnTo>
                    <a:pt x="66008" y="167939"/>
                  </a:lnTo>
                  <a:lnTo>
                    <a:pt x="65260" y="167490"/>
                  </a:lnTo>
                  <a:lnTo>
                    <a:pt x="64511" y="167041"/>
                  </a:lnTo>
                  <a:lnTo>
                    <a:pt x="65110" y="166592"/>
                  </a:lnTo>
                  <a:lnTo>
                    <a:pt x="65260" y="166592"/>
                  </a:lnTo>
                  <a:lnTo>
                    <a:pt x="65858" y="166892"/>
                  </a:lnTo>
                  <a:lnTo>
                    <a:pt x="66457" y="167041"/>
                  </a:lnTo>
                  <a:lnTo>
                    <a:pt x="65409" y="166443"/>
                  </a:lnTo>
                  <a:lnTo>
                    <a:pt x="65260" y="166293"/>
                  </a:lnTo>
                  <a:lnTo>
                    <a:pt x="65709" y="165844"/>
                  </a:lnTo>
                  <a:lnTo>
                    <a:pt x="66906" y="166293"/>
                  </a:lnTo>
                  <a:lnTo>
                    <a:pt x="67056" y="166293"/>
                  </a:lnTo>
                  <a:lnTo>
                    <a:pt x="67056" y="166143"/>
                  </a:lnTo>
                  <a:lnTo>
                    <a:pt x="66008" y="165694"/>
                  </a:lnTo>
                  <a:lnTo>
                    <a:pt x="66457" y="165095"/>
                  </a:lnTo>
                  <a:lnTo>
                    <a:pt x="66607" y="165245"/>
                  </a:lnTo>
                  <a:lnTo>
                    <a:pt x="67056" y="165395"/>
                  </a:lnTo>
                  <a:lnTo>
                    <a:pt x="67655" y="165545"/>
                  </a:lnTo>
                  <a:lnTo>
                    <a:pt x="67655" y="165395"/>
                  </a:lnTo>
                  <a:lnTo>
                    <a:pt x="66906" y="164946"/>
                  </a:lnTo>
                  <a:lnTo>
                    <a:pt x="66607" y="164946"/>
                  </a:lnTo>
                  <a:lnTo>
                    <a:pt x="66906" y="164646"/>
                  </a:lnTo>
                  <a:lnTo>
                    <a:pt x="67206" y="164497"/>
                  </a:lnTo>
                  <a:lnTo>
                    <a:pt x="67954" y="164646"/>
                  </a:lnTo>
                  <a:lnTo>
                    <a:pt x="67954" y="164497"/>
                  </a:lnTo>
                  <a:lnTo>
                    <a:pt x="67355" y="164197"/>
                  </a:lnTo>
                  <a:lnTo>
                    <a:pt x="67655" y="163898"/>
                  </a:lnTo>
                  <a:lnTo>
                    <a:pt x="67954" y="163748"/>
                  </a:lnTo>
                  <a:close/>
                  <a:moveTo>
                    <a:pt x="141446" y="163748"/>
                  </a:moveTo>
                  <a:lnTo>
                    <a:pt x="141745" y="163898"/>
                  </a:lnTo>
                  <a:lnTo>
                    <a:pt x="142045" y="164197"/>
                  </a:lnTo>
                  <a:lnTo>
                    <a:pt x="141446" y="164497"/>
                  </a:lnTo>
                  <a:lnTo>
                    <a:pt x="141446" y="164646"/>
                  </a:lnTo>
                  <a:lnTo>
                    <a:pt x="142194" y="164497"/>
                  </a:lnTo>
                  <a:lnTo>
                    <a:pt x="142494" y="164646"/>
                  </a:lnTo>
                  <a:lnTo>
                    <a:pt x="142793" y="164946"/>
                  </a:lnTo>
                  <a:lnTo>
                    <a:pt x="142643" y="164946"/>
                  </a:lnTo>
                  <a:lnTo>
                    <a:pt x="141745" y="165395"/>
                  </a:lnTo>
                  <a:lnTo>
                    <a:pt x="141895" y="165545"/>
                  </a:lnTo>
                  <a:lnTo>
                    <a:pt x="142344" y="165395"/>
                  </a:lnTo>
                  <a:lnTo>
                    <a:pt x="142793" y="165245"/>
                  </a:lnTo>
                  <a:lnTo>
                    <a:pt x="142943" y="165095"/>
                  </a:lnTo>
                  <a:lnTo>
                    <a:pt x="143542" y="165694"/>
                  </a:lnTo>
                  <a:lnTo>
                    <a:pt x="142344" y="166143"/>
                  </a:lnTo>
                  <a:lnTo>
                    <a:pt x="142344" y="166293"/>
                  </a:lnTo>
                  <a:lnTo>
                    <a:pt x="142494" y="166293"/>
                  </a:lnTo>
                  <a:lnTo>
                    <a:pt x="143691" y="165844"/>
                  </a:lnTo>
                  <a:lnTo>
                    <a:pt x="144140" y="166293"/>
                  </a:lnTo>
                  <a:lnTo>
                    <a:pt x="143991" y="166443"/>
                  </a:lnTo>
                  <a:lnTo>
                    <a:pt x="142943" y="167041"/>
                  </a:lnTo>
                  <a:lnTo>
                    <a:pt x="143093" y="167041"/>
                  </a:lnTo>
                  <a:lnTo>
                    <a:pt x="143542" y="166892"/>
                  </a:lnTo>
                  <a:lnTo>
                    <a:pt x="144140" y="166592"/>
                  </a:lnTo>
                  <a:lnTo>
                    <a:pt x="144440" y="166592"/>
                  </a:lnTo>
                  <a:lnTo>
                    <a:pt x="145038" y="167041"/>
                  </a:lnTo>
                  <a:lnTo>
                    <a:pt x="144140" y="167490"/>
                  </a:lnTo>
                  <a:lnTo>
                    <a:pt x="143542" y="167939"/>
                  </a:lnTo>
                  <a:lnTo>
                    <a:pt x="143542" y="168089"/>
                  </a:lnTo>
                  <a:lnTo>
                    <a:pt x="144589" y="167490"/>
                  </a:lnTo>
                  <a:lnTo>
                    <a:pt x="145188" y="167191"/>
                  </a:lnTo>
                  <a:lnTo>
                    <a:pt x="145787" y="167790"/>
                  </a:lnTo>
                  <a:lnTo>
                    <a:pt x="145338" y="168089"/>
                  </a:lnTo>
                  <a:lnTo>
                    <a:pt x="143991" y="168837"/>
                  </a:lnTo>
                  <a:lnTo>
                    <a:pt x="143991" y="168987"/>
                  </a:lnTo>
                  <a:lnTo>
                    <a:pt x="145487" y="168239"/>
                  </a:lnTo>
                  <a:lnTo>
                    <a:pt x="145936" y="168089"/>
                  </a:lnTo>
                  <a:lnTo>
                    <a:pt x="146535" y="168538"/>
                  </a:lnTo>
                  <a:lnTo>
                    <a:pt x="146236" y="168837"/>
                  </a:lnTo>
                  <a:lnTo>
                    <a:pt x="144440" y="169736"/>
                  </a:lnTo>
                  <a:lnTo>
                    <a:pt x="144440" y="169885"/>
                  </a:lnTo>
                  <a:lnTo>
                    <a:pt x="145188" y="169586"/>
                  </a:lnTo>
                  <a:lnTo>
                    <a:pt x="145936" y="169286"/>
                  </a:lnTo>
                  <a:lnTo>
                    <a:pt x="146685" y="168837"/>
                  </a:lnTo>
                  <a:lnTo>
                    <a:pt x="147433" y="169436"/>
                  </a:lnTo>
                  <a:lnTo>
                    <a:pt x="146535" y="169885"/>
                  </a:lnTo>
                  <a:lnTo>
                    <a:pt x="145787" y="170334"/>
                  </a:lnTo>
                  <a:lnTo>
                    <a:pt x="145038" y="170783"/>
                  </a:lnTo>
                  <a:lnTo>
                    <a:pt x="145787" y="170634"/>
                  </a:lnTo>
                  <a:lnTo>
                    <a:pt x="146685" y="170185"/>
                  </a:lnTo>
                  <a:lnTo>
                    <a:pt x="147583" y="169586"/>
                  </a:lnTo>
                  <a:lnTo>
                    <a:pt x="148481" y="170484"/>
                  </a:lnTo>
                  <a:lnTo>
                    <a:pt x="147583" y="170933"/>
                  </a:lnTo>
                  <a:lnTo>
                    <a:pt x="146086" y="171681"/>
                  </a:lnTo>
                  <a:lnTo>
                    <a:pt x="146086" y="171831"/>
                  </a:lnTo>
                  <a:lnTo>
                    <a:pt x="146834" y="171681"/>
                  </a:lnTo>
                  <a:lnTo>
                    <a:pt x="147433" y="171382"/>
                  </a:lnTo>
                  <a:lnTo>
                    <a:pt x="148631" y="170634"/>
                  </a:lnTo>
                  <a:lnTo>
                    <a:pt x="149379" y="171382"/>
                  </a:lnTo>
                  <a:lnTo>
                    <a:pt x="148032" y="171981"/>
                  </a:lnTo>
                  <a:lnTo>
                    <a:pt x="147283" y="172280"/>
                  </a:lnTo>
                  <a:lnTo>
                    <a:pt x="146535" y="172879"/>
                  </a:lnTo>
                  <a:lnTo>
                    <a:pt x="146535" y="173028"/>
                  </a:lnTo>
                  <a:lnTo>
                    <a:pt x="147433" y="172579"/>
                  </a:lnTo>
                  <a:lnTo>
                    <a:pt x="148182" y="172130"/>
                  </a:lnTo>
                  <a:lnTo>
                    <a:pt x="149529" y="171532"/>
                  </a:lnTo>
                  <a:lnTo>
                    <a:pt x="150127" y="172130"/>
                  </a:lnTo>
                  <a:lnTo>
                    <a:pt x="149080" y="172729"/>
                  </a:lnTo>
                  <a:lnTo>
                    <a:pt x="147283" y="173777"/>
                  </a:lnTo>
                  <a:lnTo>
                    <a:pt x="147283" y="173927"/>
                  </a:lnTo>
                  <a:lnTo>
                    <a:pt x="147433" y="173927"/>
                  </a:lnTo>
                  <a:lnTo>
                    <a:pt x="148331" y="173627"/>
                  </a:lnTo>
                  <a:lnTo>
                    <a:pt x="149080" y="173178"/>
                  </a:lnTo>
                  <a:lnTo>
                    <a:pt x="150277" y="172430"/>
                  </a:lnTo>
                  <a:lnTo>
                    <a:pt x="147283" y="174376"/>
                  </a:lnTo>
                  <a:lnTo>
                    <a:pt x="144290" y="176172"/>
                  </a:lnTo>
                  <a:lnTo>
                    <a:pt x="141296" y="165395"/>
                  </a:lnTo>
                  <a:lnTo>
                    <a:pt x="140997" y="164347"/>
                  </a:lnTo>
                  <a:lnTo>
                    <a:pt x="140847" y="163898"/>
                  </a:lnTo>
                  <a:lnTo>
                    <a:pt x="141446" y="163748"/>
                  </a:lnTo>
                  <a:close/>
                  <a:moveTo>
                    <a:pt x="69002" y="165844"/>
                  </a:moveTo>
                  <a:lnTo>
                    <a:pt x="73342" y="168239"/>
                  </a:lnTo>
                  <a:lnTo>
                    <a:pt x="77683" y="170185"/>
                  </a:lnTo>
                  <a:lnTo>
                    <a:pt x="82323" y="171981"/>
                  </a:lnTo>
                  <a:lnTo>
                    <a:pt x="87113" y="173328"/>
                  </a:lnTo>
                  <a:lnTo>
                    <a:pt x="82024" y="183207"/>
                  </a:lnTo>
                  <a:lnTo>
                    <a:pt x="77982" y="181859"/>
                  </a:lnTo>
                  <a:lnTo>
                    <a:pt x="73791" y="180363"/>
                  </a:lnTo>
                  <a:lnTo>
                    <a:pt x="69900" y="178716"/>
                  </a:lnTo>
                  <a:lnTo>
                    <a:pt x="66008" y="176770"/>
                  </a:lnTo>
                  <a:lnTo>
                    <a:pt x="69002" y="165844"/>
                  </a:lnTo>
                  <a:close/>
                  <a:moveTo>
                    <a:pt x="140398" y="165844"/>
                  </a:moveTo>
                  <a:lnTo>
                    <a:pt x="143392" y="176621"/>
                  </a:lnTo>
                  <a:lnTo>
                    <a:pt x="139500" y="178567"/>
                  </a:lnTo>
                  <a:lnTo>
                    <a:pt x="135609" y="180363"/>
                  </a:lnTo>
                  <a:lnTo>
                    <a:pt x="131567" y="181859"/>
                  </a:lnTo>
                  <a:lnTo>
                    <a:pt x="127376" y="183207"/>
                  </a:lnTo>
                  <a:lnTo>
                    <a:pt x="122437" y="173328"/>
                  </a:lnTo>
                  <a:lnTo>
                    <a:pt x="127077" y="171981"/>
                  </a:lnTo>
                  <a:lnTo>
                    <a:pt x="131717" y="170185"/>
                  </a:lnTo>
                  <a:lnTo>
                    <a:pt x="136058" y="168239"/>
                  </a:lnTo>
                  <a:lnTo>
                    <a:pt x="140398" y="165844"/>
                  </a:lnTo>
                  <a:close/>
                  <a:moveTo>
                    <a:pt x="89358" y="172280"/>
                  </a:moveTo>
                  <a:lnTo>
                    <a:pt x="89358" y="172879"/>
                  </a:lnTo>
                  <a:lnTo>
                    <a:pt x="89508" y="173927"/>
                  </a:lnTo>
                  <a:lnTo>
                    <a:pt x="90106" y="185152"/>
                  </a:lnTo>
                  <a:lnTo>
                    <a:pt x="86514" y="184404"/>
                  </a:lnTo>
                  <a:lnTo>
                    <a:pt x="83071" y="183506"/>
                  </a:lnTo>
                  <a:lnTo>
                    <a:pt x="84568" y="183656"/>
                  </a:lnTo>
                  <a:lnTo>
                    <a:pt x="85466" y="183805"/>
                  </a:lnTo>
                  <a:lnTo>
                    <a:pt x="86364" y="183955"/>
                  </a:lnTo>
                  <a:lnTo>
                    <a:pt x="86514" y="183805"/>
                  </a:lnTo>
                  <a:lnTo>
                    <a:pt x="84419" y="183356"/>
                  </a:lnTo>
                  <a:lnTo>
                    <a:pt x="83221" y="183207"/>
                  </a:lnTo>
                  <a:lnTo>
                    <a:pt x="83670" y="182309"/>
                  </a:lnTo>
                  <a:lnTo>
                    <a:pt x="85017" y="182458"/>
                  </a:lnTo>
                  <a:lnTo>
                    <a:pt x="85915" y="182608"/>
                  </a:lnTo>
                  <a:lnTo>
                    <a:pt x="86963" y="182758"/>
                  </a:lnTo>
                  <a:lnTo>
                    <a:pt x="86963" y="182608"/>
                  </a:lnTo>
                  <a:lnTo>
                    <a:pt x="85915" y="182309"/>
                  </a:lnTo>
                  <a:lnTo>
                    <a:pt x="85017" y="182159"/>
                  </a:lnTo>
                  <a:lnTo>
                    <a:pt x="83820" y="182009"/>
                  </a:lnTo>
                  <a:lnTo>
                    <a:pt x="84119" y="181261"/>
                  </a:lnTo>
                  <a:lnTo>
                    <a:pt x="85616" y="181560"/>
                  </a:lnTo>
                  <a:lnTo>
                    <a:pt x="86963" y="181560"/>
                  </a:lnTo>
                  <a:lnTo>
                    <a:pt x="86963" y="181410"/>
                  </a:lnTo>
                  <a:lnTo>
                    <a:pt x="85317" y="181111"/>
                  </a:lnTo>
                  <a:lnTo>
                    <a:pt x="84269" y="180961"/>
                  </a:lnTo>
                  <a:lnTo>
                    <a:pt x="84868" y="179914"/>
                  </a:lnTo>
                  <a:lnTo>
                    <a:pt x="86215" y="180213"/>
                  </a:lnTo>
                  <a:lnTo>
                    <a:pt x="87712" y="180213"/>
                  </a:lnTo>
                  <a:lnTo>
                    <a:pt x="87712" y="180063"/>
                  </a:lnTo>
                  <a:lnTo>
                    <a:pt x="86813" y="179914"/>
                  </a:lnTo>
                  <a:lnTo>
                    <a:pt x="85915" y="179764"/>
                  </a:lnTo>
                  <a:lnTo>
                    <a:pt x="85017" y="179614"/>
                  </a:lnTo>
                  <a:lnTo>
                    <a:pt x="85466" y="178716"/>
                  </a:lnTo>
                  <a:lnTo>
                    <a:pt x="86364" y="179016"/>
                  </a:lnTo>
                  <a:lnTo>
                    <a:pt x="87113" y="179165"/>
                  </a:lnTo>
                  <a:lnTo>
                    <a:pt x="87861" y="179165"/>
                  </a:lnTo>
                  <a:lnTo>
                    <a:pt x="87861" y="179016"/>
                  </a:lnTo>
                  <a:lnTo>
                    <a:pt x="85915" y="178716"/>
                  </a:lnTo>
                  <a:lnTo>
                    <a:pt x="85466" y="178567"/>
                  </a:lnTo>
                  <a:lnTo>
                    <a:pt x="85915" y="177818"/>
                  </a:lnTo>
                  <a:lnTo>
                    <a:pt x="86364" y="177968"/>
                  </a:lnTo>
                  <a:lnTo>
                    <a:pt x="87113" y="177968"/>
                  </a:lnTo>
                  <a:lnTo>
                    <a:pt x="88011" y="178118"/>
                  </a:lnTo>
                  <a:lnTo>
                    <a:pt x="88011" y="177968"/>
                  </a:lnTo>
                  <a:lnTo>
                    <a:pt x="86813" y="177668"/>
                  </a:lnTo>
                  <a:lnTo>
                    <a:pt x="86065" y="177668"/>
                  </a:lnTo>
                  <a:lnTo>
                    <a:pt x="86364" y="176920"/>
                  </a:lnTo>
                  <a:lnTo>
                    <a:pt x="87262" y="177070"/>
                  </a:lnTo>
                  <a:lnTo>
                    <a:pt x="88161" y="177070"/>
                  </a:lnTo>
                  <a:lnTo>
                    <a:pt x="88161" y="176920"/>
                  </a:lnTo>
                  <a:lnTo>
                    <a:pt x="87412" y="176770"/>
                  </a:lnTo>
                  <a:lnTo>
                    <a:pt x="86514" y="176621"/>
                  </a:lnTo>
                  <a:lnTo>
                    <a:pt x="86813" y="175872"/>
                  </a:lnTo>
                  <a:lnTo>
                    <a:pt x="87562" y="176022"/>
                  </a:lnTo>
                  <a:lnTo>
                    <a:pt x="88310" y="176022"/>
                  </a:lnTo>
                  <a:lnTo>
                    <a:pt x="88310" y="175872"/>
                  </a:lnTo>
                  <a:lnTo>
                    <a:pt x="87113" y="175723"/>
                  </a:lnTo>
                  <a:lnTo>
                    <a:pt x="86963" y="175723"/>
                  </a:lnTo>
                  <a:lnTo>
                    <a:pt x="87262" y="174974"/>
                  </a:lnTo>
                  <a:lnTo>
                    <a:pt x="88610" y="175124"/>
                  </a:lnTo>
                  <a:lnTo>
                    <a:pt x="88610" y="174974"/>
                  </a:lnTo>
                  <a:lnTo>
                    <a:pt x="87412" y="174825"/>
                  </a:lnTo>
                  <a:lnTo>
                    <a:pt x="87712" y="174226"/>
                  </a:lnTo>
                  <a:lnTo>
                    <a:pt x="88011" y="174226"/>
                  </a:lnTo>
                  <a:lnTo>
                    <a:pt x="88909" y="174076"/>
                  </a:lnTo>
                  <a:lnTo>
                    <a:pt x="89059" y="174076"/>
                  </a:lnTo>
                  <a:lnTo>
                    <a:pt x="88909" y="173927"/>
                  </a:lnTo>
                  <a:lnTo>
                    <a:pt x="87861" y="173927"/>
                  </a:lnTo>
                  <a:lnTo>
                    <a:pt x="88011" y="173627"/>
                  </a:lnTo>
                  <a:lnTo>
                    <a:pt x="88161" y="173178"/>
                  </a:lnTo>
                  <a:lnTo>
                    <a:pt x="88909" y="173178"/>
                  </a:lnTo>
                  <a:lnTo>
                    <a:pt x="88909" y="173028"/>
                  </a:lnTo>
                  <a:lnTo>
                    <a:pt x="88310" y="173028"/>
                  </a:lnTo>
                  <a:lnTo>
                    <a:pt x="88460" y="172729"/>
                  </a:lnTo>
                  <a:lnTo>
                    <a:pt x="88610" y="172280"/>
                  </a:lnTo>
                  <a:close/>
                  <a:moveTo>
                    <a:pt x="120790" y="172280"/>
                  </a:moveTo>
                  <a:lnTo>
                    <a:pt x="120940" y="172729"/>
                  </a:lnTo>
                  <a:lnTo>
                    <a:pt x="121090" y="173028"/>
                  </a:lnTo>
                  <a:lnTo>
                    <a:pt x="120491" y="173028"/>
                  </a:lnTo>
                  <a:lnTo>
                    <a:pt x="120491" y="173178"/>
                  </a:lnTo>
                  <a:lnTo>
                    <a:pt x="121239" y="173178"/>
                  </a:lnTo>
                  <a:lnTo>
                    <a:pt x="121389" y="173627"/>
                  </a:lnTo>
                  <a:lnTo>
                    <a:pt x="121539" y="173927"/>
                  </a:lnTo>
                  <a:lnTo>
                    <a:pt x="120491" y="173927"/>
                  </a:lnTo>
                  <a:lnTo>
                    <a:pt x="120491" y="174076"/>
                  </a:lnTo>
                  <a:lnTo>
                    <a:pt x="121389" y="174226"/>
                  </a:lnTo>
                  <a:lnTo>
                    <a:pt x="121688" y="174226"/>
                  </a:lnTo>
                  <a:lnTo>
                    <a:pt x="121988" y="174825"/>
                  </a:lnTo>
                  <a:lnTo>
                    <a:pt x="120790" y="174974"/>
                  </a:lnTo>
                  <a:lnTo>
                    <a:pt x="120790" y="175124"/>
                  </a:lnTo>
                  <a:lnTo>
                    <a:pt x="122138" y="174974"/>
                  </a:lnTo>
                  <a:lnTo>
                    <a:pt x="122437" y="175723"/>
                  </a:lnTo>
                  <a:lnTo>
                    <a:pt x="122287" y="175723"/>
                  </a:lnTo>
                  <a:lnTo>
                    <a:pt x="121090" y="175872"/>
                  </a:lnTo>
                  <a:lnTo>
                    <a:pt x="121090" y="176022"/>
                  </a:lnTo>
                  <a:lnTo>
                    <a:pt x="121838" y="176022"/>
                  </a:lnTo>
                  <a:lnTo>
                    <a:pt x="122587" y="175872"/>
                  </a:lnTo>
                  <a:lnTo>
                    <a:pt x="122886" y="176621"/>
                  </a:lnTo>
                  <a:lnTo>
                    <a:pt x="122138" y="176770"/>
                  </a:lnTo>
                  <a:lnTo>
                    <a:pt x="121239" y="176920"/>
                  </a:lnTo>
                  <a:lnTo>
                    <a:pt x="121239" y="177070"/>
                  </a:lnTo>
                  <a:lnTo>
                    <a:pt x="122138" y="177070"/>
                  </a:lnTo>
                  <a:lnTo>
                    <a:pt x="123036" y="176920"/>
                  </a:lnTo>
                  <a:lnTo>
                    <a:pt x="123485" y="177668"/>
                  </a:lnTo>
                  <a:lnTo>
                    <a:pt x="122736" y="177668"/>
                  </a:lnTo>
                  <a:lnTo>
                    <a:pt x="121389" y="177968"/>
                  </a:lnTo>
                  <a:lnTo>
                    <a:pt x="121389" y="178118"/>
                  </a:lnTo>
                  <a:lnTo>
                    <a:pt x="122287" y="177968"/>
                  </a:lnTo>
                  <a:lnTo>
                    <a:pt x="123185" y="177968"/>
                  </a:lnTo>
                  <a:lnTo>
                    <a:pt x="123634" y="177818"/>
                  </a:lnTo>
                  <a:lnTo>
                    <a:pt x="123934" y="178567"/>
                  </a:lnTo>
                  <a:lnTo>
                    <a:pt x="123485" y="178716"/>
                  </a:lnTo>
                  <a:lnTo>
                    <a:pt x="121539" y="179016"/>
                  </a:lnTo>
                  <a:lnTo>
                    <a:pt x="121539" y="179165"/>
                  </a:lnTo>
                  <a:lnTo>
                    <a:pt x="122287" y="179165"/>
                  </a:lnTo>
                  <a:lnTo>
                    <a:pt x="123036" y="179016"/>
                  </a:lnTo>
                  <a:lnTo>
                    <a:pt x="124083" y="178716"/>
                  </a:lnTo>
                  <a:lnTo>
                    <a:pt x="124532" y="179614"/>
                  </a:lnTo>
                  <a:lnTo>
                    <a:pt x="123634" y="179764"/>
                  </a:lnTo>
                  <a:lnTo>
                    <a:pt x="122736" y="179914"/>
                  </a:lnTo>
                  <a:lnTo>
                    <a:pt x="121838" y="180063"/>
                  </a:lnTo>
                  <a:lnTo>
                    <a:pt x="121838" y="180213"/>
                  </a:lnTo>
                  <a:lnTo>
                    <a:pt x="123185" y="180213"/>
                  </a:lnTo>
                  <a:lnTo>
                    <a:pt x="124532" y="179914"/>
                  </a:lnTo>
                  <a:lnTo>
                    <a:pt x="125131" y="180961"/>
                  </a:lnTo>
                  <a:lnTo>
                    <a:pt x="124233" y="181111"/>
                  </a:lnTo>
                  <a:lnTo>
                    <a:pt x="122437" y="181410"/>
                  </a:lnTo>
                  <a:lnTo>
                    <a:pt x="122437" y="181560"/>
                  </a:lnTo>
                  <a:lnTo>
                    <a:pt x="123784" y="181560"/>
                  </a:lnTo>
                  <a:lnTo>
                    <a:pt x="125281" y="181261"/>
                  </a:lnTo>
                  <a:lnTo>
                    <a:pt x="125730" y="182009"/>
                  </a:lnTo>
                  <a:lnTo>
                    <a:pt x="124383" y="182159"/>
                  </a:lnTo>
                  <a:lnTo>
                    <a:pt x="123485" y="182309"/>
                  </a:lnTo>
                  <a:lnTo>
                    <a:pt x="122437" y="182608"/>
                  </a:lnTo>
                  <a:lnTo>
                    <a:pt x="122437" y="182758"/>
                  </a:lnTo>
                  <a:lnTo>
                    <a:pt x="122587" y="182758"/>
                  </a:lnTo>
                  <a:lnTo>
                    <a:pt x="123485" y="182608"/>
                  </a:lnTo>
                  <a:lnTo>
                    <a:pt x="124383" y="182458"/>
                  </a:lnTo>
                  <a:lnTo>
                    <a:pt x="125730" y="182309"/>
                  </a:lnTo>
                  <a:lnTo>
                    <a:pt x="126179" y="183207"/>
                  </a:lnTo>
                  <a:lnTo>
                    <a:pt x="124981" y="183356"/>
                  </a:lnTo>
                  <a:lnTo>
                    <a:pt x="123036" y="183805"/>
                  </a:lnTo>
                  <a:lnTo>
                    <a:pt x="122886" y="183805"/>
                  </a:lnTo>
                  <a:lnTo>
                    <a:pt x="123036" y="183955"/>
                  </a:lnTo>
                  <a:lnTo>
                    <a:pt x="123934" y="183805"/>
                  </a:lnTo>
                  <a:lnTo>
                    <a:pt x="124832" y="183656"/>
                  </a:lnTo>
                  <a:lnTo>
                    <a:pt x="126329" y="183506"/>
                  </a:lnTo>
                  <a:lnTo>
                    <a:pt x="126478" y="183506"/>
                  </a:lnTo>
                  <a:lnTo>
                    <a:pt x="122886" y="184404"/>
                  </a:lnTo>
                  <a:lnTo>
                    <a:pt x="119294" y="185152"/>
                  </a:lnTo>
                  <a:lnTo>
                    <a:pt x="120042" y="173927"/>
                  </a:lnTo>
                  <a:lnTo>
                    <a:pt x="120042" y="172879"/>
                  </a:lnTo>
                  <a:lnTo>
                    <a:pt x="120042" y="172280"/>
                  </a:lnTo>
                  <a:close/>
                  <a:moveTo>
                    <a:pt x="90406" y="174076"/>
                  </a:moveTo>
                  <a:lnTo>
                    <a:pt x="94746" y="174825"/>
                  </a:lnTo>
                  <a:lnTo>
                    <a:pt x="99237" y="175274"/>
                  </a:lnTo>
                  <a:lnTo>
                    <a:pt x="100883" y="186350"/>
                  </a:lnTo>
                  <a:lnTo>
                    <a:pt x="95944" y="185901"/>
                  </a:lnTo>
                  <a:lnTo>
                    <a:pt x="91154" y="185302"/>
                  </a:lnTo>
                  <a:lnTo>
                    <a:pt x="90406" y="174076"/>
                  </a:lnTo>
                  <a:close/>
                  <a:moveTo>
                    <a:pt x="118994" y="174076"/>
                  </a:moveTo>
                  <a:lnTo>
                    <a:pt x="118246" y="185302"/>
                  </a:lnTo>
                  <a:lnTo>
                    <a:pt x="113756" y="185901"/>
                  </a:lnTo>
                  <a:lnTo>
                    <a:pt x="109265" y="186350"/>
                  </a:lnTo>
                  <a:lnTo>
                    <a:pt x="110762" y="175274"/>
                  </a:lnTo>
                  <a:lnTo>
                    <a:pt x="114953" y="174825"/>
                  </a:lnTo>
                  <a:lnTo>
                    <a:pt x="118994" y="174076"/>
                  </a:lnTo>
                  <a:close/>
                  <a:moveTo>
                    <a:pt x="15716" y="108218"/>
                  </a:moveTo>
                  <a:lnTo>
                    <a:pt x="19608" y="108816"/>
                  </a:lnTo>
                  <a:lnTo>
                    <a:pt x="20057" y="113905"/>
                  </a:lnTo>
                  <a:lnTo>
                    <a:pt x="20805" y="118845"/>
                  </a:lnTo>
                  <a:lnTo>
                    <a:pt x="21703" y="123635"/>
                  </a:lnTo>
                  <a:lnTo>
                    <a:pt x="22901" y="128424"/>
                  </a:lnTo>
                  <a:lnTo>
                    <a:pt x="24398" y="133064"/>
                  </a:lnTo>
                  <a:lnTo>
                    <a:pt x="26194" y="137555"/>
                  </a:lnTo>
                  <a:lnTo>
                    <a:pt x="28140" y="141895"/>
                  </a:lnTo>
                  <a:lnTo>
                    <a:pt x="30385" y="146236"/>
                  </a:lnTo>
                  <a:lnTo>
                    <a:pt x="32780" y="150277"/>
                  </a:lnTo>
                  <a:lnTo>
                    <a:pt x="35474" y="154319"/>
                  </a:lnTo>
                  <a:lnTo>
                    <a:pt x="38318" y="158061"/>
                  </a:lnTo>
                  <a:lnTo>
                    <a:pt x="41461" y="161653"/>
                  </a:lnTo>
                  <a:lnTo>
                    <a:pt x="44754" y="165095"/>
                  </a:lnTo>
                  <a:lnTo>
                    <a:pt x="48196" y="168388"/>
                  </a:lnTo>
                  <a:lnTo>
                    <a:pt x="51938" y="171382"/>
                  </a:lnTo>
                  <a:lnTo>
                    <a:pt x="55680" y="174376"/>
                  </a:lnTo>
                  <a:lnTo>
                    <a:pt x="56129" y="174675"/>
                  </a:lnTo>
                  <a:lnTo>
                    <a:pt x="57177" y="175573"/>
                  </a:lnTo>
                  <a:lnTo>
                    <a:pt x="58375" y="176321"/>
                  </a:lnTo>
                  <a:lnTo>
                    <a:pt x="61218" y="177968"/>
                  </a:lnTo>
                  <a:lnTo>
                    <a:pt x="64661" y="179764"/>
                  </a:lnTo>
                  <a:lnTo>
                    <a:pt x="64960" y="179914"/>
                  </a:lnTo>
                  <a:lnTo>
                    <a:pt x="64960" y="180063"/>
                  </a:lnTo>
                  <a:lnTo>
                    <a:pt x="65110" y="180063"/>
                  </a:lnTo>
                  <a:lnTo>
                    <a:pt x="68852" y="181859"/>
                  </a:lnTo>
                  <a:lnTo>
                    <a:pt x="72594" y="183656"/>
                  </a:lnTo>
                  <a:lnTo>
                    <a:pt x="76486" y="185003"/>
                  </a:lnTo>
                  <a:lnTo>
                    <a:pt x="80527" y="186350"/>
                  </a:lnTo>
                  <a:lnTo>
                    <a:pt x="80976" y="186500"/>
                  </a:lnTo>
                  <a:lnTo>
                    <a:pt x="82323" y="186949"/>
                  </a:lnTo>
                  <a:lnTo>
                    <a:pt x="83820" y="187398"/>
                  </a:lnTo>
                  <a:lnTo>
                    <a:pt x="86963" y="187996"/>
                  </a:lnTo>
                  <a:lnTo>
                    <a:pt x="90555" y="188745"/>
                  </a:lnTo>
                  <a:lnTo>
                    <a:pt x="94148" y="189194"/>
                  </a:lnTo>
                  <a:lnTo>
                    <a:pt x="97740" y="189643"/>
                  </a:lnTo>
                  <a:lnTo>
                    <a:pt x="101482" y="189792"/>
                  </a:lnTo>
                  <a:lnTo>
                    <a:pt x="102081" y="193684"/>
                  </a:lnTo>
                  <a:lnTo>
                    <a:pt x="97740" y="193534"/>
                  </a:lnTo>
                  <a:lnTo>
                    <a:pt x="93399" y="193085"/>
                  </a:lnTo>
                  <a:lnTo>
                    <a:pt x="89208" y="192487"/>
                  </a:lnTo>
                  <a:lnTo>
                    <a:pt x="85017" y="191589"/>
                  </a:lnTo>
                  <a:lnTo>
                    <a:pt x="80976" y="190541"/>
                  </a:lnTo>
                  <a:lnTo>
                    <a:pt x="76935" y="189343"/>
                  </a:lnTo>
                  <a:lnTo>
                    <a:pt x="72893" y="187996"/>
                  </a:lnTo>
                  <a:lnTo>
                    <a:pt x="69151" y="186350"/>
                  </a:lnTo>
                  <a:lnTo>
                    <a:pt x="65409" y="184554"/>
                  </a:lnTo>
                  <a:lnTo>
                    <a:pt x="61667" y="182758"/>
                  </a:lnTo>
                  <a:lnTo>
                    <a:pt x="58075" y="180662"/>
                  </a:lnTo>
                  <a:lnTo>
                    <a:pt x="54633" y="178417"/>
                  </a:lnTo>
                  <a:lnTo>
                    <a:pt x="51340" y="176022"/>
                  </a:lnTo>
                  <a:lnTo>
                    <a:pt x="48196" y="173477"/>
                  </a:lnTo>
                  <a:lnTo>
                    <a:pt x="45053" y="170783"/>
                  </a:lnTo>
                  <a:lnTo>
                    <a:pt x="42060" y="167939"/>
                  </a:lnTo>
                  <a:lnTo>
                    <a:pt x="39216" y="164946"/>
                  </a:lnTo>
                  <a:lnTo>
                    <a:pt x="36522" y="161952"/>
                  </a:lnTo>
                  <a:lnTo>
                    <a:pt x="33977" y="158809"/>
                  </a:lnTo>
                  <a:lnTo>
                    <a:pt x="31582" y="155366"/>
                  </a:lnTo>
                  <a:lnTo>
                    <a:pt x="29187" y="152073"/>
                  </a:lnTo>
                  <a:lnTo>
                    <a:pt x="27092" y="148481"/>
                  </a:lnTo>
                  <a:lnTo>
                    <a:pt x="25146" y="144889"/>
                  </a:lnTo>
                  <a:lnTo>
                    <a:pt x="23350" y="141147"/>
                  </a:lnTo>
                  <a:lnTo>
                    <a:pt x="21853" y="137255"/>
                  </a:lnTo>
                  <a:lnTo>
                    <a:pt x="20356" y="133364"/>
                  </a:lnTo>
                  <a:lnTo>
                    <a:pt x="19159" y="129322"/>
                  </a:lnTo>
                  <a:lnTo>
                    <a:pt x="18111" y="125281"/>
                  </a:lnTo>
                  <a:lnTo>
                    <a:pt x="17213" y="121090"/>
                  </a:lnTo>
                  <a:lnTo>
                    <a:pt x="16465" y="116899"/>
                  </a:lnTo>
                  <a:lnTo>
                    <a:pt x="16016" y="112558"/>
                  </a:lnTo>
                  <a:lnTo>
                    <a:pt x="15716" y="108218"/>
                  </a:lnTo>
                  <a:close/>
                  <a:moveTo>
                    <a:pt x="193684" y="107469"/>
                  </a:moveTo>
                  <a:lnTo>
                    <a:pt x="193534" y="111810"/>
                  </a:lnTo>
                  <a:lnTo>
                    <a:pt x="193085" y="116001"/>
                  </a:lnTo>
                  <a:lnTo>
                    <a:pt x="192337" y="120342"/>
                  </a:lnTo>
                  <a:lnTo>
                    <a:pt x="191588" y="124383"/>
                  </a:lnTo>
                  <a:lnTo>
                    <a:pt x="190541" y="128574"/>
                  </a:lnTo>
                  <a:lnTo>
                    <a:pt x="189343" y="132615"/>
                  </a:lnTo>
                  <a:lnTo>
                    <a:pt x="187846" y="136507"/>
                  </a:lnTo>
                  <a:lnTo>
                    <a:pt x="186350" y="140399"/>
                  </a:lnTo>
                  <a:lnTo>
                    <a:pt x="184553" y="144140"/>
                  </a:lnTo>
                  <a:lnTo>
                    <a:pt x="182608" y="147733"/>
                  </a:lnTo>
                  <a:lnTo>
                    <a:pt x="180512" y="151325"/>
                  </a:lnTo>
                  <a:lnTo>
                    <a:pt x="178267" y="154768"/>
                  </a:lnTo>
                  <a:lnTo>
                    <a:pt x="175872" y="158061"/>
                  </a:lnTo>
                  <a:lnTo>
                    <a:pt x="173477" y="161354"/>
                  </a:lnTo>
                  <a:lnTo>
                    <a:pt x="170783" y="164347"/>
                  </a:lnTo>
                  <a:lnTo>
                    <a:pt x="167939" y="167341"/>
                  </a:lnTo>
                  <a:lnTo>
                    <a:pt x="164946" y="170185"/>
                  </a:lnTo>
                  <a:lnTo>
                    <a:pt x="161952" y="172879"/>
                  </a:lnTo>
                  <a:lnTo>
                    <a:pt x="158659" y="175573"/>
                  </a:lnTo>
                  <a:lnTo>
                    <a:pt x="155366" y="177968"/>
                  </a:lnTo>
                  <a:lnTo>
                    <a:pt x="151924" y="180213"/>
                  </a:lnTo>
                  <a:lnTo>
                    <a:pt x="148481" y="182309"/>
                  </a:lnTo>
                  <a:lnTo>
                    <a:pt x="144739" y="184254"/>
                  </a:lnTo>
                  <a:lnTo>
                    <a:pt x="140997" y="186050"/>
                  </a:lnTo>
                  <a:lnTo>
                    <a:pt x="137255" y="187697"/>
                  </a:lnTo>
                  <a:lnTo>
                    <a:pt x="133214" y="189044"/>
                  </a:lnTo>
                  <a:lnTo>
                    <a:pt x="129322" y="190391"/>
                  </a:lnTo>
                  <a:lnTo>
                    <a:pt x="125131" y="191439"/>
                  </a:lnTo>
                  <a:lnTo>
                    <a:pt x="121090" y="192337"/>
                  </a:lnTo>
                  <a:lnTo>
                    <a:pt x="116899" y="192936"/>
                  </a:lnTo>
                  <a:lnTo>
                    <a:pt x="112558" y="193385"/>
                  </a:lnTo>
                  <a:lnTo>
                    <a:pt x="108217" y="193684"/>
                  </a:lnTo>
                  <a:lnTo>
                    <a:pt x="108816" y="189792"/>
                  </a:lnTo>
                  <a:lnTo>
                    <a:pt x="112109" y="189493"/>
                  </a:lnTo>
                  <a:lnTo>
                    <a:pt x="115552" y="189194"/>
                  </a:lnTo>
                  <a:lnTo>
                    <a:pt x="118845" y="188745"/>
                  </a:lnTo>
                  <a:lnTo>
                    <a:pt x="122138" y="187996"/>
                  </a:lnTo>
                  <a:lnTo>
                    <a:pt x="125430" y="187398"/>
                  </a:lnTo>
                  <a:lnTo>
                    <a:pt x="127077" y="186949"/>
                  </a:lnTo>
                  <a:lnTo>
                    <a:pt x="128424" y="186500"/>
                  </a:lnTo>
                  <a:lnTo>
                    <a:pt x="128873" y="186350"/>
                  </a:lnTo>
                  <a:lnTo>
                    <a:pt x="132615" y="185152"/>
                  </a:lnTo>
                  <a:lnTo>
                    <a:pt x="136357" y="183805"/>
                  </a:lnTo>
                  <a:lnTo>
                    <a:pt x="139949" y="182309"/>
                  </a:lnTo>
                  <a:lnTo>
                    <a:pt x="143392" y="180512"/>
                  </a:lnTo>
                  <a:lnTo>
                    <a:pt x="144290" y="180063"/>
                  </a:lnTo>
                  <a:lnTo>
                    <a:pt x="144889" y="179764"/>
                  </a:lnTo>
                  <a:lnTo>
                    <a:pt x="148182" y="177968"/>
                  </a:lnTo>
                  <a:lnTo>
                    <a:pt x="151025" y="176321"/>
                  </a:lnTo>
                  <a:lnTo>
                    <a:pt x="152223" y="175573"/>
                  </a:lnTo>
                  <a:lnTo>
                    <a:pt x="153420" y="174675"/>
                  </a:lnTo>
                  <a:lnTo>
                    <a:pt x="153869" y="174376"/>
                  </a:lnTo>
                  <a:lnTo>
                    <a:pt x="153720" y="174226"/>
                  </a:lnTo>
                  <a:lnTo>
                    <a:pt x="156863" y="171981"/>
                  </a:lnTo>
                  <a:lnTo>
                    <a:pt x="160006" y="169436"/>
                  </a:lnTo>
                  <a:lnTo>
                    <a:pt x="161952" y="167790"/>
                  </a:lnTo>
                  <a:lnTo>
                    <a:pt x="164047" y="165694"/>
                  </a:lnTo>
                  <a:lnTo>
                    <a:pt x="165993" y="163748"/>
                  </a:lnTo>
                  <a:lnTo>
                    <a:pt x="168089" y="161503"/>
                  </a:lnTo>
                  <a:lnTo>
                    <a:pt x="169885" y="159408"/>
                  </a:lnTo>
                  <a:lnTo>
                    <a:pt x="170633" y="158510"/>
                  </a:lnTo>
                  <a:lnTo>
                    <a:pt x="172579" y="156115"/>
                  </a:lnTo>
                  <a:lnTo>
                    <a:pt x="173777" y="154468"/>
                  </a:lnTo>
                  <a:lnTo>
                    <a:pt x="174226" y="153870"/>
                  </a:lnTo>
                  <a:lnTo>
                    <a:pt x="175872" y="151325"/>
                  </a:lnTo>
                  <a:lnTo>
                    <a:pt x="177519" y="148781"/>
                  </a:lnTo>
                  <a:lnTo>
                    <a:pt x="179015" y="146236"/>
                  </a:lnTo>
                  <a:lnTo>
                    <a:pt x="180362" y="143542"/>
                  </a:lnTo>
                  <a:lnTo>
                    <a:pt x="181710" y="140848"/>
                  </a:lnTo>
                  <a:lnTo>
                    <a:pt x="183057" y="138153"/>
                  </a:lnTo>
                  <a:lnTo>
                    <a:pt x="184104" y="135309"/>
                  </a:lnTo>
                  <a:lnTo>
                    <a:pt x="185152" y="132466"/>
                  </a:lnTo>
                  <a:lnTo>
                    <a:pt x="186200" y="129472"/>
                  </a:lnTo>
                  <a:lnTo>
                    <a:pt x="186948" y="126478"/>
                  </a:lnTo>
                  <a:lnTo>
                    <a:pt x="187697" y="123485"/>
                  </a:lnTo>
                  <a:lnTo>
                    <a:pt x="188295" y="120491"/>
                  </a:lnTo>
                  <a:lnTo>
                    <a:pt x="188894" y="117498"/>
                  </a:lnTo>
                  <a:lnTo>
                    <a:pt x="189343" y="114354"/>
                  </a:lnTo>
                  <a:lnTo>
                    <a:pt x="189642" y="111211"/>
                  </a:lnTo>
                  <a:lnTo>
                    <a:pt x="189792" y="108068"/>
                  </a:lnTo>
                  <a:lnTo>
                    <a:pt x="193684" y="107469"/>
                  </a:lnTo>
                  <a:close/>
                  <a:moveTo>
                    <a:pt x="104925" y="105972"/>
                  </a:moveTo>
                  <a:lnTo>
                    <a:pt x="105523" y="106571"/>
                  </a:lnTo>
                  <a:lnTo>
                    <a:pt x="107020" y="108068"/>
                  </a:lnTo>
                  <a:lnTo>
                    <a:pt x="107170" y="108218"/>
                  </a:lnTo>
                  <a:lnTo>
                    <a:pt x="108217" y="109265"/>
                  </a:lnTo>
                  <a:lnTo>
                    <a:pt x="108367" y="109415"/>
                  </a:lnTo>
                  <a:lnTo>
                    <a:pt x="104925" y="109415"/>
                  </a:lnTo>
                  <a:lnTo>
                    <a:pt x="104775" y="109565"/>
                  </a:lnTo>
                  <a:lnTo>
                    <a:pt x="103278" y="109565"/>
                  </a:lnTo>
                  <a:lnTo>
                    <a:pt x="102679" y="109714"/>
                  </a:lnTo>
                  <a:lnTo>
                    <a:pt x="102530" y="109714"/>
                  </a:lnTo>
                  <a:lnTo>
                    <a:pt x="102530" y="109864"/>
                  </a:lnTo>
                  <a:lnTo>
                    <a:pt x="102530" y="110014"/>
                  </a:lnTo>
                  <a:lnTo>
                    <a:pt x="102679" y="110014"/>
                  </a:lnTo>
                  <a:lnTo>
                    <a:pt x="103877" y="110163"/>
                  </a:lnTo>
                  <a:lnTo>
                    <a:pt x="104326" y="110163"/>
                  </a:lnTo>
                  <a:lnTo>
                    <a:pt x="105523" y="110313"/>
                  </a:lnTo>
                  <a:lnTo>
                    <a:pt x="109265" y="110313"/>
                  </a:lnTo>
                  <a:lnTo>
                    <a:pt x="110612" y="111511"/>
                  </a:lnTo>
                  <a:lnTo>
                    <a:pt x="110612" y="111660"/>
                  </a:lnTo>
                  <a:lnTo>
                    <a:pt x="111361" y="112259"/>
                  </a:lnTo>
                  <a:lnTo>
                    <a:pt x="111510" y="112409"/>
                  </a:lnTo>
                  <a:lnTo>
                    <a:pt x="111959" y="112858"/>
                  </a:lnTo>
                  <a:lnTo>
                    <a:pt x="109265" y="112708"/>
                  </a:lnTo>
                  <a:lnTo>
                    <a:pt x="106571" y="112558"/>
                  </a:lnTo>
                  <a:lnTo>
                    <a:pt x="106421" y="112558"/>
                  </a:lnTo>
                  <a:lnTo>
                    <a:pt x="105673" y="112708"/>
                  </a:lnTo>
                  <a:lnTo>
                    <a:pt x="104326" y="112708"/>
                  </a:lnTo>
                  <a:lnTo>
                    <a:pt x="103278" y="112858"/>
                  </a:lnTo>
                  <a:lnTo>
                    <a:pt x="102979" y="112858"/>
                  </a:lnTo>
                  <a:lnTo>
                    <a:pt x="101781" y="113007"/>
                  </a:lnTo>
                  <a:lnTo>
                    <a:pt x="101781" y="113157"/>
                  </a:lnTo>
                  <a:lnTo>
                    <a:pt x="103727" y="113456"/>
                  </a:lnTo>
                  <a:lnTo>
                    <a:pt x="104475" y="113456"/>
                  </a:lnTo>
                  <a:lnTo>
                    <a:pt x="105673" y="113606"/>
                  </a:lnTo>
                  <a:lnTo>
                    <a:pt x="109116" y="113456"/>
                  </a:lnTo>
                  <a:lnTo>
                    <a:pt x="112408" y="113307"/>
                  </a:lnTo>
                  <a:lnTo>
                    <a:pt x="115851" y="116600"/>
                  </a:lnTo>
                  <a:lnTo>
                    <a:pt x="116599" y="117198"/>
                  </a:lnTo>
                  <a:lnTo>
                    <a:pt x="117048" y="117647"/>
                  </a:lnTo>
                  <a:lnTo>
                    <a:pt x="116749" y="119444"/>
                  </a:lnTo>
                  <a:lnTo>
                    <a:pt x="116300" y="119294"/>
                  </a:lnTo>
                  <a:lnTo>
                    <a:pt x="115552" y="119294"/>
                  </a:lnTo>
                  <a:lnTo>
                    <a:pt x="113157" y="119144"/>
                  </a:lnTo>
                  <a:lnTo>
                    <a:pt x="110762" y="119144"/>
                  </a:lnTo>
                  <a:lnTo>
                    <a:pt x="105972" y="119294"/>
                  </a:lnTo>
                  <a:lnTo>
                    <a:pt x="103577" y="119294"/>
                  </a:lnTo>
                  <a:lnTo>
                    <a:pt x="103428" y="119444"/>
                  </a:lnTo>
                  <a:lnTo>
                    <a:pt x="103428" y="119593"/>
                  </a:lnTo>
                  <a:lnTo>
                    <a:pt x="103428" y="119743"/>
                  </a:lnTo>
                  <a:lnTo>
                    <a:pt x="104625" y="119743"/>
                  </a:lnTo>
                  <a:lnTo>
                    <a:pt x="105523" y="119893"/>
                  </a:lnTo>
                  <a:lnTo>
                    <a:pt x="106721" y="119893"/>
                  </a:lnTo>
                  <a:lnTo>
                    <a:pt x="111061" y="120042"/>
                  </a:lnTo>
                  <a:lnTo>
                    <a:pt x="113307" y="120042"/>
                  </a:lnTo>
                  <a:lnTo>
                    <a:pt x="115402" y="119893"/>
                  </a:lnTo>
                  <a:lnTo>
                    <a:pt x="116150" y="119743"/>
                  </a:lnTo>
                  <a:lnTo>
                    <a:pt x="116749" y="119743"/>
                  </a:lnTo>
                  <a:lnTo>
                    <a:pt x="115851" y="126628"/>
                  </a:lnTo>
                  <a:lnTo>
                    <a:pt x="115701" y="127227"/>
                  </a:lnTo>
                  <a:lnTo>
                    <a:pt x="115552" y="127975"/>
                  </a:lnTo>
                  <a:lnTo>
                    <a:pt x="112857" y="147733"/>
                  </a:lnTo>
                  <a:lnTo>
                    <a:pt x="112708" y="149230"/>
                  </a:lnTo>
                  <a:lnTo>
                    <a:pt x="111660" y="156414"/>
                  </a:lnTo>
                  <a:lnTo>
                    <a:pt x="111510" y="158210"/>
                  </a:lnTo>
                  <a:lnTo>
                    <a:pt x="109265" y="174376"/>
                  </a:lnTo>
                  <a:lnTo>
                    <a:pt x="109116" y="175423"/>
                  </a:lnTo>
                  <a:lnTo>
                    <a:pt x="107619" y="186350"/>
                  </a:lnTo>
                  <a:lnTo>
                    <a:pt x="107170" y="189792"/>
                  </a:lnTo>
                  <a:lnTo>
                    <a:pt x="106571" y="193834"/>
                  </a:lnTo>
                  <a:lnTo>
                    <a:pt x="106122" y="197127"/>
                  </a:lnTo>
                  <a:lnTo>
                    <a:pt x="105673" y="199971"/>
                  </a:lnTo>
                  <a:lnTo>
                    <a:pt x="105224" y="203713"/>
                  </a:lnTo>
                  <a:lnTo>
                    <a:pt x="104625" y="199971"/>
                  </a:lnTo>
                  <a:lnTo>
                    <a:pt x="104176" y="197127"/>
                  </a:lnTo>
                  <a:lnTo>
                    <a:pt x="103727" y="193834"/>
                  </a:lnTo>
                  <a:lnTo>
                    <a:pt x="103128" y="189792"/>
                  </a:lnTo>
                  <a:lnTo>
                    <a:pt x="102530" y="186350"/>
                  </a:lnTo>
                  <a:lnTo>
                    <a:pt x="100883" y="175423"/>
                  </a:lnTo>
                  <a:lnTo>
                    <a:pt x="100734" y="174525"/>
                  </a:lnTo>
                  <a:lnTo>
                    <a:pt x="98339" y="158210"/>
                  </a:lnTo>
                  <a:lnTo>
                    <a:pt x="98039" y="156414"/>
                  </a:lnTo>
                  <a:lnTo>
                    <a:pt x="96992" y="149379"/>
                  </a:lnTo>
                  <a:lnTo>
                    <a:pt x="96692" y="147733"/>
                  </a:lnTo>
                  <a:lnTo>
                    <a:pt x="93848" y="128724"/>
                  </a:lnTo>
                  <a:lnTo>
                    <a:pt x="93699" y="127975"/>
                  </a:lnTo>
                  <a:lnTo>
                    <a:pt x="93699" y="127376"/>
                  </a:lnTo>
                  <a:lnTo>
                    <a:pt x="93100" y="124084"/>
                  </a:lnTo>
                  <a:lnTo>
                    <a:pt x="93100" y="123485"/>
                  </a:lnTo>
                  <a:lnTo>
                    <a:pt x="92501" y="119743"/>
                  </a:lnTo>
                  <a:lnTo>
                    <a:pt x="92501" y="119444"/>
                  </a:lnTo>
                  <a:lnTo>
                    <a:pt x="92352" y="118845"/>
                  </a:lnTo>
                  <a:lnTo>
                    <a:pt x="92651" y="118845"/>
                  </a:lnTo>
                  <a:lnTo>
                    <a:pt x="92950" y="118545"/>
                  </a:lnTo>
                  <a:lnTo>
                    <a:pt x="93549" y="117797"/>
                  </a:lnTo>
                  <a:lnTo>
                    <a:pt x="93848" y="117498"/>
                  </a:lnTo>
                  <a:lnTo>
                    <a:pt x="95495" y="115702"/>
                  </a:lnTo>
                  <a:lnTo>
                    <a:pt x="95644" y="115702"/>
                  </a:lnTo>
                  <a:lnTo>
                    <a:pt x="97141" y="113905"/>
                  </a:lnTo>
                  <a:lnTo>
                    <a:pt x="97291" y="113905"/>
                  </a:lnTo>
                  <a:lnTo>
                    <a:pt x="98937" y="112109"/>
                  </a:lnTo>
                  <a:lnTo>
                    <a:pt x="99237" y="111660"/>
                  </a:lnTo>
                  <a:lnTo>
                    <a:pt x="99386" y="112409"/>
                  </a:lnTo>
                  <a:lnTo>
                    <a:pt x="99386" y="112558"/>
                  </a:lnTo>
                  <a:lnTo>
                    <a:pt x="99386" y="113606"/>
                  </a:lnTo>
                  <a:lnTo>
                    <a:pt x="99536" y="113756"/>
                  </a:lnTo>
                  <a:lnTo>
                    <a:pt x="99686" y="113606"/>
                  </a:lnTo>
                  <a:lnTo>
                    <a:pt x="99835" y="113007"/>
                  </a:lnTo>
                  <a:lnTo>
                    <a:pt x="99835" y="112858"/>
                  </a:lnTo>
                  <a:lnTo>
                    <a:pt x="99985" y="111062"/>
                  </a:lnTo>
                  <a:lnTo>
                    <a:pt x="100584" y="110313"/>
                  </a:lnTo>
                  <a:lnTo>
                    <a:pt x="100734" y="110163"/>
                  </a:lnTo>
                  <a:lnTo>
                    <a:pt x="102230" y="108517"/>
                  </a:lnTo>
                  <a:lnTo>
                    <a:pt x="102380" y="108367"/>
                  </a:lnTo>
                  <a:lnTo>
                    <a:pt x="104176" y="106421"/>
                  </a:lnTo>
                  <a:lnTo>
                    <a:pt x="104775" y="105972"/>
                  </a:lnTo>
                  <a:close/>
                  <a:moveTo>
                    <a:pt x="103428" y="0"/>
                  </a:moveTo>
                  <a:lnTo>
                    <a:pt x="101632" y="12423"/>
                  </a:lnTo>
                  <a:lnTo>
                    <a:pt x="97141" y="12573"/>
                  </a:lnTo>
                  <a:lnTo>
                    <a:pt x="92651" y="13172"/>
                  </a:lnTo>
                  <a:lnTo>
                    <a:pt x="88161" y="13770"/>
                  </a:lnTo>
                  <a:lnTo>
                    <a:pt x="83820" y="14669"/>
                  </a:lnTo>
                  <a:lnTo>
                    <a:pt x="79629" y="15866"/>
                  </a:lnTo>
                  <a:lnTo>
                    <a:pt x="75288" y="17063"/>
                  </a:lnTo>
                  <a:lnTo>
                    <a:pt x="71247" y="18560"/>
                  </a:lnTo>
                  <a:lnTo>
                    <a:pt x="67206" y="20207"/>
                  </a:lnTo>
                  <a:lnTo>
                    <a:pt x="63314" y="22152"/>
                  </a:lnTo>
                  <a:lnTo>
                    <a:pt x="59572" y="24098"/>
                  </a:lnTo>
                  <a:lnTo>
                    <a:pt x="55830" y="26343"/>
                  </a:lnTo>
                  <a:lnTo>
                    <a:pt x="52238" y="28738"/>
                  </a:lnTo>
                  <a:lnTo>
                    <a:pt x="48795" y="31283"/>
                  </a:lnTo>
                  <a:lnTo>
                    <a:pt x="45353" y="33977"/>
                  </a:lnTo>
                  <a:lnTo>
                    <a:pt x="42209" y="36821"/>
                  </a:lnTo>
                  <a:lnTo>
                    <a:pt x="39066" y="39665"/>
                  </a:lnTo>
                  <a:lnTo>
                    <a:pt x="36072" y="42808"/>
                  </a:lnTo>
                  <a:lnTo>
                    <a:pt x="33378" y="46101"/>
                  </a:lnTo>
                  <a:lnTo>
                    <a:pt x="30684" y="49394"/>
                  </a:lnTo>
                  <a:lnTo>
                    <a:pt x="28140" y="52986"/>
                  </a:lnTo>
                  <a:lnTo>
                    <a:pt x="25894" y="56579"/>
                  </a:lnTo>
                  <a:lnTo>
                    <a:pt x="23649" y="60320"/>
                  </a:lnTo>
                  <a:lnTo>
                    <a:pt x="21703" y="64212"/>
                  </a:lnTo>
                  <a:lnTo>
                    <a:pt x="19907" y="68104"/>
                  </a:lnTo>
                  <a:lnTo>
                    <a:pt x="18261" y="72145"/>
                  </a:lnTo>
                  <a:lnTo>
                    <a:pt x="16764" y="76186"/>
                  </a:lnTo>
                  <a:lnTo>
                    <a:pt x="15567" y="80527"/>
                  </a:lnTo>
                  <a:lnTo>
                    <a:pt x="14519" y="84718"/>
                  </a:lnTo>
                  <a:lnTo>
                    <a:pt x="13621" y="89059"/>
                  </a:lnTo>
                  <a:lnTo>
                    <a:pt x="12872" y="93549"/>
                  </a:lnTo>
                  <a:lnTo>
                    <a:pt x="12573" y="98039"/>
                  </a:lnTo>
                  <a:lnTo>
                    <a:pt x="12274" y="102680"/>
                  </a:lnTo>
                  <a:lnTo>
                    <a:pt x="0" y="104476"/>
                  </a:lnTo>
                  <a:lnTo>
                    <a:pt x="0" y="106122"/>
                  </a:lnTo>
                  <a:lnTo>
                    <a:pt x="12274" y="107769"/>
                  </a:lnTo>
                  <a:lnTo>
                    <a:pt x="12573" y="112409"/>
                  </a:lnTo>
                  <a:lnTo>
                    <a:pt x="13022" y="116899"/>
                  </a:lnTo>
                  <a:lnTo>
                    <a:pt x="13770" y="121240"/>
                  </a:lnTo>
                  <a:lnTo>
                    <a:pt x="14668" y="125580"/>
                  </a:lnTo>
                  <a:lnTo>
                    <a:pt x="15716" y="129921"/>
                  </a:lnTo>
                  <a:lnTo>
                    <a:pt x="17063" y="134112"/>
                  </a:lnTo>
                  <a:lnTo>
                    <a:pt x="18560" y="138153"/>
                  </a:lnTo>
                  <a:lnTo>
                    <a:pt x="20207" y="142195"/>
                  </a:lnTo>
                  <a:lnTo>
                    <a:pt x="22003" y="146086"/>
                  </a:lnTo>
                  <a:lnTo>
                    <a:pt x="24098" y="149978"/>
                  </a:lnTo>
                  <a:lnTo>
                    <a:pt x="26343" y="153720"/>
                  </a:lnTo>
                  <a:lnTo>
                    <a:pt x="28589" y="157312"/>
                  </a:lnTo>
                  <a:lnTo>
                    <a:pt x="31133" y="160755"/>
                  </a:lnTo>
                  <a:lnTo>
                    <a:pt x="33827" y="164048"/>
                  </a:lnTo>
                  <a:lnTo>
                    <a:pt x="36671" y="167341"/>
                  </a:lnTo>
                  <a:lnTo>
                    <a:pt x="39665" y="170334"/>
                  </a:lnTo>
                  <a:lnTo>
                    <a:pt x="42808" y="173328"/>
                  </a:lnTo>
                  <a:lnTo>
                    <a:pt x="46101" y="176172"/>
                  </a:lnTo>
                  <a:lnTo>
                    <a:pt x="49394" y="178716"/>
                  </a:lnTo>
                  <a:lnTo>
                    <a:pt x="52836" y="181261"/>
                  </a:lnTo>
                  <a:lnTo>
                    <a:pt x="56578" y="183656"/>
                  </a:lnTo>
                  <a:lnTo>
                    <a:pt x="60320" y="185751"/>
                  </a:lnTo>
                  <a:lnTo>
                    <a:pt x="64062" y="187847"/>
                  </a:lnTo>
                  <a:lnTo>
                    <a:pt x="68104" y="189643"/>
                  </a:lnTo>
                  <a:lnTo>
                    <a:pt x="71995" y="191289"/>
                  </a:lnTo>
                  <a:lnTo>
                    <a:pt x="76186" y="192636"/>
                  </a:lnTo>
                  <a:lnTo>
                    <a:pt x="80377" y="193983"/>
                  </a:lnTo>
                  <a:lnTo>
                    <a:pt x="84718" y="195031"/>
                  </a:lnTo>
                  <a:lnTo>
                    <a:pt x="89059" y="195929"/>
                  </a:lnTo>
                  <a:lnTo>
                    <a:pt x="93549" y="196528"/>
                  </a:lnTo>
                  <a:lnTo>
                    <a:pt x="98039" y="196977"/>
                  </a:lnTo>
                  <a:lnTo>
                    <a:pt x="102530" y="197127"/>
                  </a:lnTo>
                  <a:lnTo>
                    <a:pt x="104475" y="209550"/>
                  </a:lnTo>
                  <a:lnTo>
                    <a:pt x="105972" y="209550"/>
                  </a:lnTo>
                  <a:lnTo>
                    <a:pt x="107768" y="197127"/>
                  </a:lnTo>
                  <a:lnTo>
                    <a:pt x="112259" y="196827"/>
                  </a:lnTo>
                  <a:lnTo>
                    <a:pt x="116749" y="196378"/>
                  </a:lnTo>
                  <a:lnTo>
                    <a:pt x="121239" y="195630"/>
                  </a:lnTo>
                  <a:lnTo>
                    <a:pt x="125580" y="194732"/>
                  </a:lnTo>
                  <a:lnTo>
                    <a:pt x="129771" y="193684"/>
                  </a:lnTo>
                  <a:lnTo>
                    <a:pt x="133962" y="192337"/>
                  </a:lnTo>
                  <a:lnTo>
                    <a:pt x="138153" y="190990"/>
                  </a:lnTo>
                  <a:lnTo>
                    <a:pt x="142194" y="189194"/>
                  </a:lnTo>
                  <a:lnTo>
                    <a:pt x="146086" y="187398"/>
                  </a:lnTo>
                  <a:lnTo>
                    <a:pt x="149828" y="185302"/>
                  </a:lnTo>
                  <a:lnTo>
                    <a:pt x="153570" y="183207"/>
                  </a:lnTo>
                  <a:lnTo>
                    <a:pt x="157162" y="180812"/>
                  </a:lnTo>
                  <a:lnTo>
                    <a:pt x="160605" y="178267"/>
                  </a:lnTo>
                  <a:lnTo>
                    <a:pt x="164047" y="175573"/>
                  </a:lnTo>
                  <a:lnTo>
                    <a:pt x="167191" y="172729"/>
                  </a:lnTo>
                  <a:lnTo>
                    <a:pt x="170334" y="169736"/>
                  </a:lnTo>
                  <a:lnTo>
                    <a:pt x="173328" y="166592"/>
                  </a:lnTo>
                  <a:lnTo>
                    <a:pt x="176022" y="163449"/>
                  </a:lnTo>
                  <a:lnTo>
                    <a:pt x="178716" y="160006"/>
                  </a:lnTo>
                  <a:lnTo>
                    <a:pt x="181260" y="156564"/>
                  </a:lnTo>
                  <a:lnTo>
                    <a:pt x="183506" y="152972"/>
                  </a:lnTo>
                  <a:lnTo>
                    <a:pt x="185751" y="149230"/>
                  </a:lnTo>
                  <a:lnTo>
                    <a:pt x="187697" y="145338"/>
                  </a:lnTo>
                  <a:lnTo>
                    <a:pt x="189493" y="141446"/>
                  </a:lnTo>
                  <a:lnTo>
                    <a:pt x="191139" y="137405"/>
                  </a:lnTo>
                  <a:lnTo>
                    <a:pt x="192636" y="133214"/>
                  </a:lnTo>
                  <a:lnTo>
                    <a:pt x="193833" y="129023"/>
                  </a:lnTo>
                  <a:lnTo>
                    <a:pt x="194881" y="124682"/>
                  </a:lnTo>
                  <a:lnTo>
                    <a:pt x="195779" y="120342"/>
                  </a:lnTo>
                  <a:lnTo>
                    <a:pt x="196378" y="116001"/>
                  </a:lnTo>
                  <a:lnTo>
                    <a:pt x="196827" y="111511"/>
                  </a:lnTo>
                  <a:lnTo>
                    <a:pt x="197126" y="106871"/>
                  </a:lnTo>
                  <a:lnTo>
                    <a:pt x="209400" y="105074"/>
                  </a:lnTo>
                  <a:lnTo>
                    <a:pt x="209400" y="103428"/>
                  </a:lnTo>
                  <a:lnTo>
                    <a:pt x="197126" y="101781"/>
                  </a:lnTo>
                  <a:lnTo>
                    <a:pt x="196827" y="97141"/>
                  </a:lnTo>
                  <a:lnTo>
                    <a:pt x="196378" y="92651"/>
                  </a:lnTo>
                  <a:lnTo>
                    <a:pt x="195630" y="88310"/>
                  </a:lnTo>
                  <a:lnTo>
                    <a:pt x="194732" y="83820"/>
                  </a:lnTo>
                  <a:lnTo>
                    <a:pt x="193684" y="79629"/>
                  </a:lnTo>
                  <a:lnTo>
                    <a:pt x="192337" y="75438"/>
                  </a:lnTo>
                  <a:lnTo>
                    <a:pt x="190840" y="71247"/>
                  </a:lnTo>
                  <a:lnTo>
                    <a:pt x="189193" y="67355"/>
                  </a:lnTo>
                  <a:lnTo>
                    <a:pt x="187397" y="63314"/>
                  </a:lnTo>
                  <a:lnTo>
                    <a:pt x="185302" y="59572"/>
                  </a:lnTo>
                  <a:lnTo>
                    <a:pt x="183057" y="55830"/>
                  </a:lnTo>
                  <a:lnTo>
                    <a:pt x="180662" y="52238"/>
                  </a:lnTo>
                  <a:lnTo>
                    <a:pt x="178267" y="48795"/>
                  </a:lnTo>
                  <a:lnTo>
                    <a:pt x="175573" y="45502"/>
                  </a:lnTo>
                  <a:lnTo>
                    <a:pt x="172729" y="42209"/>
                  </a:lnTo>
                  <a:lnTo>
                    <a:pt x="169735" y="39066"/>
                  </a:lnTo>
                  <a:lnTo>
                    <a:pt x="166592" y="36222"/>
                  </a:lnTo>
                  <a:lnTo>
                    <a:pt x="163299" y="33378"/>
                  </a:lnTo>
                  <a:lnTo>
                    <a:pt x="160006" y="30684"/>
                  </a:lnTo>
                  <a:lnTo>
                    <a:pt x="156414" y="28289"/>
                  </a:lnTo>
                  <a:lnTo>
                    <a:pt x="152822" y="25894"/>
                  </a:lnTo>
                  <a:lnTo>
                    <a:pt x="149080" y="23799"/>
                  </a:lnTo>
                  <a:lnTo>
                    <a:pt x="145338" y="21703"/>
                  </a:lnTo>
                  <a:lnTo>
                    <a:pt x="141296" y="19907"/>
                  </a:lnTo>
                  <a:lnTo>
                    <a:pt x="137405" y="18261"/>
                  </a:lnTo>
                  <a:lnTo>
                    <a:pt x="133214" y="16764"/>
                  </a:lnTo>
                  <a:lnTo>
                    <a:pt x="129023" y="15567"/>
                  </a:lnTo>
                  <a:lnTo>
                    <a:pt x="124682" y="14519"/>
                  </a:lnTo>
                  <a:lnTo>
                    <a:pt x="120341" y="13621"/>
                  </a:lnTo>
                  <a:lnTo>
                    <a:pt x="115851" y="13022"/>
                  </a:lnTo>
                  <a:lnTo>
                    <a:pt x="111361" y="12573"/>
                  </a:lnTo>
                  <a:lnTo>
                    <a:pt x="106870" y="12423"/>
                  </a:lnTo>
                  <a:lnTo>
                    <a:pt x="1049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4"/>
            <p:cNvSpPr/>
            <p:nvPr/>
          </p:nvSpPr>
          <p:spPr>
            <a:xfrm>
              <a:off x="4088775" y="2591800"/>
              <a:ext cx="18725" cy="291900"/>
            </a:xfrm>
            <a:custGeom>
              <a:avLst/>
              <a:gdLst/>
              <a:ahLst/>
              <a:cxnLst/>
              <a:rect l="l" t="t" r="r" b="b"/>
              <a:pathLst>
                <a:path w="749" h="11676" extrusionOk="0">
                  <a:moveTo>
                    <a:pt x="299" y="1"/>
                  </a:moveTo>
                  <a:lnTo>
                    <a:pt x="299" y="151"/>
                  </a:lnTo>
                  <a:lnTo>
                    <a:pt x="0" y="4791"/>
                  </a:lnTo>
                  <a:lnTo>
                    <a:pt x="150" y="9281"/>
                  </a:lnTo>
                  <a:lnTo>
                    <a:pt x="150" y="9730"/>
                  </a:lnTo>
                  <a:lnTo>
                    <a:pt x="150" y="9880"/>
                  </a:lnTo>
                  <a:lnTo>
                    <a:pt x="150" y="10329"/>
                  </a:lnTo>
                  <a:lnTo>
                    <a:pt x="150" y="10628"/>
                  </a:lnTo>
                  <a:lnTo>
                    <a:pt x="150" y="11077"/>
                  </a:lnTo>
                  <a:lnTo>
                    <a:pt x="299" y="11526"/>
                  </a:lnTo>
                  <a:lnTo>
                    <a:pt x="299" y="11676"/>
                  </a:lnTo>
                  <a:lnTo>
                    <a:pt x="599" y="11676"/>
                  </a:lnTo>
                  <a:lnTo>
                    <a:pt x="599" y="11526"/>
                  </a:lnTo>
                  <a:lnTo>
                    <a:pt x="599" y="10927"/>
                  </a:lnTo>
                  <a:lnTo>
                    <a:pt x="599" y="10628"/>
                  </a:lnTo>
                  <a:lnTo>
                    <a:pt x="748" y="10329"/>
                  </a:lnTo>
                  <a:lnTo>
                    <a:pt x="748" y="9880"/>
                  </a:lnTo>
                  <a:lnTo>
                    <a:pt x="748" y="9730"/>
                  </a:lnTo>
                  <a:lnTo>
                    <a:pt x="748" y="9281"/>
                  </a:lnTo>
                  <a:lnTo>
                    <a:pt x="748" y="4791"/>
                  </a:lnTo>
                  <a:lnTo>
                    <a:pt x="59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4"/>
            <p:cNvSpPr/>
            <p:nvPr/>
          </p:nvSpPr>
          <p:spPr>
            <a:xfrm>
              <a:off x="4253400" y="2584325"/>
              <a:ext cx="15000" cy="276925"/>
            </a:xfrm>
            <a:custGeom>
              <a:avLst/>
              <a:gdLst/>
              <a:ahLst/>
              <a:cxnLst/>
              <a:rect l="l" t="t" r="r" b="b"/>
              <a:pathLst>
                <a:path w="600" h="11077" extrusionOk="0">
                  <a:moveTo>
                    <a:pt x="151" y="0"/>
                  </a:moveTo>
                  <a:lnTo>
                    <a:pt x="1" y="2096"/>
                  </a:lnTo>
                  <a:lnTo>
                    <a:pt x="1" y="4341"/>
                  </a:lnTo>
                  <a:lnTo>
                    <a:pt x="1" y="5389"/>
                  </a:lnTo>
                  <a:lnTo>
                    <a:pt x="1" y="6287"/>
                  </a:lnTo>
                  <a:lnTo>
                    <a:pt x="151" y="10927"/>
                  </a:lnTo>
                  <a:lnTo>
                    <a:pt x="151" y="11077"/>
                  </a:lnTo>
                  <a:lnTo>
                    <a:pt x="450" y="11077"/>
                  </a:lnTo>
                  <a:lnTo>
                    <a:pt x="450" y="10927"/>
                  </a:lnTo>
                  <a:lnTo>
                    <a:pt x="600" y="5389"/>
                  </a:lnTo>
                  <a:lnTo>
                    <a:pt x="600" y="4341"/>
                  </a:lnTo>
                  <a:lnTo>
                    <a:pt x="600" y="3293"/>
                  </a:lnTo>
                  <a:lnTo>
                    <a:pt x="600" y="1647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4"/>
            <p:cNvSpPr/>
            <p:nvPr/>
          </p:nvSpPr>
          <p:spPr>
            <a:xfrm>
              <a:off x="4328250" y="2595550"/>
              <a:ext cx="26225" cy="273200"/>
            </a:xfrm>
            <a:custGeom>
              <a:avLst/>
              <a:gdLst/>
              <a:ahLst/>
              <a:cxnLst/>
              <a:rect l="l" t="t" r="r" b="b"/>
              <a:pathLst>
                <a:path w="1049" h="10928" extrusionOk="0">
                  <a:moveTo>
                    <a:pt x="449" y="1"/>
                  </a:moveTo>
                  <a:lnTo>
                    <a:pt x="449" y="150"/>
                  </a:lnTo>
                  <a:lnTo>
                    <a:pt x="300" y="1348"/>
                  </a:lnTo>
                  <a:lnTo>
                    <a:pt x="0" y="3742"/>
                  </a:lnTo>
                  <a:lnTo>
                    <a:pt x="0" y="6137"/>
                  </a:lnTo>
                  <a:lnTo>
                    <a:pt x="150" y="8532"/>
                  </a:lnTo>
                  <a:lnTo>
                    <a:pt x="449" y="10777"/>
                  </a:lnTo>
                  <a:lnTo>
                    <a:pt x="599" y="10927"/>
                  </a:lnTo>
                  <a:lnTo>
                    <a:pt x="599" y="10777"/>
                  </a:lnTo>
                  <a:lnTo>
                    <a:pt x="899" y="8383"/>
                  </a:lnTo>
                  <a:lnTo>
                    <a:pt x="1048" y="5838"/>
                  </a:lnTo>
                  <a:lnTo>
                    <a:pt x="1048" y="3144"/>
                  </a:lnTo>
                  <a:lnTo>
                    <a:pt x="749" y="749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4"/>
            <p:cNvSpPr/>
            <p:nvPr/>
          </p:nvSpPr>
          <p:spPr>
            <a:xfrm>
              <a:off x="4410575" y="2599300"/>
              <a:ext cx="22475" cy="258200"/>
            </a:xfrm>
            <a:custGeom>
              <a:avLst/>
              <a:gdLst/>
              <a:ahLst/>
              <a:cxnLst/>
              <a:rect l="l" t="t" r="r" b="b"/>
              <a:pathLst>
                <a:path w="899" h="10328" extrusionOk="0">
                  <a:moveTo>
                    <a:pt x="300" y="0"/>
                  </a:moveTo>
                  <a:lnTo>
                    <a:pt x="300" y="150"/>
                  </a:lnTo>
                  <a:lnTo>
                    <a:pt x="150" y="2844"/>
                  </a:lnTo>
                  <a:lnTo>
                    <a:pt x="0" y="5538"/>
                  </a:lnTo>
                  <a:lnTo>
                    <a:pt x="0" y="7933"/>
                  </a:lnTo>
                  <a:lnTo>
                    <a:pt x="150" y="9131"/>
                  </a:lnTo>
                  <a:lnTo>
                    <a:pt x="449" y="10328"/>
                  </a:lnTo>
                  <a:lnTo>
                    <a:pt x="599" y="10328"/>
                  </a:lnTo>
                  <a:lnTo>
                    <a:pt x="749" y="9131"/>
                  </a:lnTo>
                  <a:lnTo>
                    <a:pt x="898" y="7933"/>
                  </a:lnTo>
                  <a:lnTo>
                    <a:pt x="898" y="5538"/>
                  </a:lnTo>
                  <a:lnTo>
                    <a:pt x="898" y="2844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4"/>
            <p:cNvSpPr/>
            <p:nvPr/>
          </p:nvSpPr>
          <p:spPr>
            <a:xfrm>
              <a:off x="4489150" y="2614250"/>
              <a:ext cx="29975" cy="243250"/>
            </a:xfrm>
            <a:custGeom>
              <a:avLst/>
              <a:gdLst/>
              <a:ahLst/>
              <a:cxnLst/>
              <a:rect l="l" t="t" r="r" b="b"/>
              <a:pathLst>
                <a:path w="1199" h="9730" extrusionOk="0">
                  <a:moveTo>
                    <a:pt x="450" y="1"/>
                  </a:moveTo>
                  <a:lnTo>
                    <a:pt x="300" y="2396"/>
                  </a:lnTo>
                  <a:lnTo>
                    <a:pt x="1" y="4940"/>
                  </a:lnTo>
                  <a:lnTo>
                    <a:pt x="1" y="7335"/>
                  </a:lnTo>
                  <a:lnTo>
                    <a:pt x="150" y="8533"/>
                  </a:lnTo>
                  <a:lnTo>
                    <a:pt x="450" y="9580"/>
                  </a:lnTo>
                  <a:lnTo>
                    <a:pt x="599" y="9730"/>
                  </a:lnTo>
                  <a:lnTo>
                    <a:pt x="749" y="9580"/>
                  </a:lnTo>
                  <a:lnTo>
                    <a:pt x="899" y="8533"/>
                  </a:lnTo>
                  <a:lnTo>
                    <a:pt x="1048" y="7335"/>
                  </a:lnTo>
                  <a:lnTo>
                    <a:pt x="1198" y="4940"/>
                  </a:lnTo>
                  <a:lnTo>
                    <a:pt x="899" y="2396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4"/>
            <p:cNvSpPr/>
            <p:nvPr/>
          </p:nvSpPr>
          <p:spPr>
            <a:xfrm>
              <a:off x="4571475" y="2621750"/>
              <a:ext cx="22475" cy="243250"/>
            </a:xfrm>
            <a:custGeom>
              <a:avLst/>
              <a:gdLst/>
              <a:ahLst/>
              <a:cxnLst/>
              <a:rect l="l" t="t" r="r" b="b"/>
              <a:pathLst>
                <a:path w="899" h="9730" extrusionOk="0">
                  <a:moveTo>
                    <a:pt x="450" y="0"/>
                  </a:moveTo>
                  <a:lnTo>
                    <a:pt x="300" y="150"/>
                  </a:lnTo>
                  <a:lnTo>
                    <a:pt x="300" y="300"/>
                  </a:lnTo>
                  <a:lnTo>
                    <a:pt x="150" y="2694"/>
                  </a:lnTo>
                  <a:lnTo>
                    <a:pt x="150" y="5239"/>
                  </a:lnTo>
                  <a:lnTo>
                    <a:pt x="1" y="7484"/>
                  </a:lnTo>
                  <a:lnTo>
                    <a:pt x="150" y="8532"/>
                  </a:lnTo>
                  <a:lnTo>
                    <a:pt x="300" y="9580"/>
                  </a:lnTo>
                  <a:lnTo>
                    <a:pt x="450" y="9729"/>
                  </a:lnTo>
                  <a:lnTo>
                    <a:pt x="599" y="9580"/>
                  </a:lnTo>
                  <a:lnTo>
                    <a:pt x="899" y="8532"/>
                  </a:lnTo>
                  <a:lnTo>
                    <a:pt x="899" y="7484"/>
                  </a:lnTo>
                  <a:lnTo>
                    <a:pt x="899" y="5239"/>
                  </a:lnTo>
                  <a:lnTo>
                    <a:pt x="899" y="2694"/>
                  </a:lnTo>
                  <a:lnTo>
                    <a:pt x="599" y="300"/>
                  </a:lnTo>
                  <a:lnTo>
                    <a:pt x="599" y="1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4"/>
            <p:cNvSpPr/>
            <p:nvPr/>
          </p:nvSpPr>
          <p:spPr>
            <a:xfrm>
              <a:off x="4653800" y="2636700"/>
              <a:ext cx="22475" cy="232050"/>
            </a:xfrm>
            <a:custGeom>
              <a:avLst/>
              <a:gdLst/>
              <a:ahLst/>
              <a:cxnLst/>
              <a:rect l="l" t="t" r="r" b="b"/>
              <a:pathLst>
                <a:path w="899" h="9282" extrusionOk="0">
                  <a:moveTo>
                    <a:pt x="150" y="1"/>
                  </a:moveTo>
                  <a:lnTo>
                    <a:pt x="0" y="2246"/>
                  </a:lnTo>
                  <a:lnTo>
                    <a:pt x="0" y="4641"/>
                  </a:lnTo>
                  <a:lnTo>
                    <a:pt x="150" y="9131"/>
                  </a:lnTo>
                  <a:lnTo>
                    <a:pt x="300" y="9281"/>
                  </a:lnTo>
                  <a:lnTo>
                    <a:pt x="599" y="9281"/>
                  </a:lnTo>
                  <a:lnTo>
                    <a:pt x="599" y="9131"/>
                  </a:lnTo>
                  <a:lnTo>
                    <a:pt x="899" y="4641"/>
                  </a:lnTo>
                  <a:lnTo>
                    <a:pt x="749" y="2246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4"/>
            <p:cNvSpPr/>
            <p:nvPr/>
          </p:nvSpPr>
          <p:spPr>
            <a:xfrm>
              <a:off x="4736125" y="2640450"/>
              <a:ext cx="22475" cy="235775"/>
            </a:xfrm>
            <a:custGeom>
              <a:avLst/>
              <a:gdLst/>
              <a:ahLst/>
              <a:cxnLst/>
              <a:rect l="l" t="t" r="r" b="b"/>
              <a:pathLst>
                <a:path w="899" h="9431" extrusionOk="0">
                  <a:moveTo>
                    <a:pt x="449" y="1"/>
                  </a:moveTo>
                  <a:lnTo>
                    <a:pt x="300" y="150"/>
                  </a:lnTo>
                  <a:lnTo>
                    <a:pt x="150" y="1198"/>
                  </a:lnTo>
                  <a:lnTo>
                    <a:pt x="0" y="2246"/>
                  </a:lnTo>
                  <a:lnTo>
                    <a:pt x="0" y="4491"/>
                  </a:lnTo>
                  <a:lnTo>
                    <a:pt x="0" y="6886"/>
                  </a:lnTo>
                  <a:lnTo>
                    <a:pt x="150" y="9281"/>
                  </a:lnTo>
                  <a:lnTo>
                    <a:pt x="150" y="9430"/>
                  </a:lnTo>
                  <a:lnTo>
                    <a:pt x="449" y="9430"/>
                  </a:lnTo>
                  <a:lnTo>
                    <a:pt x="599" y="9281"/>
                  </a:lnTo>
                  <a:lnTo>
                    <a:pt x="749" y="6886"/>
                  </a:lnTo>
                  <a:lnTo>
                    <a:pt x="898" y="4491"/>
                  </a:lnTo>
                  <a:lnTo>
                    <a:pt x="898" y="2246"/>
                  </a:lnTo>
                  <a:lnTo>
                    <a:pt x="898" y="1198"/>
                  </a:lnTo>
                  <a:lnTo>
                    <a:pt x="74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4"/>
            <p:cNvSpPr/>
            <p:nvPr/>
          </p:nvSpPr>
          <p:spPr>
            <a:xfrm>
              <a:off x="4814700" y="2659175"/>
              <a:ext cx="22475" cy="205825"/>
            </a:xfrm>
            <a:custGeom>
              <a:avLst/>
              <a:gdLst/>
              <a:ahLst/>
              <a:cxnLst/>
              <a:rect l="l" t="t" r="r" b="b"/>
              <a:pathLst>
                <a:path w="899" h="8233" extrusionOk="0">
                  <a:moveTo>
                    <a:pt x="599" y="0"/>
                  </a:moveTo>
                  <a:lnTo>
                    <a:pt x="450" y="150"/>
                  </a:lnTo>
                  <a:lnTo>
                    <a:pt x="1" y="4041"/>
                  </a:lnTo>
                  <a:lnTo>
                    <a:pt x="1" y="5987"/>
                  </a:lnTo>
                  <a:lnTo>
                    <a:pt x="150" y="7933"/>
                  </a:lnTo>
                  <a:lnTo>
                    <a:pt x="300" y="8083"/>
                  </a:lnTo>
                  <a:lnTo>
                    <a:pt x="450" y="8232"/>
                  </a:lnTo>
                  <a:lnTo>
                    <a:pt x="599" y="8083"/>
                  </a:lnTo>
                  <a:lnTo>
                    <a:pt x="749" y="7933"/>
                  </a:lnTo>
                  <a:lnTo>
                    <a:pt x="899" y="5987"/>
                  </a:lnTo>
                  <a:lnTo>
                    <a:pt x="899" y="4041"/>
                  </a:lnTo>
                  <a:lnTo>
                    <a:pt x="899" y="2096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4893275" y="2670400"/>
              <a:ext cx="29975" cy="243250"/>
            </a:xfrm>
            <a:custGeom>
              <a:avLst/>
              <a:gdLst/>
              <a:ahLst/>
              <a:cxnLst/>
              <a:rect l="l" t="t" r="r" b="b"/>
              <a:pathLst>
                <a:path w="1199" h="9730" extrusionOk="0">
                  <a:moveTo>
                    <a:pt x="600" y="0"/>
                  </a:moveTo>
                  <a:lnTo>
                    <a:pt x="450" y="150"/>
                  </a:lnTo>
                  <a:lnTo>
                    <a:pt x="151" y="2245"/>
                  </a:lnTo>
                  <a:lnTo>
                    <a:pt x="1" y="4041"/>
                  </a:lnTo>
                  <a:lnTo>
                    <a:pt x="1" y="5987"/>
                  </a:lnTo>
                  <a:lnTo>
                    <a:pt x="151" y="7783"/>
                  </a:lnTo>
                  <a:lnTo>
                    <a:pt x="300" y="9580"/>
                  </a:lnTo>
                  <a:lnTo>
                    <a:pt x="450" y="9729"/>
                  </a:lnTo>
                  <a:lnTo>
                    <a:pt x="600" y="9729"/>
                  </a:lnTo>
                  <a:lnTo>
                    <a:pt x="749" y="9580"/>
                  </a:lnTo>
                  <a:lnTo>
                    <a:pt x="1049" y="7334"/>
                  </a:lnTo>
                  <a:lnTo>
                    <a:pt x="1198" y="4939"/>
                  </a:lnTo>
                  <a:lnTo>
                    <a:pt x="1049" y="2395"/>
                  </a:lnTo>
                  <a:lnTo>
                    <a:pt x="749" y="15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4975600" y="2681625"/>
              <a:ext cx="22475" cy="194600"/>
            </a:xfrm>
            <a:custGeom>
              <a:avLst/>
              <a:gdLst/>
              <a:ahLst/>
              <a:cxnLst/>
              <a:rect l="l" t="t" r="r" b="b"/>
              <a:pathLst>
                <a:path w="899" h="7784" extrusionOk="0">
                  <a:moveTo>
                    <a:pt x="300" y="0"/>
                  </a:moveTo>
                  <a:lnTo>
                    <a:pt x="150" y="1946"/>
                  </a:lnTo>
                  <a:lnTo>
                    <a:pt x="1" y="3742"/>
                  </a:lnTo>
                  <a:lnTo>
                    <a:pt x="1" y="5688"/>
                  </a:lnTo>
                  <a:lnTo>
                    <a:pt x="300" y="7484"/>
                  </a:lnTo>
                  <a:lnTo>
                    <a:pt x="300" y="7783"/>
                  </a:lnTo>
                  <a:lnTo>
                    <a:pt x="600" y="7783"/>
                  </a:lnTo>
                  <a:lnTo>
                    <a:pt x="749" y="7484"/>
                  </a:lnTo>
                  <a:lnTo>
                    <a:pt x="899" y="5688"/>
                  </a:lnTo>
                  <a:lnTo>
                    <a:pt x="899" y="3742"/>
                  </a:lnTo>
                  <a:lnTo>
                    <a:pt x="899" y="1946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4"/>
            <p:cNvSpPr/>
            <p:nvPr/>
          </p:nvSpPr>
          <p:spPr>
            <a:xfrm>
              <a:off x="5136500" y="2700325"/>
              <a:ext cx="22500" cy="164675"/>
            </a:xfrm>
            <a:custGeom>
              <a:avLst/>
              <a:gdLst/>
              <a:ahLst/>
              <a:cxnLst/>
              <a:rect l="l" t="t" r="r" b="b"/>
              <a:pathLst>
                <a:path w="900" h="6587" extrusionOk="0">
                  <a:moveTo>
                    <a:pt x="300" y="1"/>
                  </a:moveTo>
                  <a:lnTo>
                    <a:pt x="151" y="150"/>
                  </a:lnTo>
                  <a:lnTo>
                    <a:pt x="1" y="1647"/>
                  </a:lnTo>
                  <a:lnTo>
                    <a:pt x="1" y="3293"/>
                  </a:lnTo>
                  <a:lnTo>
                    <a:pt x="1" y="4940"/>
                  </a:lnTo>
                  <a:lnTo>
                    <a:pt x="300" y="6437"/>
                  </a:lnTo>
                  <a:lnTo>
                    <a:pt x="300" y="6586"/>
                  </a:lnTo>
                  <a:lnTo>
                    <a:pt x="600" y="6586"/>
                  </a:lnTo>
                  <a:lnTo>
                    <a:pt x="749" y="6437"/>
                  </a:lnTo>
                  <a:lnTo>
                    <a:pt x="749" y="5838"/>
                  </a:lnTo>
                  <a:lnTo>
                    <a:pt x="899" y="4491"/>
                  </a:lnTo>
                  <a:lnTo>
                    <a:pt x="899" y="2994"/>
                  </a:lnTo>
                  <a:lnTo>
                    <a:pt x="749" y="1497"/>
                  </a:lnTo>
                  <a:lnTo>
                    <a:pt x="600" y="1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4"/>
            <p:cNvSpPr/>
            <p:nvPr/>
          </p:nvSpPr>
          <p:spPr>
            <a:xfrm>
              <a:off x="5057925" y="2692850"/>
              <a:ext cx="22475" cy="172150"/>
            </a:xfrm>
            <a:custGeom>
              <a:avLst/>
              <a:gdLst/>
              <a:ahLst/>
              <a:cxnLst/>
              <a:rect l="l" t="t" r="r" b="b"/>
              <a:pathLst>
                <a:path w="899" h="6886" extrusionOk="0">
                  <a:moveTo>
                    <a:pt x="300" y="0"/>
                  </a:moveTo>
                  <a:lnTo>
                    <a:pt x="300" y="150"/>
                  </a:lnTo>
                  <a:lnTo>
                    <a:pt x="1" y="1647"/>
                  </a:lnTo>
                  <a:lnTo>
                    <a:pt x="1" y="3293"/>
                  </a:lnTo>
                  <a:lnTo>
                    <a:pt x="1" y="4940"/>
                  </a:lnTo>
                  <a:lnTo>
                    <a:pt x="150" y="6586"/>
                  </a:lnTo>
                  <a:lnTo>
                    <a:pt x="300" y="6736"/>
                  </a:lnTo>
                  <a:lnTo>
                    <a:pt x="450" y="6885"/>
                  </a:lnTo>
                  <a:lnTo>
                    <a:pt x="599" y="6736"/>
                  </a:lnTo>
                  <a:lnTo>
                    <a:pt x="599" y="6586"/>
                  </a:lnTo>
                  <a:lnTo>
                    <a:pt x="899" y="4940"/>
                  </a:lnTo>
                  <a:lnTo>
                    <a:pt x="899" y="3293"/>
                  </a:lnTo>
                  <a:lnTo>
                    <a:pt x="749" y="1647"/>
                  </a:lnTo>
                  <a:lnTo>
                    <a:pt x="599" y="1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4"/>
            <p:cNvSpPr/>
            <p:nvPr/>
          </p:nvSpPr>
          <p:spPr>
            <a:xfrm>
              <a:off x="5218825" y="2711550"/>
              <a:ext cx="22475" cy="149700"/>
            </a:xfrm>
            <a:custGeom>
              <a:avLst/>
              <a:gdLst/>
              <a:ahLst/>
              <a:cxnLst/>
              <a:rect l="l" t="t" r="r" b="b"/>
              <a:pathLst>
                <a:path w="899" h="5988" extrusionOk="0">
                  <a:moveTo>
                    <a:pt x="450" y="1"/>
                  </a:moveTo>
                  <a:lnTo>
                    <a:pt x="300" y="150"/>
                  </a:lnTo>
                  <a:lnTo>
                    <a:pt x="1" y="1497"/>
                  </a:lnTo>
                  <a:lnTo>
                    <a:pt x="1" y="2994"/>
                  </a:lnTo>
                  <a:lnTo>
                    <a:pt x="1" y="4491"/>
                  </a:lnTo>
                  <a:lnTo>
                    <a:pt x="151" y="5838"/>
                  </a:lnTo>
                  <a:lnTo>
                    <a:pt x="300" y="5988"/>
                  </a:lnTo>
                  <a:lnTo>
                    <a:pt x="600" y="5988"/>
                  </a:lnTo>
                  <a:lnTo>
                    <a:pt x="600" y="5838"/>
                  </a:lnTo>
                  <a:lnTo>
                    <a:pt x="899" y="4491"/>
                  </a:lnTo>
                  <a:lnTo>
                    <a:pt x="899" y="2994"/>
                  </a:lnTo>
                  <a:lnTo>
                    <a:pt x="749" y="1497"/>
                  </a:lnTo>
                  <a:lnTo>
                    <a:pt x="600" y="1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4"/>
            <p:cNvSpPr/>
            <p:nvPr/>
          </p:nvSpPr>
          <p:spPr>
            <a:xfrm>
              <a:off x="5297425" y="2726525"/>
              <a:ext cx="26200" cy="134725"/>
            </a:xfrm>
            <a:custGeom>
              <a:avLst/>
              <a:gdLst/>
              <a:ahLst/>
              <a:cxnLst/>
              <a:rect l="l" t="t" r="r" b="b"/>
              <a:pathLst>
                <a:path w="1048" h="5389" extrusionOk="0">
                  <a:moveTo>
                    <a:pt x="300" y="0"/>
                  </a:moveTo>
                  <a:lnTo>
                    <a:pt x="300" y="150"/>
                  </a:lnTo>
                  <a:lnTo>
                    <a:pt x="0" y="1347"/>
                  </a:lnTo>
                  <a:lnTo>
                    <a:pt x="0" y="2694"/>
                  </a:lnTo>
                  <a:lnTo>
                    <a:pt x="0" y="3892"/>
                  </a:lnTo>
                  <a:lnTo>
                    <a:pt x="300" y="5089"/>
                  </a:lnTo>
                  <a:lnTo>
                    <a:pt x="300" y="5239"/>
                  </a:lnTo>
                  <a:lnTo>
                    <a:pt x="449" y="5389"/>
                  </a:lnTo>
                  <a:lnTo>
                    <a:pt x="599" y="5239"/>
                  </a:lnTo>
                  <a:lnTo>
                    <a:pt x="749" y="5089"/>
                  </a:lnTo>
                  <a:lnTo>
                    <a:pt x="898" y="3892"/>
                  </a:lnTo>
                  <a:lnTo>
                    <a:pt x="1048" y="2694"/>
                  </a:lnTo>
                  <a:lnTo>
                    <a:pt x="898" y="1347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4"/>
            <p:cNvSpPr/>
            <p:nvPr/>
          </p:nvSpPr>
          <p:spPr>
            <a:xfrm>
              <a:off x="5379750" y="2734000"/>
              <a:ext cx="22475" cy="142225"/>
            </a:xfrm>
            <a:custGeom>
              <a:avLst/>
              <a:gdLst/>
              <a:ahLst/>
              <a:cxnLst/>
              <a:rect l="l" t="t" r="r" b="b"/>
              <a:pathLst>
                <a:path w="899" h="5689" extrusionOk="0">
                  <a:moveTo>
                    <a:pt x="449" y="1"/>
                  </a:moveTo>
                  <a:lnTo>
                    <a:pt x="150" y="150"/>
                  </a:lnTo>
                  <a:lnTo>
                    <a:pt x="0" y="1497"/>
                  </a:lnTo>
                  <a:lnTo>
                    <a:pt x="0" y="2994"/>
                  </a:lnTo>
                  <a:lnTo>
                    <a:pt x="0" y="4341"/>
                  </a:lnTo>
                  <a:lnTo>
                    <a:pt x="150" y="4940"/>
                  </a:lnTo>
                  <a:lnTo>
                    <a:pt x="299" y="5539"/>
                  </a:lnTo>
                  <a:lnTo>
                    <a:pt x="449" y="5688"/>
                  </a:lnTo>
                  <a:lnTo>
                    <a:pt x="599" y="5539"/>
                  </a:lnTo>
                  <a:lnTo>
                    <a:pt x="748" y="4940"/>
                  </a:lnTo>
                  <a:lnTo>
                    <a:pt x="898" y="4341"/>
                  </a:lnTo>
                  <a:lnTo>
                    <a:pt x="898" y="2994"/>
                  </a:lnTo>
                  <a:lnTo>
                    <a:pt x="748" y="1497"/>
                  </a:lnTo>
                  <a:lnTo>
                    <a:pt x="599" y="15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4"/>
            <p:cNvSpPr/>
            <p:nvPr/>
          </p:nvSpPr>
          <p:spPr>
            <a:xfrm>
              <a:off x="5458325" y="2748975"/>
              <a:ext cx="22475" cy="131000"/>
            </a:xfrm>
            <a:custGeom>
              <a:avLst/>
              <a:gdLst/>
              <a:ahLst/>
              <a:cxnLst/>
              <a:rect l="l" t="t" r="r" b="b"/>
              <a:pathLst>
                <a:path w="899" h="5240" extrusionOk="0">
                  <a:moveTo>
                    <a:pt x="300" y="0"/>
                  </a:moveTo>
                  <a:lnTo>
                    <a:pt x="300" y="150"/>
                  </a:lnTo>
                  <a:lnTo>
                    <a:pt x="150" y="1347"/>
                  </a:lnTo>
                  <a:lnTo>
                    <a:pt x="0" y="2844"/>
                  </a:lnTo>
                  <a:lnTo>
                    <a:pt x="150" y="4042"/>
                  </a:lnTo>
                  <a:lnTo>
                    <a:pt x="150" y="4640"/>
                  </a:lnTo>
                  <a:lnTo>
                    <a:pt x="449" y="5239"/>
                  </a:lnTo>
                  <a:lnTo>
                    <a:pt x="599" y="5239"/>
                  </a:lnTo>
                  <a:lnTo>
                    <a:pt x="898" y="4640"/>
                  </a:lnTo>
                  <a:lnTo>
                    <a:pt x="898" y="4042"/>
                  </a:lnTo>
                  <a:lnTo>
                    <a:pt x="898" y="2844"/>
                  </a:lnTo>
                  <a:lnTo>
                    <a:pt x="898" y="1347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4"/>
            <p:cNvSpPr/>
            <p:nvPr/>
          </p:nvSpPr>
          <p:spPr>
            <a:xfrm>
              <a:off x="5536900" y="2748975"/>
              <a:ext cx="29950" cy="134725"/>
            </a:xfrm>
            <a:custGeom>
              <a:avLst/>
              <a:gdLst/>
              <a:ahLst/>
              <a:cxnLst/>
              <a:rect l="l" t="t" r="r" b="b"/>
              <a:pathLst>
                <a:path w="1198" h="5389" extrusionOk="0">
                  <a:moveTo>
                    <a:pt x="450" y="0"/>
                  </a:moveTo>
                  <a:lnTo>
                    <a:pt x="450" y="150"/>
                  </a:lnTo>
                  <a:lnTo>
                    <a:pt x="150" y="1347"/>
                  </a:lnTo>
                  <a:lnTo>
                    <a:pt x="1" y="2695"/>
                  </a:lnTo>
                  <a:lnTo>
                    <a:pt x="150" y="4042"/>
                  </a:lnTo>
                  <a:lnTo>
                    <a:pt x="150" y="4790"/>
                  </a:lnTo>
                  <a:lnTo>
                    <a:pt x="450" y="5389"/>
                  </a:lnTo>
                  <a:lnTo>
                    <a:pt x="749" y="5389"/>
                  </a:lnTo>
                  <a:lnTo>
                    <a:pt x="1048" y="4790"/>
                  </a:lnTo>
                  <a:lnTo>
                    <a:pt x="1198" y="4042"/>
                  </a:lnTo>
                  <a:lnTo>
                    <a:pt x="1198" y="2695"/>
                  </a:lnTo>
                  <a:lnTo>
                    <a:pt x="1048" y="1347"/>
                  </a:lnTo>
                  <a:lnTo>
                    <a:pt x="749" y="15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4"/>
            <p:cNvSpPr/>
            <p:nvPr/>
          </p:nvSpPr>
          <p:spPr>
            <a:xfrm>
              <a:off x="5619225" y="2767675"/>
              <a:ext cx="26225" cy="134750"/>
            </a:xfrm>
            <a:custGeom>
              <a:avLst/>
              <a:gdLst/>
              <a:ahLst/>
              <a:cxnLst/>
              <a:rect l="l" t="t" r="r" b="b"/>
              <a:pathLst>
                <a:path w="1049" h="5390" extrusionOk="0">
                  <a:moveTo>
                    <a:pt x="599" y="1"/>
                  </a:moveTo>
                  <a:lnTo>
                    <a:pt x="450" y="150"/>
                  </a:lnTo>
                  <a:lnTo>
                    <a:pt x="150" y="1348"/>
                  </a:lnTo>
                  <a:lnTo>
                    <a:pt x="0" y="2695"/>
                  </a:lnTo>
                  <a:lnTo>
                    <a:pt x="150" y="4042"/>
                  </a:lnTo>
                  <a:lnTo>
                    <a:pt x="300" y="5239"/>
                  </a:lnTo>
                  <a:lnTo>
                    <a:pt x="599" y="5389"/>
                  </a:lnTo>
                  <a:lnTo>
                    <a:pt x="749" y="5239"/>
                  </a:lnTo>
                  <a:lnTo>
                    <a:pt x="1048" y="4042"/>
                  </a:lnTo>
                  <a:lnTo>
                    <a:pt x="1048" y="2695"/>
                  </a:lnTo>
                  <a:lnTo>
                    <a:pt x="899" y="1348"/>
                  </a:lnTo>
                  <a:lnTo>
                    <a:pt x="74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4"/>
            <p:cNvSpPr/>
            <p:nvPr/>
          </p:nvSpPr>
          <p:spPr>
            <a:xfrm>
              <a:off x="5701550" y="2778900"/>
              <a:ext cx="22475" cy="108550"/>
            </a:xfrm>
            <a:custGeom>
              <a:avLst/>
              <a:gdLst/>
              <a:ahLst/>
              <a:cxnLst/>
              <a:rect l="l" t="t" r="r" b="b"/>
              <a:pathLst>
                <a:path w="899" h="4342" extrusionOk="0">
                  <a:moveTo>
                    <a:pt x="300" y="1"/>
                  </a:moveTo>
                  <a:lnTo>
                    <a:pt x="0" y="1049"/>
                  </a:lnTo>
                  <a:lnTo>
                    <a:pt x="0" y="2096"/>
                  </a:lnTo>
                  <a:lnTo>
                    <a:pt x="0" y="3144"/>
                  </a:lnTo>
                  <a:lnTo>
                    <a:pt x="150" y="3743"/>
                  </a:lnTo>
                  <a:lnTo>
                    <a:pt x="300" y="4192"/>
                  </a:lnTo>
                  <a:lnTo>
                    <a:pt x="449" y="4341"/>
                  </a:lnTo>
                  <a:lnTo>
                    <a:pt x="749" y="4192"/>
                  </a:lnTo>
                  <a:lnTo>
                    <a:pt x="898" y="3743"/>
                  </a:lnTo>
                  <a:lnTo>
                    <a:pt x="898" y="3144"/>
                  </a:lnTo>
                  <a:lnTo>
                    <a:pt x="898" y="2096"/>
                  </a:lnTo>
                  <a:lnTo>
                    <a:pt x="898" y="1049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4"/>
            <p:cNvSpPr/>
            <p:nvPr/>
          </p:nvSpPr>
          <p:spPr>
            <a:xfrm>
              <a:off x="5783875" y="2786400"/>
              <a:ext cx="22475" cy="82350"/>
            </a:xfrm>
            <a:custGeom>
              <a:avLst/>
              <a:gdLst/>
              <a:ahLst/>
              <a:cxnLst/>
              <a:rect l="l" t="t" r="r" b="b"/>
              <a:pathLst>
                <a:path w="899" h="3294" extrusionOk="0">
                  <a:moveTo>
                    <a:pt x="449" y="0"/>
                  </a:moveTo>
                  <a:lnTo>
                    <a:pt x="300" y="150"/>
                  </a:lnTo>
                  <a:lnTo>
                    <a:pt x="0" y="1647"/>
                  </a:lnTo>
                  <a:lnTo>
                    <a:pt x="0" y="2395"/>
                  </a:lnTo>
                  <a:lnTo>
                    <a:pt x="150" y="3143"/>
                  </a:lnTo>
                  <a:lnTo>
                    <a:pt x="300" y="3293"/>
                  </a:lnTo>
                  <a:lnTo>
                    <a:pt x="599" y="3293"/>
                  </a:lnTo>
                  <a:lnTo>
                    <a:pt x="749" y="3143"/>
                  </a:lnTo>
                  <a:lnTo>
                    <a:pt x="898" y="2395"/>
                  </a:lnTo>
                  <a:lnTo>
                    <a:pt x="749" y="1647"/>
                  </a:lnTo>
                  <a:lnTo>
                    <a:pt x="599" y="15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5862450" y="2793875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0"/>
                  </a:moveTo>
                  <a:lnTo>
                    <a:pt x="150" y="599"/>
                  </a:lnTo>
                  <a:lnTo>
                    <a:pt x="1" y="1348"/>
                  </a:lnTo>
                  <a:lnTo>
                    <a:pt x="150" y="1946"/>
                  </a:lnTo>
                  <a:lnTo>
                    <a:pt x="300" y="2545"/>
                  </a:lnTo>
                  <a:lnTo>
                    <a:pt x="300" y="2695"/>
                  </a:lnTo>
                  <a:lnTo>
                    <a:pt x="599" y="2695"/>
                  </a:lnTo>
                  <a:lnTo>
                    <a:pt x="749" y="2545"/>
                  </a:lnTo>
                  <a:lnTo>
                    <a:pt x="899" y="1946"/>
                  </a:lnTo>
                  <a:lnTo>
                    <a:pt x="899" y="1348"/>
                  </a:lnTo>
                  <a:lnTo>
                    <a:pt x="899" y="59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4"/>
            <p:cNvSpPr/>
            <p:nvPr/>
          </p:nvSpPr>
          <p:spPr>
            <a:xfrm>
              <a:off x="5944775" y="2808850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0"/>
                  </a:moveTo>
                  <a:lnTo>
                    <a:pt x="150" y="599"/>
                  </a:lnTo>
                  <a:lnTo>
                    <a:pt x="1" y="1347"/>
                  </a:lnTo>
                  <a:lnTo>
                    <a:pt x="1" y="2096"/>
                  </a:lnTo>
                  <a:lnTo>
                    <a:pt x="150" y="2395"/>
                  </a:lnTo>
                  <a:lnTo>
                    <a:pt x="300" y="2545"/>
                  </a:lnTo>
                  <a:lnTo>
                    <a:pt x="450" y="2694"/>
                  </a:lnTo>
                  <a:lnTo>
                    <a:pt x="599" y="2545"/>
                  </a:lnTo>
                  <a:lnTo>
                    <a:pt x="749" y="2395"/>
                  </a:lnTo>
                  <a:lnTo>
                    <a:pt x="899" y="2096"/>
                  </a:lnTo>
                  <a:lnTo>
                    <a:pt x="899" y="1347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4"/>
            <p:cNvSpPr/>
            <p:nvPr/>
          </p:nvSpPr>
          <p:spPr>
            <a:xfrm>
              <a:off x="6027100" y="2812575"/>
              <a:ext cx="18725" cy="59900"/>
            </a:xfrm>
            <a:custGeom>
              <a:avLst/>
              <a:gdLst/>
              <a:ahLst/>
              <a:cxnLst/>
              <a:rect l="l" t="t" r="r" b="b"/>
              <a:pathLst>
                <a:path w="749" h="2396" extrusionOk="0">
                  <a:moveTo>
                    <a:pt x="300" y="1"/>
                  </a:moveTo>
                  <a:lnTo>
                    <a:pt x="150" y="151"/>
                  </a:lnTo>
                  <a:lnTo>
                    <a:pt x="0" y="1198"/>
                  </a:lnTo>
                  <a:lnTo>
                    <a:pt x="150" y="2246"/>
                  </a:lnTo>
                  <a:lnTo>
                    <a:pt x="150" y="2396"/>
                  </a:lnTo>
                  <a:lnTo>
                    <a:pt x="449" y="2396"/>
                  </a:lnTo>
                  <a:lnTo>
                    <a:pt x="599" y="2246"/>
                  </a:lnTo>
                  <a:lnTo>
                    <a:pt x="749" y="1198"/>
                  </a:lnTo>
                  <a:lnTo>
                    <a:pt x="599" y="151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6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Postcolonialism Key Concepts</a:t>
            </a:r>
            <a:endParaRPr b="1"/>
          </a:p>
        </p:txBody>
      </p:sp>
      <p:sp>
        <p:nvSpPr>
          <p:cNvPr id="1093" name="Google Shape;1093;p63"/>
          <p:cNvSpPr txBox="1">
            <a:spLocks noGrp="1"/>
          </p:cNvSpPr>
          <p:nvPr>
            <p:ph type="subTitle" idx="1"/>
          </p:nvPr>
        </p:nvSpPr>
        <p:spPr>
          <a:xfrm>
            <a:off x="2170125" y="1497600"/>
            <a:ext cx="3249000" cy="3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dirty="0"/>
              <a:t>Decolonization </a:t>
            </a:r>
            <a:endParaRPr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dirty="0"/>
              <a:t>Neocolonialism </a:t>
            </a:r>
            <a:endParaRPr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dirty="0"/>
              <a:t>Orientalism </a:t>
            </a:r>
            <a:endParaRPr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dirty="0"/>
              <a:t>Othering </a:t>
            </a:r>
            <a:endParaRPr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dirty="0"/>
              <a:t>Hybridity</a:t>
            </a:r>
            <a:endParaRPr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dirty="0"/>
              <a:t>Subaltern Studies</a:t>
            </a:r>
            <a:endParaRPr dirty="0"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" dirty="0"/>
              <a:t>Cultural Imperialism</a:t>
            </a:r>
            <a:endParaRPr dirty="0"/>
          </a:p>
        </p:txBody>
      </p:sp>
      <p:sp>
        <p:nvSpPr>
          <p:cNvPr id="1094" name="Google Shape;1094;p63"/>
          <p:cNvSpPr txBox="1">
            <a:spLocks noGrp="1"/>
          </p:cNvSpPr>
          <p:nvPr>
            <p:ph type="subTitle" idx="1"/>
          </p:nvPr>
        </p:nvSpPr>
        <p:spPr>
          <a:xfrm>
            <a:off x="5115575" y="1779450"/>
            <a:ext cx="3249000" cy="3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/>
              <a:t>Consequently, it is time to learn to free ourselves from the Eurocentric mirror where our image is always, necessarily, distorted. It is time, finally, to cease being what we are not (Quijano, 2000: 5</a:t>
            </a:r>
            <a:r>
              <a:rPr lang="en" sz="1100" dirty="0"/>
              <a:t>74). 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64"/>
          <p:cNvSpPr txBox="1">
            <a:spLocks noGrp="1"/>
          </p:cNvSpPr>
          <p:nvPr>
            <p:ph type="subTitle" idx="8"/>
          </p:nvPr>
        </p:nvSpPr>
        <p:spPr>
          <a:xfrm>
            <a:off x="4646850" y="1903150"/>
            <a:ext cx="4313100" cy="8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promotion of unique heritage &amp; access to cultural legacy.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64"/>
          <p:cNvSpPr txBox="1">
            <a:spLocks noGrp="1"/>
          </p:cNvSpPr>
          <p:nvPr>
            <p:ph type="subTitle" idx="13"/>
          </p:nvPr>
        </p:nvSpPr>
        <p:spPr>
          <a:xfrm>
            <a:off x="5416950" y="4252275"/>
            <a:ext cx="2853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personal of unique perspective </a:t>
            </a:r>
            <a:endParaRPr/>
          </a:p>
        </p:txBody>
      </p:sp>
      <p:sp>
        <p:nvSpPr>
          <p:cNvPr id="1101" name="Google Shape;1101;p64"/>
          <p:cNvSpPr txBox="1">
            <a:spLocks noGrp="1"/>
          </p:cNvSpPr>
          <p:nvPr>
            <p:ph type="title" idx="7"/>
          </p:nvPr>
        </p:nvSpPr>
        <p:spPr>
          <a:xfrm>
            <a:off x="4600275" y="1469050"/>
            <a:ext cx="27765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Cultural identity </a:t>
            </a:r>
            <a:endParaRPr sz="1800"/>
          </a:p>
        </p:txBody>
      </p:sp>
      <p:sp>
        <p:nvSpPr>
          <p:cNvPr id="1102" name="Google Shape;1102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Postcolonialism today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03" name="Google Shape;1103;p64"/>
          <p:cNvSpPr txBox="1">
            <a:spLocks noGrp="1"/>
          </p:cNvSpPr>
          <p:nvPr>
            <p:ph type="title" idx="2"/>
          </p:nvPr>
        </p:nvSpPr>
        <p:spPr>
          <a:xfrm>
            <a:off x="1181648" y="1796838"/>
            <a:ext cx="24453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Rights</a:t>
            </a:r>
            <a:endParaRPr/>
          </a:p>
        </p:txBody>
      </p:sp>
      <p:sp>
        <p:nvSpPr>
          <p:cNvPr id="1104" name="Google Shape;1104;p64"/>
          <p:cNvSpPr txBox="1">
            <a:spLocks noGrp="1"/>
          </p:cNvSpPr>
          <p:nvPr>
            <p:ph type="subTitle" idx="1"/>
          </p:nvPr>
        </p:nvSpPr>
        <p:spPr>
          <a:xfrm>
            <a:off x="977650" y="2268975"/>
            <a:ext cx="2853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solidarity</a:t>
            </a:r>
            <a:endParaRPr/>
          </a:p>
        </p:txBody>
      </p:sp>
      <p:sp>
        <p:nvSpPr>
          <p:cNvPr id="1105" name="Google Shape;1105;p64"/>
          <p:cNvSpPr txBox="1">
            <a:spLocks noGrp="1"/>
          </p:cNvSpPr>
          <p:nvPr>
            <p:ph type="subTitle" idx="4"/>
          </p:nvPr>
        </p:nvSpPr>
        <p:spPr>
          <a:xfrm>
            <a:off x="105300" y="3671850"/>
            <a:ext cx="2991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≠ complete autonomy</a:t>
            </a:r>
            <a:endParaRPr/>
          </a:p>
        </p:txBody>
      </p:sp>
      <p:sp>
        <p:nvSpPr>
          <p:cNvPr id="1106" name="Google Shape;1106;p64"/>
          <p:cNvSpPr txBox="1">
            <a:spLocks noGrp="1"/>
          </p:cNvSpPr>
          <p:nvPr>
            <p:ph type="title" idx="9"/>
          </p:nvPr>
        </p:nvSpPr>
        <p:spPr>
          <a:xfrm>
            <a:off x="5532225" y="3808800"/>
            <a:ext cx="268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Art and literature </a:t>
            </a:r>
            <a:endParaRPr/>
          </a:p>
        </p:txBody>
      </p:sp>
      <p:sp>
        <p:nvSpPr>
          <p:cNvPr id="1107" name="Google Shape;1107;p64"/>
          <p:cNvSpPr txBox="1">
            <a:spLocks noGrp="1"/>
          </p:cNvSpPr>
          <p:nvPr>
            <p:ph type="title" idx="3"/>
          </p:nvPr>
        </p:nvSpPr>
        <p:spPr>
          <a:xfrm>
            <a:off x="457750" y="3010050"/>
            <a:ext cx="5551500" cy="6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Political and economical independence</a:t>
            </a:r>
            <a:endParaRPr sz="1800"/>
          </a:p>
        </p:txBody>
      </p:sp>
      <p:cxnSp>
        <p:nvCxnSpPr>
          <p:cNvPr id="1108" name="Google Shape;1108;p64"/>
          <p:cNvCxnSpPr/>
          <p:nvPr/>
        </p:nvCxnSpPr>
        <p:spPr>
          <a:xfrm>
            <a:off x="1405375" y="3646488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9" name="Google Shape;1109;p64"/>
          <p:cNvCxnSpPr/>
          <p:nvPr/>
        </p:nvCxnSpPr>
        <p:spPr>
          <a:xfrm>
            <a:off x="509250" y="3646488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0" name="Google Shape;1110;p64"/>
          <p:cNvCxnSpPr/>
          <p:nvPr/>
        </p:nvCxnSpPr>
        <p:spPr>
          <a:xfrm>
            <a:off x="4745388" y="1873988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1" name="Google Shape;1111;p64"/>
          <p:cNvCxnSpPr/>
          <p:nvPr/>
        </p:nvCxnSpPr>
        <p:spPr>
          <a:xfrm>
            <a:off x="6231625" y="4252263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2" name="Google Shape;1112;p64"/>
          <p:cNvCxnSpPr/>
          <p:nvPr/>
        </p:nvCxnSpPr>
        <p:spPr>
          <a:xfrm>
            <a:off x="1835225" y="2268963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65"/>
          <p:cNvSpPr txBox="1">
            <a:spLocks noGrp="1"/>
          </p:cNvSpPr>
          <p:nvPr>
            <p:ph type="title"/>
          </p:nvPr>
        </p:nvSpPr>
        <p:spPr>
          <a:xfrm>
            <a:off x="-129625" y="223925"/>
            <a:ext cx="8281200" cy="15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Critiques of postcolonialism</a:t>
            </a:r>
            <a:endParaRPr sz="3600"/>
          </a:p>
        </p:txBody>
      </p:sp>
      <p:sp>
        <p:nvSpPr>
          <p:cNvPr id="1118" name="Google Shape;1118;p65"/>
          <p:cNvSpPr txBox="1"/>
          <p:nvPr/>
        </p:nvSpPr>
        <p:spPr>
          <a:xfrm>
            <a:off x="1163400" y="1538475"/>
            <a:ext cx="6429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ork Sans"/>
              <a:buChar char="-"/>
            </a:pPr>
            <a:r>
              <a:rPr lang="en" sz="18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Writing mostly in English</a:t>
            </a:r>
            <a:endParaRPr sz="18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ork Sans"/>
              <a:buChar char="-"/>
            </a:pPr>
            <a:r>
              <a:rPr lang="en" sz="18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Essentializing culture</a:t>
            </a:r>
            <a:endParaRPr sz="18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ork Sans"/>
              <a:buChar char="-"/>
            </a:pPr>
            <a:r>
              <a:rPr lang="en" sz="18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Outdated</a:t>
            </a:r>
            <a:endParaRPr sz="18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ork Sans"/>
              <a:buChar char="-"/>
            </a:pPr>
            <a:r>
              <a:rPr lang="en" sz="18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Too focused on the past instead of the present</a:t>
            </a:r>
            <a:endParaRPr sz="18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66"/>
          <p:cNvSpPr txBox="1">
            <a:spLocks noGrp="1"/>
          </p:cNvSpPr>
          <p:nvPr>
            <p:ph type="title"/>
          </p:nvPr>
        </p:nvSpPr>
        <p:spPr>
          <a:xfrm>
            <a:off x="1071000" y="765400"/>
            <a:ext cx="6789000" cy="11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Discussion</a:t>
            </a:r>
            <a:endParaRPr sz="6000"/>
          </a:p>
        </p:txBody>
      </p:sp>
      <p:sp>
        <p:nvSpPr>
          <p:cNvPr id="1124" name="Google Shape;1124;p66"/>
          <p:cNvSpPr txBox="1">
            <a:spLocks noGrp="1"/>
          </p:cNvSpPr>
          <p:nvPr>
            <p:ph type="subTitle" idx="1"/>
          </p:nvPr>
        </p:nvSpPr>
        <p:spPr>
          <a:xfrm>
            <a:off x="1071000" y="2088025"/>
            <a:ext cx="6789000" cy="24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ork Sans"/>
              <a:buChar char="-"/>
            </a:pPr>
            <a:r>
              <a:rPr lang="en" sz="1800"/>
              <a:t>Do you think we have gotten rid of colonial structures and are truly post-colonial?</a:t>
            </a: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ork Sans"/>
              <a:buChar char="-"/>
            </a:pPr>
            <a:r>
              <a:rPr lang="en" sz="1800"/>
              <a:t>Have you ever had an experience where you thought something was a legacy of colonial structure? </a:t>
            </a: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ork Sans"/>
              <a:buChar char="-"/>
            </a:pPr>
            <a:r>
              <a:rPr lang="en" sz="1800"/>
              <a:t>Why do you think it is so difficult to change colonial structures?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67"/>
          <p:cNvSpPr txBox="1">
            <a:spLocks noGrp="1"/>
          </p:cNvSpPr>
          <p:nvPr>
            <p:ph type="title"/>
          </p:nvPr>
        </p:nvSpPr>
        <p:spPr>
          <a:xfrm>
            <a:off x="1071000" y="1387300"/>
            <a:ext cx="67890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67"/>
          <p:cNvSpPr txBox="1">
            <a:spLocks noGrp="1"/>
          </p:cNvSpPr>
          <p:nvPr>
            <p:ph type="subTitle" idx="1"/>
          </p:nvPr>
        </p:nvSpPr>
        <p:spPr>
          <a:xfrm>
            <a:off x="1506300" y="3139101"/>
            <a:ext cx="6131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1" name="Google Shape;113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778" y="639598"/>
            <a:ext cx="5469600" cy="3864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132" name="Google Shape;1132;p67"/>
          <p:cNvSpPr txBox="1"/>
          <p:nvPr/>
        </p:nvSpPr>
        <p:spPr>
          <a:xfrm>
            <a:off x="4860325" y="4011300"/>
            <a:ext cx="332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Bharti Kher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/>
              <a:t>The Hot Winds that Blow from the West</a:t>
            </a:r>
            <a:endParaRPr sz="1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68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138" name="Google Shape;1138;p68"/>
          <p:cNvSpPr txBox="1">
            <a:spLocks noGrp="1"/>
          </p:cNvSpPr>
          <p:nvPr>
            <p:ph type="body" idx="1"/>
          </p:nvPr>
        </p:nvSpPr>
        <p:spPr>
          <a:xfrm>
            <a:off x="91000" y="688200"/>
            <a:ext cx="6417600" cy="4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Brown, Owen. “Rights from the other side of the line.” </a:t>
            </a:r>
            <a:r>
              <a:rPr lang="en" sz="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Politikon: The IAPSS Journal of Political Science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vol. 25, 2014, pp. 5–26, https://doi.org/10.22151/politikon.25.1.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Dirlik, Arif. “Rethinking colonialism: Globalization, postcolonialism, and the nation.” </a:t>
            </a:r>
            <a:r>
              <a:rPr lang="en" sz="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Interventions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vol. 4, no. 3, 2002, pp. 428–448, https://doi.org/10.1080/1369801022000013833.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Drabinski, John. “Frantz Fanon.” </a:t>
            </a:r>
            <a:r>
              <a:rPr lang="en" sz="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Stanford Encyclopedia of Philosophy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Stanford University, 14 Mar. 2019, plato.stanford.edu/entries/frantz-fanon/.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Encyclopædia Britannica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Encyclopædia Britannica, Inc., 28 Oct. 2023, https://www.britannica.com/biography/Edward-Said. Accessed 30 Oct. 2023.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Ivison, Duncan. "postcolonialism". </a:t>
            </a:r>
            <a:r>
              <a:rPr lang="en" sz="800" i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Encyclopedia Britannica</a:t>
            </a:r>
            <a:r>
              <a:rPr lang="en" sz="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, 20 May. 2023, https://www.britannica.com/topic/postcolonialism. Accessed 28 October 2023.</a:t>
            </a:r>
            <a:endParaRPr sz="8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Mishra, Pankaj. “The Reorientations of Edward Said.” </a:t>
            </a:r>
            <a:r>
              <a:rPr lang="en" sz="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Yorker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19 Apr. 2021, www.newyorker.com/magazine/2021/04/26/the-reorientations-of-edward-said.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Nicholas, Tom, director. </a:t>
            </a:r>
            <a:r>
              <a:rPr lang="en" sz="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Postcolonialism: WTF? An Intro to Postcolonial Theory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24 Oct. 2018, https://www.youtube.com/watch?v=jbLyd0mQwIk.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Quijano, Anibal &amp; Ennis, Michael. </a:t>
            </a:r>
            <a:r>
              <a:rPr lang="en" sz="800" i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Coloniality of Power, and Latin America. </a:t>
            </a:r>
            <a:r>
              <a:rPr lang="en" sz="8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Duke University press. Nepantla:Views from South,vol. 1 no. 3, 2000, p. 533-580. Project MUSE. 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Christopher Flynn, 17 Sept. 2014, https://www.youtube.com/watch?v=TG1HL8h8aMM&amp;t=10s. Accessed 30 Oct. 2023.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YouTube, 28 Oct. 2012, https://www.youtube.com/watch?v=fVC8EYd_Z_g. Accessed 30 Oct. 2023. 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000"/>
          </a:p>
        </p:txBody>
      </p:sp>
      <p:grpSp>
        <p:nvGrpSpPr>
          <p:cNvPr id="1139" name="Google Shape;1139;p68"/>
          <p:cNvGrpSpPr/>
          <p:nvPr/>
        </p:nvGrpSpPr>
        <p:grpSpPr>
          <a:xfrm>
            <a:off x="6630347" y="1531541"/>
            <a:ext cx="2287695" cy="2289334"/>
            <a:chOff x="1192500" y="238125"/>
            <a:chExt cx="5235000" cy="5238750"/>
          </a:xfrm>
        </p:grpSpPr>
        <p:sp>
          <p:nvSpPr>
            <p:cNvPr id="1140" name="Google Shape;1140;p68"/>
            <p:cNvSpPr/>
            <p:nvPr/>
          </p:nvSpPr>
          <p:spPr>
            <a:xfrm>
              <a:off x="4141150" y="2266250"/>
              <a:ext cx="123500" cy="123525"/>
            </a:xfrm>
            <a:custGeom>
              <a:avLst/>
              <a:gdLst/>
              <a:ahLst/>
              <a:cxnLst/>
              <a:rect l="l" t="t" r="r" b="b"/>
              <a:pathLst>
                <a:path w="4940" h="4941" extrusionOk="0">
                  <a:moveTo>
                    <a:pt x="1" y="1"/>
                  </a:moveTo>
                  <a:lnTo>
                    <a:pt x="1" y="150"/>
                  </a:lnTo>
                  <a:lnTo>
                    <a:pt x="1048" y="1348"/>
                  </a:lnTo>
                  <a:lnTo>
                    <a:pt x="2246" y="2545"/>
                  </a:lnTo>
                  <a:lnTo>
                    <a:pt x="4790" y="4940"/>
                  </a:lnTo>
                  <a:lnTo>
                    <a:pt x="4940" y="4940"/>
                  </a:lnTo>
                  <a:lnTo>
                    <a:pt x="4940" y="4791"/>
                  </a:lnTo>
                  <a:lnTo>
                    <a:pt x="2545" y="23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8"/>
            <p:cNvSpPr/>
            <p:nvPr/>
          </p:nvSpPr>
          <p:spPr>
            <a:xfrm>
              <a:off x="4189800" y="2221350"/>
              <a:ext cx="123500" cy="131000"/>
            </a:xfrm>
            <a:custGeom>
              <a:avLst/>
              <a:gdLst/>
              <a:ahLst/>
              <a:cxnLst/>
              <a:rect l="l" t="t" r="r" b="b"/>
              <a:pathLst>
                <a:path w="4940" h="5240" extrusionOk="0">
                  <a:moveTo>
                    <a:pt x="150" y="1"/>
                  </a:moveTo>
                  <a:lnTo>
                    <a:pt x="0" y="150"/>
                  </a:lnTo>
                  <a:lnTo>
                    <a:pt x="1048" y="1497"/>
                  </a:lnTo>
                  <a:lnTo>
                    <a:pt x="2246" y="2695"/>
                  </a:lnTo>
                  <a:lnTo>
                    <a:pt x="3443" y="3892"/>
                  </a:lnTo>
                  <a:lnTo>
                    <a:pt x="4790" y="5239"/>
                  </a:lnTo>
                  <a:lnTo>
                    <a:pt x="4940" y="5239"/>
                  </a:lnTo>
                  <a:lnTo>
                    <a:pt x="4940" y="5090"/>
                  </a:lnTo>
                  <a:lnTo>
                    <a:pt x="2545" y="2396"/>
                  </a:lnTo>
                  <a:lnTo>
                    <a:pt x="1347" y="1198"/>
                  </a:lnTo>
                  <a:lnTo>
                    <a:pt x="749" y="59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8"/>
            <p:cNvSpPr/>
            <p:nvPr/>
          </p:nvSpPr>
          <p:spPr>
            <a:xfrm>
              <a:off x="4242175" y="2187675"/>
              <a:ext cx="108550" cy="112275"/>
            </a:xfrm>
            <a:custGeom>
              <a:avLst/>
              <a:gdLst/>
              <a:ahLst/>
              <a:cxnLst/>
              <a:rect l="l" t="t" r="r" b="b"/>
              <a:pathLst>
                <a:path w="4342" h="4491" extrusionOk="0">
                  <a:moveTo>
                    <a:pt x="1" y="1"/>
                  </a:moveTo>
                  <a:lnTo>
                    <a:pt x="1" y="150"/>
                  </a:lnTo>
                  <a:lnTo>
                    <a:pt x="1947" y="2395"/>
                  </a:lnTo>
                  <a:lnTo>
                    <a:pt x="4042" y="4491"/>
                  </a:lnTo>
                  <a:lnTo>
                    <a:pt x="4342" y="4491"/>
                  </a:lnTo>
                  <a:lnTo>
                    <a:pt x="4342" y="4341"/>
                  </a:lnTo>
                  <a:lnTo>
                    <a:pt x="2246" y="20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8"/>
            <p:cNvSpPr/>
            <p:nvPr/>
          </p:nvSpPr>
          <p:spPr>
            <a:xfrm>
              <a:off x="4290825" y="2154000"/>
              <a:ext cx="131000" cy="13100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1" y="0"/>
                  </a:moveTo>
                  <a:lnTo>
                    <a:pt x="1" y="150"/>
                  </a:lnTo>
                  <a:lnTo>
                    <a:pt x="1198" y="1348"/>
                  </a:lnTo>
                  <a:lnTo>
                    <a:pt x="2396" y="2695"/>
                  </a:lnTo>
                  <a:lnTo>
                    <a:pt x="3743" y="4042"/>
                  </a:lnTo>
                  <a:lnTo>
                    <a:pt x="5090" y="5239"/>
                  </a:lnTo>
                  <a:lnTo>
                    <a:pt x="5239" y="5239"/>
                  </a:lnTo>
                  <a:lnTo>
                    <a:pt x="5239" y="5090"/>
                  </a:lnTo>
                  <a:lnTo>
                    <a:pt x="4042" y="3742"/>
                  </a:lnTo>
                  <a:lnTo>
                    <a:pt x="2695" y="2395"/>
                  </a:lnTo>
                  <a:lnTo>
                    <a:pt x="1497" y="11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8"/>
            <p:cNvSpPr/>
            <p:nvPr/>
          </p:nvSpPr>
          <p:spPr>
            <a:xfrm>
              <a:off x="4339475" y="2112825"/>
              <a:ext cx="104800" cy="104800"/>
            </a:xfrm>
            <a:custGeom>
              <a:avLst/>
              <a:gdLst/>
              <a:ahLst/>
              <a:cxnLst/>
              <a:rect l="l" t="t" r="r" b="b"/>
              <a:pathLst>
                <a:path w="4192" h="4192" extrusionOk="0">
                  <a:moveTo>
                    <a:pt x="0" y="1"/>
                  </a:moveTo>
                  <a:lnTo>
                    <a:pt x="0" y="151"/>
                  </a:lnTo>
                  <a:lnTo>
                    <a:pt x="899" y="1198"/>
                  </a:lnTo>
                  <a:lnTo>
                    <a:pt x="1946" y="2246"/>
                  </a:lnTo>
                  <a:lnTo>
                    <a:pt x="4042" y="4192"/>
                  </a:lnTo>
                  <a:lnTo>
                    <a:pt x="4191" y="4192"/>
                  </a:lnTo>
                  <a:lnTo>
                    <a:pt x="4191" y="4042"/>
                  </a:lnTo>
                  <a:lnTo>
                    <a:pt x="2246" y="1947"/>
                  </a:lnTo>
                  <a:lnTo>
                    <a:pt x="1198" y="104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8"/>
            <p:cNvSpPr/>
            <p:nvPr/>
          </p:nvSpPr>
          <p:spPr>
            <a:xfrm>
              <a:off x="4436775" y="2041750"/>
              <a:ext cx="89825" cy="86075"/>
            </a:xfrm>
            <a:custGeom>
              <a:avLst/>
              <a:gdLst/>
              <a:ahLst/>
              <a:cxnLst/>
              <a:rect l="l" t="t" r="r" b="b"/>
              <a:pathLst>
                <a:path w="3593" h="3443" extrusionOk="0">
                  <a:moveTo>
                    <a:pt x="0" y="0"/>
                  </a:moveTo>
                  <a:lnTo>
                    <a:pt x="1647" y="1796"/>
                  </a:lnTo>
                  <a:lnTo>
                    <a:pt x="3443" y="3443"/>
                  </a:lnTo>
                  <a:lnTo>
                    <a:pt x="3592" y="3443"/>
                  </a:lnTo>
                  <a:lnTo>
                    <a:pt x="3592" y="3293"/>
                  </a:lnTo>
                  <a:lnTo>
                    <a:pt x="2844" y="2395"/>
                  </a:lnTo>
                  <a:lnTo>
                    <a:pt x="1946" y="149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8"/>
            <p:cNvSpPr/>
            <p:nvPr/>
          </p:nvSpPr>
          <p:spPr>
            <a:xfrm>
              <a:off x="4388125" y="2079150"/>
              <a:ext cx="93575" cy="89850"/>
            </a:xfrm>
            <a:custGeom>
              <a:avLst/>
              <a:gdLst/>
              <a:ahLst/>
              <a:cxnLst/>
              <a:rect l="l" t="t" r="r" b="b"/>
              <a:pathLst>
                <a:path w="3743" h="3594" extrusionOk="0">
                  <a:moveTo>
                    <a:pt x="0" y="1"/>
                  </a:moveTo>
                  <a:lnTo>
                    <a:pt x="1647" y="1947"/>
                  </a:lnTo>
                  <a:lnTo>
                    <a:pt x="3443" y="3593"/>
                  </a:lnTo>
                  <a:lnTo>
                    <a:pt x="3742" y="3593"/>
                  </a:lnTo>
                  <a:lnTo>
                    <a:pt x="3742" y="3443"/>
                  </a:lnTo>
                  <a:lnTo>
                    <a:pt x="1946" y="164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8"/>
            <p:cNvSpPr/>
            <p:nvPr/>
          </p:nvSpPr>
          <p:spPr>
            <a:xfrm>
              <a:off x="4485400" y="2000575"/>
              <a:ext cx="82350" cy="78600"/>
            </a:xfrm>
            <a:custGeom>
              <a:avLst/>
              <a:gdLst/>
              <a:ahLst/>
              <a:cxnLst/>
              <a:rect l="l" t="t" r="r" b="b"/>
              <a:pathLst>
                <a:path w="3294" h="3144" extrusionOk="0">
                  <a:moveTo>
                    <a:pt x="1" y="1"/>
                  </a:moveTo>
                  <a:lnTo>
                    <a:pt x="1" y="150"/>
                  </a:lnTo>
                  <a:lnTo>
                    <a:pt x="1498" y="1797"/>
                  </a:lnTo>
                  <a:lnTo>
                    <a:pt x="2246" y="2545"/>
                  </a:lnTo>
                  <a:lnTo>
                    <a:pt x="3144" y="3144"/>
                  </a:lnTo>
                  <a:lnTo>
                    <a:pt x="3294" y="3144"/>
                  </a:lnTo>
                  <a:lnTo>
                    <a:pt x="3294" y="2994"/>
                  </a:lnTo>
                  <a:lnTo>
                    <a:pt x="2545" y="2246"/>
                  </a:lnTo>
                  <a:lnTo>
                    <a:pt x="1797" y="1497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8"/>
            <p:cNvSpPr/>
            <p:nvPr/>
          </p:nvSpPr>
          <p:spPr>
            <a:xfrm>
              <a:off x="4537800" y="1966900"/>
              <a:ext cx="71125" cy="67375"/>
            </a:xfrm>
            <a:custGeom>
              <a:avLst/>
              <a:gdLst/>
              <a:ahLst/>
              <a:cxnLst/>
              <a:rect l="l" t="t" r="r" b="b"/>
              <a:pathLst>
                <a:path w="2845" h="2695" extrusionOk="0">
                  <a:moveTo>
                    <a:pt x="0" y="1"/>
                  </a:moveTo>
                  <a:lnTo>
                    <a:pt x="0" y="150"/>
                  </a:lnTo>
                  <a:lnTo>
                    <a:pt x="1198" y="1497"/>
                  </a:lnTo>
                  <a:lnTo>
                    <a:pt x="2695" y="2695"/>
                  </a:lnTo>
                  <a:lnTo>
                    <a:pt x="2844" y="2695"/>
                  </a:lnTo>
                  <a:lnTo>
                    <a:pt x="2844" y="2545"/>
                  </a:lnTo>
                  <a:lnTo>
                    <a:pt x="1497" y="119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4586450" y="1925750"/>
              <a:ext cx="74850" cy="74850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0" y="0"/>
                  </a:moveTo>
                  <a:lnTo>
                    <a:pt x="0" y="150"/>
                  </a:lnTo>
                  <a:lnTo>
                    <a:pt x="1347" y="1796"/>
                  </a:lnTo>
                  <a:lnTo>
                    <a:pt x="2096" y="2395"/>
                  </a:lnTo>
                  <a:lnTo>
                    <a:pt x="2994" y="2994"/>
                  </a:lnTo>
                  <a:lnTo>
                    <a:pt x="2994" y="2994"/>
                  </a:lnTo>
                  <a:lnTo>
                    <a:pt x="2395" y="2096"/>
                  </a:lnTo>
                  <a:lnTo>
                    <a:pt x="1647" y="149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4635100" y="1888325"/>
              <a:ext cx="74850" cy="71125"/>
            </a:xfrm>
            <a:custGeom>
              <a:avLst/>
              <a:gdLst/>
              <a:ahLst/>
              <a:cxnLst/>
              <a:rect l="l" t="t" r="r" b="b"/>
              <a:pathLst>
                <a:path w="2994" h="2845" extrusionOk="0">
                  <a:moveTo>
                    <a:pt x="150" y="0"/>
                  </a:moveTo>
                  <a:lnTo>
                    <a:pt x="150" y="150"/>
                  </a:lnTo>
                  <a:lnTo>
                    <a:pt x="0" y="150"/>
                  </a:lnTo>
                  <a:lnTo>
                    <a:pt x="1347" y="1647"/>
                  </a:lnTo>
                  <a:lnTo>
                    <a:pt x="2096" y="2245"/>
                  </a:lnTo>
                  <a:lnTo>
                    <a:pt x="2844" y="2844"/>
                  </a:lnTo>
                  <a:lnTo>
                    <a:pt x="2994" y="2844"/>
                  </a:lnTo>
                  <a:lnTo>
                    <a:pt x="2395" y="1946"/>
                  </a:lnTo>
                  <a:lnTo>
                    <a:pt x="1647" y="134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4683725" y="1847150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1" y="1"/>
                  </a:moveTo>
                  <a:lnTo>
                    <a:pt x="1" y="150"/>
                  </a:lnTo>
                  <a:lnTo>
                    <a:pt x="1348" y="1647"/>
                  </a:lnTo>
                  <a:lnTo>
                    <a:pt x="1947" y="2246"/>
                  </a:lnTo>
                  <a:lnTo>
                    <a:pt x="2695" y="2845"/>
                  </a:lnTo>
                  <a:lnTo>
                    <a:pt x="2845" y="2845"/>
                  </a:lnTo>
                  <a:lnTo>
                    <a:pt x="2845" y="2695"/>
                  </a:lnTo>
                  <a:lnTo>
                    <a:pt x="2246" y="1947"/>
                  </a:lnTo>
                  <a:lnTo>
                    <a:pt x="1647" y="1348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4736125" y="1813475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0" y="1"/>
                  </a:moveTo>
                  <a:lnTo>
                    <a:pt x="1348" y="1497"/>
                  </a:lnTo>
                  <a:lnTo>
                    <a:pt x="1946" y="2246"/>
                  </a:lnTo>
                  <a:lnTo>
                    <a:pt x="2695" y="2845"/>
                  </a:lnTo>
                  <a:lnTo>
                    <a:pt x="2844" y="2845"/>
                  </a:lnTo>
                  <a:lnTo>
                    <a:pt x="2844" y="2695"/>
                  </a:lnTo>
                  <a:lnTo>
                    <a:pt x="2246" y="1947"/>
                  </a:lnTo>
                  <a:lnTo>
                    <a:pt x="1647" y="134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4784775" y="17760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0" y="1"/>
                  </a:moveTo>
                  <a:lnTo>
                    <a:pt x="898" y="1198"/>
                  </a:lnTo>
                  <a:lnTo>
                    <a:pt x="1497" y="1797"/>
                  </a:lnTo>
                  <a:lnTo>
                    <a:pt x="2096" y="2246"/>
                  </a:lnTo>
                  <a:lnTo>
                    <a:pt x="2245" y="2246"/>
                  </a:lnTo>
                  <a:lnTo>
                    <a:pt x="2245" y="2096"/>
                  </a:lnTo>
                  <a:lnTo>
                    <a:pt x="1796" y="1498"/>
                  </a:lnTo>
                  <a:lnTo>
                    <a:pt x="1198" y="8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4833425" y="1738650"/>
              <a:ext cx="41175" cy="41175"/>
            </a:xfrm>
            <a:custGeom>
              <a:avLst/>
              <a:gdLst/>
              <a:ahLst/>
              <a:cxnLst/>
              <a:rect l="l" t="t" r="r" b="b"/>
              <a:pathLst>
                <a:path w="1647" h="1647" extrusionOk="0">
                  <a:moveTo>
                    <a:pt x="0" y="0"/>
                  </a:moveTo>
                  <a:lnTo>
                    <a:pt x="748" y="898"/>
                  </a:lnTo>
                  <a:lnTo>
                    <a:pt x="1497" y="1647"/>
                  </a:lnTo>
                  <a:lnTo>
                    <a:pt x="1646" y="1647"/>
                  </a:lnTo>
                  <a:lnTo>
                    <a:pt x="1646" y="1497"/>
                  </a:lnTo>
                  <a:lnTo>
                    <a:pt x="898" y="59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4882050" y="1697475"/>
              <a:ext cx="33700" cy="33700"/>
            </a:xfrm>
            <a:custGeom>
              <a:avLst/>
              <a:gdLst/>
              <a:ahLst/>
              <a:cxnLst/>
              <a:rect l="l" t="t" r="r" b="b"/>
              <a:pathLst>
                <a:path w="1348" h="1348" extrusionOk="0">
                  <a:moveTo>
                    <a:pt x="1" y="1"/>
                  </a:moveTo>
                  <a:lnTo>
                    <a:pt x="450" y="749"/>
                  </a:lnTo>
                  <a:lnTo>
                    <a:pt x="1198" y="1348"/>
                  </a:lnTo>
                  <a:lnTo>
                    <a:pt x="1348" y="1348"/>
                  </a:lnTo>
                  <a:lnTo>
                    <a:pt x="1348" y="1198"/>
                  </a:lnTo>
                  <a:lnTo>
                    <a:pt x="749" y="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4930700" y="1660050"/>
              <a:ext cx="37450" cy="33700"/>
            </a:xfrm>
            <a:custGeom>
              <a:avLst/>
              <a:gdLst/>
              <a:ahLst/>
              <a:cxnLst/>
              <a:rect l="l" t="t" r="r" b="b"/>
              <a:pathLst>
                <a:path w="1498" h="1348" extrusionOk="0">
                  <a:moveTo>
                    <a:pt x="1" y="1"/>
                  </a:moveTo>
                  <a:lnTo>
                    <a:pt x="1" y="151"/>
                  </a:lnTo>
                  <a:lnTo>
                    <a:pt x="599" y="899"/>
                  </a:lnTo>
                  <a:lnTo>
                    <a:pt x="899" y="1198"/>
                  </a:lnTo>
                  <a:lnTo>
                    <a:pt x="1348" y="1348"/>
                  </a:lnTo>
                  <a:lnTo>
                    <a:pt x="1497" y="1348"/>
                  </a:lnTo>
                  <a:lnTo>
                    <a:pt x="1497" y="1198"/>
                  </a:lnTo>
                  <a:lnTo>
                    <a:pt x="1198" y="899"/>
                  </a:lnTo>
                  <a:lnTo>
                    <a:pt x="899" y="6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4979350" y="1618900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0" y="0"/>
                  </a:moveTo>
                  <a:lnTo>
                    <a:pt x="0" y="150"/>
                  </a:lnTo>
                  <a:lnTo>
                    <a:pt x="450" y="749"/>
                  </a:lnTo>
                  <a:lnTo>
                    <a:pt x="1048" y="1198"/>
                  </a:lnTo>
                  <a:lnTo>
                    <a:pt x="1198" y="1198"/>
                  </a:lnTo>
                  <a:lnTo>
                    <a:pt x="1198" y="1048"/>
                  </a:lnTo>
                  <a:lnTo>
                    <a:pt x="599" y="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3228125" y="2386000"/>
              <a:ext cx="123500" cy="127250"/>
            </a:xfrm>
            <a:custGeom>
              <a:avLst/>
              <a:gdLst/>
              <a:ahLst/>
              <a:cxnLst/>
              <a:rect l="l" t="t" r="r" b="b"/>
              <a:pathLst>
                <a:path w="4940" h="5090" extrusionOk="0">
                  <a:moveTo>
                    <a:pt x="4790" y="1"/>
                  </a:moveTo>
                  <a:lnTo>
                    <a:pt x="2395" y="2395"/>
                  </a:lnTo>
                  <a:lnTo>
                    <a:pt x="0" y="4940"/>
                  </a:lnTo>
                  <a:lnTo>
                    <a:pt x="0" y="5090"/>
                  </a:lnTo>
                  <a:lnTo>
                    <a:pt x="150" y="5090"/>
                  </a:lnTo>
                  <a:lnTo>
                    <a:pt x="1347" y="3892"/>
                  </a:lnTo>
                  <a:lnTo>
                    <a:pt x="2545" y="2695"/>
                  </a:lnTo>
                  <a:lnTo>
                    <a:pt x="4939" y="150"/>
                  </a:lnTo>
                  <a:lnTo>
                    <a:pt x="4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3183200" y="2337350"/>
              <a:ext cx="131000" cy="123525"/>
            </a:xfrm>
            <a:custGeom>
              <a:avLst/>
              <a:gdLst/>
              <a:ahLst/>
              <a:cxnLst/>
              <a:rect l="l" t="t" r="r" b="b"/>
              <a:pathLst>
                <a:path w="5240" h="4941" extrusionOk="0">
                  <a:moveTo>
                    <a:pt x="5090" y="1"/>
                  </a:moveTo>
                  <a:lnTo>
                    <a:pt x="2396" y="2545"/>
                  </a:lnTo>
                  <a:lnTo>
                    <a:pt x="1198" y="3593"/>
                  </a:lnTo>
                  <a:lnTo>
                    <a:pt x="600" y="4192"/>
                  </a:lnTo>
                  <a:lnTo>
                    <a:pt x="1" y="4940"/>
                  </a:lnTo>
                  <a:lnTo>
                    <a:pt x="151" y="4940"/>
                  </a:lnTo>
                  <a:lnTo>
                    <a:pt x="1498" y="3892"/>
                  </a:lnTo>
                  <a:lnTo>
                    <a:pt x="2695" y="2845"/>
                  </a:lnTo>
                  <a:lnTo>
                    <a:pt x="3893" y="1497"/>
                  </a:lnTo>
                  <a:lnTo>
                    <a:pt x="5240" y="150"/>
                  </a:lnTo>
                  <a:lnTo>
                    <a:pt x="5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3149525" y="2303675"/>
              <a:ext cx="112300" cy="108550"/>
            </a:xfrm>
            <a:custGeom>
              <a:avLst/>
              <a:gdLst/>
              <a:ahLst/>
              <a:cxnLst/>
              <a:rect l="l" t="t" r="r" b="b"/>
              <a:pathLst>
                <a:path w="4492" h="4342" extrusionOk="0">
                  <a:moveTo>
                    <a:pt x="4341" y="1"/>
                  </a:moveTo>
                  <a:lnTo>
                    <a:pt x="2096" y="1946"/>
                  </a:lnTo>
                  <a:lnTo>
                    <a:pt x="1" y="4192"/>
                  </a:lnTo>
                  <a:lnTo>
                    <a:pt x="1" y="4341"/>
                  </a:lnTo>
                  <a:lnTo>
                    <a:pt x="150" y="4341"/>
                  </a:lnTo>
                  <a:lnTo>
                    <a:pt x="2396" y="2246"/>
                  </a:lnTo>
                  <a:lnTo>
                    <a:pt x="4491" y="150"/>
                  </a:lnTo>
                  <a:lnTo>
                    <a:pt x="4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3115850" y="2228850"/>
              <a:ext cx="131000" cy="130975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5090" y="0"/>
                  </a:moveTo>
                  <a:lnTo>
                    <a:pt x="3743" y="1197"/>
                  </a:lnTo>
                  <a:lnTo>
                    <a:pt x="2396" y="2545"/>
                  </a:lnTo>
                  <a:lnTo>
                    <a:pt x="1198" y="3892"/>
                  </a:lnTo>
                  <a:lnTo>
                    <a:pt x="1" y="5089"/>
                  </a:lnTo>
                  <a:lnTo>
                    <a:pt x="1" y="5239"/>
                  </a:lnTo>
                  <a:lnTo>
                    <a:pt x="150" y="5239"/>
                  </a:lnTo>
                  <a:lnTo>
                    <a:pt x="1497" y="4041"/>
                  </a:lnTo>
                  <a:lnTo>
                    <a:pt x="2695" y="2844"/>
                  </a:lnTo>
                  <a:lnTo>
                    <a:pt x="4042" y="1497"/>
                  </a:lnTo>
                  <a:lnTo>
                    <a:pt x="5239" y="150"/>
                  </a:lnTo>
                  <a:lnTo>
                    <a:pt x="5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3074700" y="2210125"/>
              <a:ext cx="104800" cy="101050"/>
            </a:xfrm>
            <a:custGeom>
              <a:avLst/>
              <a:gdLst/>
              <a:ahLst/>
              <a:cxnLst/>
              <a:rect l="l" t="t" r="r" b="b"/>
              <a:pathLst>
                <a:path w="4192" h="4042" extrusionOk="0">
                  <a:moveTo>
                    <a:pt x="4042" y="1"/>
                  </a:moveTo>
                  <a:lnTo>
                    <a:pt x="1946" y="1797"/>
                  </a:lnTo>
                  <a:lnTo>
                    <a:pt x="1048" y="2845"/>
                  </a:lnTo>
                  <a:lnTo>
                    <a:pt x="0" y="4042"/>
                  </a:lnTo>
                  <a:lnTo>
                    <a:pt x="150" y="4042"/>
                  </a:lnTo>
                  <a:lnTo>
                    <a:pt x="1198" y="3144"/>
                  </a:lnTo>
                  <a:lnTo>
                    <a:pt x="2245" y="2096"/>
                  </a:lnTo>
                  <a:lnTo>
                    <a:pt x="4191" y="150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3003600" y="2127800"/>
              <a:ext cx="86075" cy="86100"/>
            </a:xfrm>
            <a:custGeom>
              <a:avLst/>
              <a:gdLst/>
              <a:ahLst/>
              <a:cxnLst/>
              <a:rect l="l" t="t" r="r" b="b"/>
              <a:pathLst>
                <a:path w="3443" h="3444" extrusionOk="0">
                  <a:moveTo>
                    <a:pt x="3293" y="1"/>
                  </a:moveTo>
                  <a:lnTo>
                    <a:pt x="2395" y="749"/>
                  </a:lnTo>
                  <a:lnTo>
                    <a:pt x="1497" y="1497"/>
                  </a:lnTo>
                  <a:lnTo>
                    <a:pt x="0" y="3294"/>
                  </a:lnTo>
                  <a:lnTo>
                    <a:pt x="0" y="3443"/>
                  </a:lnTo>
                  <a:lnTo>
                    <a:pt x="1796" y="1947"/>
                  </a:lnTo>
                  <a:lnTo>
                    <a:pt x="34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3041025" y="2172700"/>
              <a:ext cx="89825" cy="89850"/>
            </a:xfrm>
            <a:custGeom>
              <a:avLst/>
              <a:gdLst/>
              <a:ahLst/>
              <a:cxnLst/>
              <a:rect l="l" t="t" r="r" b="b"/>
              <a:pathLst>
                <a:path w="3593" h="3594" extrusionOk="0">
                  <a:moveTo>
                    <a:pt x="3443" y="1"/>
                  </a:moveTo>
                  <a:lnTo>
                    <a:pt x="1647" y="1647"/>
                  </a:lnTo>
                  <a:lnTo>
                    <a:pt x="0" y="3443"/>
                  </a:lnTo>
                  <a:lnTo>
                    <a:pt x="0" y="3593"/>
                  </a:lnTo>
                  <a:lnTo>
                    <a:pt x="1946" y="1947"/>
                  </a:lnTo>
                  <a:lnTo>
                    <a:pt x="3592" y="151"/>
                  </a:lnTo>
                  <a:lnTo>
                    <a:pt x="35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2962425" y="2086650"/>
              <a:ext cx="78625" cy="78600"/>
            </a:xfrm>
            <a:custGeom>
              <a:avLst/>
              <a:gdLst/>
              <a:ahLst/>
              <a:cxnLst/>
              <a:rect l="l" t="t" r="r" b="b"/>
              <a:pathLst>
                <a:path w="3145" h="3144" extrusionOk="0">
                  <a:moveTo>
                    <a:pt x="2994" y="0"/>
                  </a:moveTo>
                  <a:lnTo>
                    <a:pt x="2246" y="599"/>
                  </a:lnTo>
                  <a:lnTo>
                    <a:pt x="1049" y="1796"/>
                  </a:lnTo>
                  <a:lnTo>
                    <a:pt x="1" y="2994"/>
                  </a:lnTo>
                  <a:lnTo>
                    <a:pt x="1" y="3143"/>
                  </a:lnTo>
                  <a:lnTo>
                    <a:pt x="151" y="3143"/>
                  </a:lnTo>
                  <a:lnTo>
                    <a:pt x="1797" y="1647"/>
                  </a:lnTo>
                  <a:lnTo>
                    <a:pt x="2545" y="898"/>
                  </a:lnTo>
                  <a:lnTo>
                    <a:pt x="3144" y="150"/>
                  </a:lnTo>
                  <a:lnTo>
                    <a:pt x="3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2928750" y="2041750"/>
              <a:ext cx="67375" cy="71100"/>
            </a:xfrm>
            <a:custGeom>
              <a:avLst/>
              <a:gdLst/>
              <a:ahLst/>
              <a:cxnLst/>
              <a:rect l="l" t="t" r="r" b="b"/>
              <a:pathLst>
                <a:path w="2695" h="2844" extrusionOk="0">
                  <a:moveTo>
                    <a:pt x="2545" y="0"/>
                  </a:moveTo>
                  <a:lnTo>
                    <a:pt x="1198" y="1347"/>
                  </a:lnTo>
                  <a:lnTo>
                    <a:pt x="1" y="2694"/>
                  </a:lnTo>
                  <a:lnTo>
                    <a:pt x="1" y="2844"/>
                  </a:lnTo>
                  <a:lnTo>
                    <a:pt x="150" y="2844"/>
                  </a:lnTo>
                  <a:lnTo>
                    <a:pt x="1498" y="1647"/>
                  </a:lnTo>
                  <a:lnTo>
                    <a:pt x="2695" y="150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2887600" y="1989350"/>
              <a:ext cx="74850" cy="74875"/>
            </a:xfrm>
            <a:custGeom>
              <a:avLst/>
              <a:gdLst/>
              <a:ahLst/>
              <a:cxnLst/>
              <a:rect l="l" t="t" r="r" b="b"/>
              <a:pathLst>
                <a:path w="2994" h="2995" extrusionOk="0">
                  <a:moveTo>
                    <a:pt x="2994" y="1"/>
                  </a:moveTo>
                  <a:lnTo>
                    <a:pt x="2096" y="599"/>
                  </a:lnTo>
                  <a:lnTo>
                    <a:pt x="1497" y="1348"/>
                  </a:lnTo>
                  <a:lnTo>
                    <a:pt x="0" y="2994"/>
                  </a:lnTo>
                  <a:lnTo>
                    <a:pt x="150" y="2994"/>
                  </a:lnTo>
                  <a:lnTo>
                    <a:pt x="1796" y="1647"/>
                  </a:lnTo>
                  <a:lnTo>
                    <a:pt x="2395" y="899"/>
                  </a:lnTo>
                  <a:lnTo>
                    <a:pt x="2994" y="150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2853925" y="1944450"/>
              <a:ext cx="67375" cy="71125"/>
            </a:xfrm>
            <a:custGeom>
              <a:avLst/>
              <a:gdLst/>
              <a:ahLst/>
              <a:cxnLst/>
              <a:rect l="l" t="t" r="r" b="b"/>
              <a:pathLst>
                <a:path w="2695" h="2845" extrusionOk="0">
                  <a:moveTo>
                    <a:pt x="2694" y="0"/>
                  </a:moveTo>
                  <a:lnTo>
                    <a:pt x="1946" y="599"/>
                  </a:lnTo>
                  <a:lnTo>
                    <a:pt x="1198" y="1198"/>
                  </a:lnTo>
                  <a:lnTo>
                    <a:pt x="0" y="2695"/>
                  </a:lnTo>
                  <a:lnTo>
                    <a:pt x="0" y="2844"/>
                  </a:lnTo>
                  <a:lnTo>
                    <a:pt x="1497" y="1497"/>
                  </a:lnTo>
                  <a:lnTo>
                    <a:pt x="2245" y="749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2809025" y="1899550"/>
              <a:ext cx="71100" cy="71125"/>
            </a:xfrm>
            <a:custGeom>
              <a:avLst/>
              <a:gdLst/>
              <a:ahLst/>
              <a:cxnLst/>
              <a:rect l="l" t="t" r="r" b="b"/>
              <a:pathLst>
                <a:path w="2844" h="2845" extrusionOk="0">
                  <a:moveTo>
                    <a:pt x="2694" y="0"/>
                  </a:moveTo>
                  <a:lnTo>
                    <a:pt x="1946" y="449"/>
                  </a:lnTo>
                  <a:lnTo>
                    <a:pt x="1347" y="1198"/>
                  </a:lnTo>
                  <a:lnTo>
                    <a:pt x="0" y="2695"/>
                  </a:lnTo>
                  <a:lnTo>
                    <a:pt x="0" y="2844"/>
                  </a:lnTo>
                  <a:lnTo>
                    <a:pt x="150" y="2844"/>
                  </a:lnTo>
                  <a:lnTo>
                    <a:pt x="1647" y="1497"/>
                  </a:lnTo>
                  <a:lnTo>
                    <a:pt x="2245" y="749"/>
                  </a:lnTo>
                  <a:lnTo>
                    <a:pt x="2844" y="15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2775325" y="1847150"/>
              <a:ext cx="71125" cy="67375"/>
            </a:xfrm>
            <a:custGeom>
              <a:avLst/>
              <a:gdLst/>
              <a:ahLst/>
              <a:cxnLst/>
              <a:rect l="l" t="t" r="r" b="b"/>
              <a:pathLst>
                <a:path w="2845" h="2695" extrusionOk="0">
                  <a:moveTo>
                    <a:pt x="2695" y="1"/>
                  </a:moveTo>
                  <a:lnTo>
                    <a:pt x="1947" y="450"/>
                  </a:lnTo>
                  <a:lnTo>
                    <a:pt x="1348" y="1198"/>
                  </a:lnTo>
                  <a:lnTo>
                    <a:pt x="1" y="2695"/>
                  </a:lnTo>
                  <a:lnTo>
                    <a:pt x="151" y="2695"/>
                  </a:lnTo>
                  <a:lnTo>
                    <a:pt x="1647" y="1498"/>
                  </a:lnTo>
                  <a:lnTo>
                    <a:pt x="2246" y="749"/>
                  </a:lnTo>
                  <a:lnTo>
                    <a:pt x="2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2737925" y="18097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2096" y="0"/>
                  </a:moveTo>
                  <a:lnTo>
                    <a:pt x="1497" y="449"/>
                  </a:lnTo>
                  <a:lnTo>
                    <a:pt x="898" y="1048"/>
                  </a:lnTo>
                  <a:lnTo>
                    <a:pt x="0" y="2245"/>
                  </a:lnTo>
                  <a:lnTo>
                    <a:pt x="1198" y="1347"/>
                  </a:lnTo>
                  <a:lnTo>
                    <a:pt x="1796" y="748"/>
                  </a:lnTo>
                  <a:lnTo>
                    <a:pt x="2245" y="150"/>
                  </a:lnTo>
                  <a:lnTo>
                    <a:pt x="2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2700500" y="1776050"/>
              <a:ext cx="41175" cy="41200"/>
            </a:xfrm>
            <a:custGeom>
              <a:avLst/>
              <a:gdLst/>
              <a:ahLst/>
              <a:cxnLst/>
              <a:rect l="l" t="t" r="r" b="b"/>
              <a:pathLst>
                <a:path w="1647" h="1648" extrusionOk="0">
                  <a:moveTo>
                    <a:pt x="1497" y="1"/>
                  </a:moveTo>
                  <a:lnTo>
                    <a:pt x="599" y="749"/>
                  </a:lnTo>
                  <a:lnTo>
                    <a:pt x="0" y="1647"/>
                  </a:lnTo>
                  <a:lnTo>
                    <a:pt x="0" y="1647"/>
                  </a:lnTo>
                  <a:lnTo>
                    <a:pt x="898" y="1049"/>
                  </a:lnTo>
                  <a:lnTo>
                    <a:pt x="1647" y="15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2659325" y="1734900"/>
              <a:ext cx="33725" cy="37450"/>
            </a:xfrm>
            <a:custGeom>
              <a:avLst/>
              <a:gdLst/>
              <a:ahLst/>
              <a:cxnLst/>
              <a:rect l="l" t="t" r="r" b="b"/>
              <a:pathLst>
                <a:path w="1349" h="1498" extrusionOk="0">
                  <a:moveTo>
                    <a:pt x="1198" y="0"/>
                  </a:moveTo>
                  <a:lnTo>
                    <a:pt x="450" y="599"/>
                  </a:lnTo>
                  <a:lnTo>
                    <a:pt x="1" y="1348"/>
                  </a:lnTo>
                  <a:lnTo>
                    <a:pt x="1" y="1497"/>
                  </a:lnTo>
                  <a:lnTo>
                    <a:pt x="151" y="1497"/>
                  </a:lnTo>
                  <a:lnTo>
                    <a:pt x="749" y="899"/>
                  </a:lnTo>
                  <a:lnTo>
                    <a:pt x="1348" y="15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2621925" y="1686250"/>
              <a:ext cx="37425" cy="33700"/>
            </a:xfrm>
            <a:custGeom>
              <a:avLst/>
              <a:gdLst/>
              <a:ahLst/>
              <a:cxnLst/>
              <a:rect l="l" t="t" r="r" b="b"/>
              <a:pathLst>
                <a:path w="1497" h="1348" extrusionOk="0">
                  <a:moveTo>
                    <a:pt x="1347" y="1"/>
                  </a:moveTo>
                  <a:lnTo>
                    <a:pt x="898" y="150"/>
                  </a:lnTo>
                  <a:lnTo>
                    <a:pt x="599" y="450"/>
                  </a:lnTo>
                  <a:lnTo>
                    <a:pt x="0" y="1198"/>
                  </a:lnTo>
                  <a:lnTo>
                    <a:pt x="0" y="1348"/>
                  </a:lnTo>
                  <a:lnTo>
                    <a:pt x="150" y="1348"/>
                  </a:lnTo>
                  <a:lnTo>
                    <a:pt x="898" y="749"/>
                  </a:lnTo>
                  <a:lnTo>
                    <a:pt x="1198" y="450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2580750" y="1641350"/>
              <a:ext cx="29975" cy="33700"/>
            </a:xfrm>
            <a:custGeom>
              <a:avLst/>
              <a:gdLst/>
              <a:ahLst/>
              <a:cxnLst/>
              <a:rect l="l" t="t" r="r" b="b"/>
              <a:pathLst>
                <a:path w="1199" h="1348" extrusionOk="0">
                  <a:moveTo>
                    <a:pt x="1048" y="0"/>
                  </a:moveTo>
                  <a:lnTo>
                    <a:pt x="450" y="599"/>
                  </a:lnTo>
                  <a:lnTo>
                    <a:pt x="1" y="1198"/>
                  </a:lnTo>
                  <a:lnTo>
                    <a:pt x="1" y="1348"/>
                  </a:lnTo>
                  <a:lnTo>
                    <a:pt x="150" y="1348"/>
                  </a:lnTo>
                  <a:lnTo>
                    <a:pt x="749" y="749"/>
                  </a:lnTo>
                  <a:lnTo>
                    <a:pt x="1198" y="150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4268375" y="3201750"/>
              <a:ext cx="123500" cy="127250"/>
            </a:xfrm>
            <a:custGeom>
              <a:avLst/>
              <a:gdLst/>
              <a:ahLst/>
              <a:cxnLst/>
              <a:rect l="l" t="t" r="r" b="b"/>
              <a:pathLst>
                <a:path w="4940" h="5090" extrusionOk="0">
                  <a:moveTo>
                    <a:pt x="4940" y="0"/>
                  </a:moveTo>
                  <a:lnTo>
                    <a:pt x="3593" y="1198"/>
                  </a:lnTo>
                  <a:lnTo>
                    <a:pt x="2395" y="2395"/>
                  </a:lnTo>
                  <a:lnTo>
                    <a:pt x="1" y="4940"/>
                  </a:lnTo>
                  <a:lnTo>
                    <a:pt x="1" y="5090"/>
                  </a:lnTo>
                  <a:lnTo>
                    <a:pt x="150" y="5090"/>
                  </a:lnTo>
                  <a:lnTo>
                    <a:pt x="2695" y="2695"/>
                  </a:lnTo>
                  <a:lnTo>
                    <a:pt x="4940" y="150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4309550" y="3250400"/>
              <a:ext cx="127250" cy="127250"/>
            </a:xfrm>
            <a:custGeom>
              <a:avLst/>
              <a:gdLst/>
              <a:ahLst/>
              <a:cxnLst/>
              <a:rect l="l" t="t" r="r" b="b"/>
              <a:pathLst>
                <a:path w="5090" h="5090" extrusionOk="0">
                  <a:moveTo>
                    <a:pt x="4939" y="0"/>
                  </a:moveTo>
                  <a:lnTo>
                    <a:pt x="3742" y="1048"/>
                  </a:lnTo>
                  <a:lnTo>
                    <a:pt x="2545" y="2245"/>
                  </a:lnTo>
                  <a:lnTo>
                    <a:pt x="1197" y="3593"/>
                  </a:lnTo>
                  <a:lnTo>
                    <a:pt x="0" y="4940"/>
                  </a:lnTo>
                  <a:lnTo>
                    <a:pt x="0" y="5089"/>
                  </a:lnTo>
                  <a:lnTo>
                    <a:pt x="150" y="5089"/>
                  </a:lnTo>
                  <a:lnTo>
                    <a:pt x="2844" y="2545"/>
                  </a:lnTo>
                  <a:lnTo>
                    <a:pt x="4041" y="1497"/>
                  </a:lnTo>
                  <a:lnTo>
                    <a:pt x="4640" y="898"/>
                  </a:lnTo>
                  <a:lnTo>
                    <a:pt x="5089" y="150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4361925" y="3302775"/>
              <a:ext cx="108550" cy="108550"/>
            </a:xfrm>
            <a:custGeom>
              <a:avLst/>
              <a:gdLst/>
              <a:ahLst/>
              <a:cxnLst/>
              <a:rect l="l" t="t" r="r" b="b"/>
              <a:pathLst>
                <a:path w="4342" h="4342" extrusionOk="0">
                  <a:moveTo>
                    <a:pt x="4341" y="1"/>
                  </a:moveTo>
                  <a:lnTo>
                    <a:pt x="2096" y="2096"/>
                  </a:lnTo>
                  <a:lnTo>
                    <a:pt x="1" y="4192"/>
                  </a:lnTo>
                  <a:lnTo>
                    <a:pt x="1" y="4341"/>
                  </a:lnTo>
                  <a:lnTo>
                    <a:pt x="150" y="4341"/>
                  </a:lnTo>
                  <a:lnTo>
                    <a:pt x="2246" y="2396"/>
                  </a:lnTo>
                  <a:lnTo>
                    <a:pt x="4341" y="150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4376900" y="3355175"/>
              <a:ext cx="131000" cy="127250"/>
            </a:xfrm>
            <a:custGeom>
              <a:avLst/>
              <a:gdLst/>
              <a:ahLst/>
              <a:cxnLst/>
              <a:rect l="l" t="t" r="r" b="b"/>
              <a:pathLst>
                <a:path w="5240" h="5090" extrusionOk="0">
                  <a:moveTo>
                    <a:pt x="5089" y="0"/>
                  </a:moveTo>
                  <a:lnTo>
                    <a:pt x="3742" y="1198"/>
                  </a:lnTo>
                  <a:lnTo>
                    <a:pt x="2395" y="2395"/>
                  </a:lnTo>
                  <a:lnTo>
                    <a:pt x="1198" y="3593"/>
                  </a:lnTo>
                  <a:lnTo>
                    <a:pt x="0" y="4940"/>
                  </a:lnTo>
                  <a:lnTo>
                    <a:pt x="0" y="5089"/>
                  </a:lnTo>
                  <a:lnTo>
                    <a:pt x="150" y="5089"/>
                  </a:lnTo>
                  <a:lnTo>
                    <a:pt x="1497" y="3892"/>
                  </a:lnTo>
                  <a:lnTo>
                    <a:pt x="2694" y="2694"/>
                  </a:lnTo>
                  <a:lnTo>
                    <a:pt x="4042" y="1347"/>
                  </a:lnTo>
                  <a:lnTo>
                    <a:pt x="5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4440500" y="3403825"/>
              <a:ext cx="104800" cy="101050"/>
            </a:xfrm>
            <a:custGeom>
              <a:avLst/>
              <a:gdLst/>
              <a:ahLst/>
              <a:cxnLst/>
              <a:rect l="l" t="t" r="r" b="b"/>
              <a:pathLst>
                <a:path w="4192" h="4042" extrusionOk="0">
                  <a:moveTo>
                    <a:pt x="4042" y="0"/>
                  </a:moveTo>
                  <a:lnTo>
                    <a:pt x="2994" y="898"/>
                  </a:lnTo>
                  <a:lnTo>
                    <a:pt x="1947" y="1796"/>
                  </a:lnTo>
                  <a:lnTo>
                    <a:pt x="1" y="3892"/>
                  </a:lnTo>
                  <a:lnTo>
                    <a:pt x="1" y="4041"/>
                  </a:lnTo>
                  <a:lnTo>
                    <a:pt x="150" y="4041"/>
                  </a:lnTo>
                  <a:lnTo>
                    <a:pt x="2246" y="2096"/>
                  </a:lnTo>
                  <a:lnTo>
                    <a:pt x="3294" y="1048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4534050" y="3501100"/>
              <a:ext cx="86100" cy="86100"/>
            </a:xfrm>
            <a:custGeom>
              <a:avLst/>
              <a:gdLst/>
              <a:ahLst/>
              <a:cxnLst/>
              <a:rect l="l" t="t" r="r" b="b"/>
              <a:pathLst>
                <a:path w="3444" h="3444" extrusionOk="0">
                  <a:moveTo>
                    <a:pt x="3294" y="1"/>
                  </a:moveTo>
                  <a:lnTo>
                    <a:pt x="1498" y="1498"/>
                  </a:lnTo>
                  <a:lnTo>
                    <a:pt x="1" y="3294"/>
                  </a:lnTo>
                  <a:lnTo>
                    <a:pt x="1" y="3443"/>
                  </a:lnTo>
                  <a:lnTo>
                    <a:pt x="150" y="3443"/>
                  </a:lnTo>
                  <a:lnTo>
                    <a:pt x="1049" y="2695"/>
                  </a:lnTo>
                  <a:lnTo>
                    <a:pt x="1947" y="1947"/>
                  </a:lnTo>
                  <a:lnTo>
                    <a:pt x="34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4492900" y="3452450"/>
              <a:ext cx="89825" cy="89850"/>
            </a:xfrm>
            <a:custGeom>
              <a:avLst/>
              <a:gdLst/>
              <a:ahLst/>
              <a:cxnLst/>
              <a:rect l="l" t="t" r="r" b="b"/>
              <a:pathLst>
                <a:path w="3593" h="3594" extrusionOk="0">
                  <a:moveTo>
                    <a:pt x="3443" y="1"/>
                  </a:moveTo>
                  <a:lnTo>
                    <a:pt x="1647" y="1647"/>
                  </a:lnTo>
                  <a:lnTo>
                    <a:pt x="0" y="3444"/>
                  </a:lnTo>
                  <a:lnTo>
                    <a:pt x="0" y="3593"/>
                  </a:lnTo>
                  <a:lnTo>
                    <a:pt x="150" y="3593"/>
                  </a:lnTo>
                  <a:lnTo>
                    <a:pt x="1946" y="1947"/>
                  </a:lnTo>
                  <a:lnTo>
                    <a:pt x="3593" y="151"/>
                  </a:lnTo>
                  <a:lnTo>
                    <a:pt x="3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4578950" y="3549750"/>
              <a:ext cx="78625" cy="78600"/>
            </a:xfrm>
            <a:custGeom>
              <a:avLst/>
              <a:gdLst/>
              <a:ahLst/>
              <a:cxnLst/>
              <a:rect l="l" t="t" r="r" b="b"/>
              <a:pathLst>
                <a:path w="3145" h="3144" extrusionOk="0">
                  <a:moveTo>
                    <a:pt x="3144" y="1"/>
                  </a:moveTo>
                  <a:lnTo>
                    <a:pt x="1498" y="1497"/>
                  </a:lnTo>
                  <a:lnTo>
                    <a:pt x="749" y="2246"/>
                  </a:lnTo>
                  <a:lnTo>
                    <a:pt x="1" y="2994"/>
                  </a:lnTo>
                  <a:lnTo>
                    <a:pt x="1" y="3144"/>
                  </a:lnTo>
                  <a:lnTo>
                    <a:pt x="151" y="3144"/>
                  </a:lnTo>
                  <a:lnTo>
                    <a:pt x="450" y="2994"/>
                  </a:lnTo>
                  <a:lnTo>
                    <a:pt x="1947" y="1647"/>
                  </a:lnTo>
                  <a:lnTo>
                    <a:pt x="3144" y="150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4623875" y="3598400"/>
              <a:ext cx="71100" cy="74850"/>
            </a:xfrm>
            <a:custGeom>
              <a:avLst/>
              <a:gdLst/>
              <a:ahLst/>
              <a:cxnLst/>
              <a:rect l="l" t="t" r="r" b="b"/>
              <a:pathLst>
                <a:path w="2844" h="2994" extrusionOk="0">
                  <a:moveTo>
                    <a:pt x="2694" y="0"/>
                  </a:moveTo>
                  <a:lnTo>
                    <a:pt x="1197" y="1347"/>
                  </a:lnTo>
                  <a:lnTo>
                    <a:pt x="0" y="2695"/>
                  </a:lnTo>
                  <a:lnTo>
                    <a:pt x="0" y="2994"/>
                  </a:lnTo>
                  <a:lnTo>
                    <a:pt x="150" y="2994"/>
                  </a:lnTo>
                  <a:lnTo>
                    <a:pt x="1647" y="1647"/>
                  </a:lnTo>
                  <a:lnTo>
                    <a:pt x="2844" y="150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4657550" y="3650775"/>
              <a:ext cx="74850" cy="74875"/>
            </a:xfrm>
            <a:custGeom>
              <a:avLst/>
              <a:gdLst/>
              <a:ahLst/>
              <a:cxnLst/>
              <a:rect l="l" t="t" r="r" b="b"/>
              <a:pathLst>
                <a:path w="2994" h="2995" extrusionOk="0">
                  <a:moveTo>
                    <a:pt x="2844" y="1"/>
                  </a:moveTo>
                  <a:lnTo>
                    <a:pt x="1347" y="1348"/>
                  </a:lnTo>
                  <a:lnTo>
                    <a:pt x="599" y="2096"/>
                  </a:lnTo>
                  <a:lnTo>
                    <a:pt x="0" y="2845"/>
                  </a:lnTo>
                  <a:lnTo>
                    <a:pt x="0" y="2994"/>
                  </a:lnTo>
                  <a:lnTo>
                    <a:pt x="150" y="2994"/>
                  </a:lnTo>
                  <a:lnTo>
                    <a:pt x="898" y="2396"/>
                  </a:lnTo>
                  <a:lnTo>
                    <a:pt x="1647" y="1647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4698700" y="3699425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2695" y="1"/>
                  </a:moveTo>
                  <a:lnTo>
                    <a:pt x="1348" y="1348"/>
                  </a:lnTo>
                  <a:lnTo>
                    <a:pt x="599" y="1947"/>
                  </a:lnTo>
                  <a:lnTo>
                    <a:pt x="1" y="2845"/>
                  </a:lnTo>
                  <a:lnTo>
                    <a:pt x="150" y="2845"/>
                  </a:lnTo>
                  <a:lnTo>
                    <a:pt x="899" y="2246"/>
                  </a:lnTo>
                  <a:lnTo>
                    <a:pt x="1497" y="1647"/>
                  </a:lnTo>
                  <a:lnTo>
                    <a:pt x="2845" y="150"/>
                  </a:lnTo>
                  <a:lnTo>
                    <a:pt x="2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4739875" y="3744325"/>
              <a:ext cx="74850" cy="71125"/>
            </a:xfrm>
            <a:custGeom>
              <a:avLst/>
              <a:gdLst/>
              <a:ahLst/>
              <a:cxnLst/>
              <a:rect l="l" t="t" r="r" b="b"/>
              <a:pathLst>
                <a:path w="2994" h="2845" extrusionOk="0">
                  <a:moveTo>
                    <a:pt x="2844" y="1"/>
                  </a:moveTo>
                  <a:lnTo>
                    <a:pt x="1347" y="1348"/>
                  </a:lnTo>
                  <a:lnTo>
                    <a:pt x="599" y="1947"/>
                  </a:lnTo>
                  <a:lnTo>
                    <a:pt x="0" y="2695"/>
                  </a:lnTo>
                  <a:lnTo>
                    <a:pt x="150" y="2845"/>
                  </a:lnTo>
                  <a:lnTo>
                    <a:pt x="898" y="2396"/>
                  </a:lnTo>
                  <a:lnTo>
                    <a:pt x="1647" y="1647"/>
                  </a:lnTo>
                  <a:lnTo>
                    <a:pt x="2994" y="151"/>
                  </a:lnTo>
                  <a:lnTo>
                    <a:pt x="28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4777275" y="3800475"/>
              <a:ext cx="71125" cy="67375"/>
            </a:xfrm>
            <a:custGeom>
              <a:avLst/>
              <a:gdLst/>
              <a:ahLst/>
              <a:cxnLst/>
              <a:rect l="l" t="t" r="r" b="b"/>
              <a:pathLst>
                <a:path w="2845" h="2695" extrusionOk="0">
                  <a:moveTo>
                    <a:pt x="2695" y="0"/>
                  </a:moveTo>
                  <a:lnTo>
                    <a:pt x="1198" y="1197"/>
                  </a:lnTo>
                  <a:lnTo>
                    <a:pt x="600" y="1946"/>
                  </a:lnTo>
                  <a:lnTo>
                    <a:pt x="1" y="2545"/>
                  </a:lnTo>
                  <a:lnTo>
                    <a:pt x="1" y="2694"/>
                  </a:lnTo>
                  <a:lnTo>
                    <a:pt x="151" y="2694"/>
                  </a:lnTo>
                  <a:lnTo>
                    <a:pt x="749" y="2245"/>
                  </a:lnTo>
                  <a:lnTo>
                    <a:pt x="1498" y="1497"/>
                  </a:lnTo>
                  <a:lnTo>
                    <a:pt x="2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4829675" y="3845375"/>
              <a:ext cx="56150" cy="59875"/>
            </a:xfrm>
            <a:custGeom>
              <a:avLst/>
              <a:gdLst/>
              <a:ahLst/>
              <a:cxnLst/>
              <a:rect l="l" t="t" r="r" b="b"/>
              <a:pathLst>
                <a:path w="2246" h="2395" extrusionOk="0">
                  <a:moveTo>
                    <a:pt x="2096" y="0"/>
                  </a:moveTo>
                  <a:lnTo>
                    <a:pt x="898" y="1048"/>
                  </a:lnTo>
                  <a:lnTo>
                    <a:pt x="449" y="1647"/>
                  </a:lnTo>
                  <a:lnTo>
                    <a:pt x="0" y="2245"/>
                  </a:lnTo>
                  <a:lnTo>
                    <a:pt x="0" y="2395"/>
                  </a:lnTo>
                  <a:lnTo>
                    <a:pt x="749" y="1946"/>
                  </a:lnTo>
                  <a:lnTo>
                    <a:pt x="1198" y="1347"/>
                  </a:lnTo>
                  <a:lnTo>
                    <a:pt x="2246" y="150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4882050" y="3897750"/>
              <a:ext cx="41200" cy="41200"/>
            </a:xfrm>
            <a:custGeom>
              <a:avLst/>
              <a:gdLst/>
              <a:ahLst/>
              <a:cxnLst/>
              <a:rect l="l" t="t" r="r" b="b"/>
              <a:pathLst>
                <a:path w="1648" h="1648" extrusionOk="0">
                  <a:moveTo>
                    <a:pt x="1498" y="1"/>
                  </a:moveTo>
                  <a:lnTo>
                    <a:pt x="749" y="599"/>
                  </a:lnTo>
                  <a:lnTo>
                    <a:pt x="1" y="1497"/>
                  </a:lnTo>
                  <a:lnTo>
                    <a:pt x="1" y="1647"/>
                  </a:lnTo>
                  <a:lnTo>
                    <a:pt x="151" y="1647"/>
                  </a:lnTo>
                  <a:lnTo>
                    <a:pt x="899" y="899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4926950" y="394265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1348" y="1"/>
                  </a:moveTo>
                  <a:lnTo>
                    <a:pt x="600" y="600"/>
                  </a:lnTo>
                  <a:lnTo>
                    <a:pt x="1" y="1348"/>
                  </a:lnTo>
                  <a:lnTo>
                    <a:pt x="151" y="1348"/>
                  </a:lnTo>
                  <a:lnTo>
                    <a:pt x="300" y="1498"/>
                  </a:lnTo>
                  <a:lnTo>
                    <a:pt x="899" y="899"/>
                  </a:lnTo>
                  <a:lnTo>
                    <a:pt x="1498" y="150"/>
                  </a:lnTo>
                  <a:lnTo>
                    <a:pt x="1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4964375" y="3995050"/>
              <a:ext cx="37450" cy="33700"/>
            </a:xfrm>
            <a:custGeom>
              <a:avLst/>
              <a:gdLst/>
              <a:ahLst/>
              <a:cxnLst/>
              <a:rect l="l" t="t" r="r" b="b"/>
              <a:pathLst>
                <a:path w="1498" h="1348" extrusionOk="0">
                  <a:moveTo>
                    <a:pt x="1348" y="0"/>
                  </a:moveTo>
                  <a:lnTo>
                    <a:pt x="599" y="599"/>
                  </a:lnTo>
                  <a:lnTo>
                    <a:pt x="300" y="898"/>
                  </a:lnTo>
                  <a:lnTo>
                    <a:pt x="1" y="1198"/>
                  </a:lnTo>
                  <a:lnTo>
                    <a:pt x="1" y="1347"/>
                  </a:lnTo>
                  <a:lnTo>
                    <a:pt x="150" y="1347"/>
                  </a:lnTo>
                  <a:lnTo>
                    <a:pt x="599" y="1198"/>
                  </a:lnTo>
                  <a:lnTo>
                    <a:pt x="899" y="749"/>
                  </a:lnTo>
                  <a:lnTo>
                    <a:pt x="1498" y="15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5009275" y="4039950"/>
              <a:ext cx="33725" cy="29950"/>
            </a:xfrm>
            <a:custGeom>
              <a:avLst/>
              <a:gdLst/>
              <a:ahLst/>
              <a:cxnLst/>
              <a:rect l="l" t="t" r="r" b="b"/>
              <a:pathLst>
                <a:path w="1349" h="1198" extrusionOk="0">
                  <a:moveTo>
                    <a:pt x="1198" y="0"/>
                  </a:moveTo>
                  <a:lnTo>
                    <a:pt x="600" y="599"/>
                  </a:lnTo>
                  <a:lnTo>
                    <a:pt x="1" y="1048"/>
                  </a:lnTo>
                  <a:lnTo>
                    <a:pt x="1" y="1198"/>
                  </a:lnTo>
                  <a:lnTo>
                    <a:pt x="151" y="1198"/>
                  </a:lnTo>
                  <a:lnTo>
                    <a:pt x="749" y="749"/>
                  </a:lnTo>
                  <a:lnTo>
                    <a:pt x="1348" y="150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3344125" y="3328975"/>
              <a:ext cx="127250" cy="123500"/>
            </a:xfrm>
            <a:custGeom>
              <a:avLst/>
              <a:gdLst/>
              <a:ahLst/>
              <a:cxnLst/>
              <a:rect l="l" t="t" r="r" b="b"/>
              <a:pathLst>
                <a:path w="5090" h="4940" extrusionOk="0">
                  <a:moveTo>
                    <a:pt x="0" y="1"/>
                  </a:moveTo>
                  <a:lnTo>
                    <a:pt x="0" y="150"/>
                  </a:lnTo>
                  <a:lnTo>
                    <a:pt x="2395" y="2695"/>
                  </a:lnTo>
                  <a:lnTo>
                    <a:pt x="4939" y="4940"/>
                  </a:lnTo>
                  <a:lnTo>
                    <a:pt x="5089" y="4940"/>
                  </a:lnTo>
                  <a:lnTo>
                    <a:pt x="3892" y="3593"/>
                  </a:lnTo>
                  <a:lnTo>
                    <a:pt x="2694" y="239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3295475" y="3370125"/>
              <a:ext cx="123500" cy="127275"/>
            </a:xfrm>
            <a:custGeom>
              <a:avLst/>
              <a:gdLst/>
              <a:ahLst/>
              <a:cxnLst/>
              <a:rect l="l" t="t" r="r" b="b"/>
              <a:pathLst>
                <a:path w="4940" h="5091" extrusionOk="0">
                  <a:moveTo>
                    <a:pt x="0" y="1"/>
                  </a:moveTo>
                  <a:lnTo>
                    <a:pt x="0" y="151"/>
                  </a:lnTo>
                  <a:lnTo>
                    <a:pt x="2545" y="2845"/>
                  </a:lnTo>
                  <a:lnTo>
                    <a:pt x="3593" y="4042"/>
                  </a:lnTo>
                  <a:lnTo>
                    <a:pt x="4191" y="4641"/>
                  </a:lnTo>
                  <a:lnTo>
                    <a:pt x="4940" y="5090"/>
                  </a:lnTo>
                  <a:lnTo>
                    <a:pt x="4940" y="4940"/>
                  </a:lnTo>
                  <a:lnTo>
                    <a:pt x="3892" y="3743"/>
                  </a:lnTo>
                  <a:lnTo>
                    <a:pt x="2844" y="2546"/>
                  </a:lnTo>
                  <a:lnTo>
                    <a:pt x="1497" y="119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3261800" y="3422525"/>
              <a:ext cx="108525" cy="108550"/>
            </a:xfrm>
            <a:custGeom>
              <a:avLst/>
              <a:gdLst/>
              <a:ahLst/>
              <a:cxnLst/>
              <a:rect l="l" t="t" r="r" b="b"/>
              <a:pathLst>
                <a:path w="4341" h="4342" extrusionOk="0">
                  <a:moveTo>
                    <a:pt x="0" y="0"/>
                  </a:moveTo>
                  <a:lnTo>
                    <a:pt x="0" y="150"/>
                  </a:lnTo>
                  <a:lnTo>
                    <a:pt x="1946" y="2246"/>
                  </a:lnTo>
                  <a:lnTo>
                    <a:pt x="4191" y="4341"/>
                  </a:lnTo>
                  <a:lnTo>
                    <a:pt x="4341" y="4341"/>
                  </a:lnTo>
                  <a:lnTo>
                    <a:pt x="4341" y="4191"/>
                  </a:lnTo>
                  <a:lnTo>
                    <a:pt x="2245" y="209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3190700" y="3437500"/>
              <a:ext cx="127250" cy="130975"/>
            </a:xfrm>
            <a:custGeom>
              <a:avLst/>
              <a:gdLst/>
              <a:ahLst/>
              <a:cxnLst/>
              <a:rect l="l" t="t" r="r" b="b"/>
              <a:pathLst>
                <a:path w="5090" h="5239" extrusionOk="0">
                  <a:moveTo>
                    <a:pt x="0" y="0"/>
                  </a:moveTo>
                  <a:lnTo>
                    <a:pt x="0" y="150"/>
                  </a:lnTo>
                  <a:lnTo>
                    <a:pt x="1198" y="1497"/>
                  </a:lnTo>
                  <a:lnTo>
                    <a:pt x="2395" y="2694"/>
                  </a:lnTo>
                  <a:lnTo>
                    <a:pt x="3742" y="4042"/>
                  </a:lnTo>
                  <a:lnTo>
                    <a:pt x="5089" y="5239"/>
                  </a:lnTo>
                  <a:lnTo>
                    <a:pt x="5089" y="5089"/>
                  </a:lnTo>
                  <a:lnTo>
                    <a:pt x="3892" y="3742"/>
                  </a:lnTo>
                  <a:lnTo>
                    <a:pt x="2694" y="2395"/>
                  </a:lnTo>
                  <a:lnTo>
                    <a:pt x="1347" y="11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3168250" y="3501100"/>
              <a:ext cx="101050" cy="104800"/>
            </a:xfrm>
            <a:custGeom>
              <a:avLst/>
              <a:gdLst/>
              <a:ahLst/>
              <a:cxnLst/>
              <a:rect l="l" t="t" r="r" b="b"/>
              <a:pathLst>
                <a:path w="4042" h="4192" extrusionOk="0">
                  <a:moveTo>
                    <a:pt x="0" y="1"/>
                  </a:moveTo>
                  <a:lnTo>
                    <a:pt x="0" y="150"/>
                  </a:lnTo>
                  <a:lnTo>
                    <a:pt x="1946" y="2246"/>
                  </a:lnTo>
                  <a:lnTo>
                    <a:pt x="2844" y="3294"/>
                  </a:lnTo>
                  <a:lnTo>
                    <a:pt x="4041" y="4192"/>
                  </a:lnTo>
                  <a:lnTo>
                    <a:pt x="4041" y="4042"/>
                  </a:lnTo>
                  <a:lnTo>
                    <a:pt x="3143" y="2994"/>
                  </a:lnTo>
                  <a:lnTo>
                    <a:pt x="2245" y="194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3085925" y="3594650"/>
              <a:ext cx="86075" cy="86100"/>
            </a:xfrm>
            <a:custGeom>
              <a:avLst/>
              <a:gdLst/>
              <a:ahLst/>
              <a:cxnLst/>
              <a:rect l="l" t="t" r="r" b="b"/>
              <a:pathLst>
                <a:path w="3443" h="3444" extrusionOk="0">
                  <a:moveTo>
                    <a:pt x="0" y="1"/>
                  </a:moveTo>
                  <a:lnTo>
                    <a:pt x="0" y="150"/>
                  </a:lnTo>
                  <a:lnTo>
                    <a:pt x="749" y="1048"/>
                  </a:lnTo>
                  <a:lnTo>
                    <a:pt x="1497" y="1947"/>
                  </a:lnTo>
                  <a:lnTo>
                    <a:pt x="3443" y="3443"/>
                  </a:lnTo>
                  <a:lnTo>
                    <a:pt x="3443" y="3294"/>
                  </a:lnTo>
                  <a:lnTo>
                    <a:pt x="1946" y="149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3130825" y="3553500"/>
              <a:ext cx="89825" cy="89825"/>
            </a:xfrm>
            <a:custGeom>
              <a:avLst/>
              <a:gdLst/>
              <a:ahLst/>
              <a:cxnLst/>
              <a:rect l="l" t="t" r="r" b="b"/>
              <a:pathLst>
                <a:path w="3593" h="3593" extrusionOk="0">
                  <a:moveTo>
                    <a:pt x="0" y="0"/>
                  </a:moveTo>
                  <a:lnTo>
                    <a:pt x="0" y="150"/>
                  </a:lnTo>
                  <a:lnTo>
                    <a:pt x="1647" y="1946"/>
                  </a:lnTo>
                  <a:lnTo>
                    <a:pt x="3443" y="3593"/>
                  </a:lnTo>
                  <a:lnTo>
                    <a:pt x="3593" y="3593"/>
                  </a:lnTo>
                  <a:lnTo>
                    <a:pt x="3593" y="3443"/>
                  </a:lnTo>
                  <a:lnTo>
                    <a:pt x="1946" y="164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3044750" y="3639550"/>
              <a:ext cx="78625" cy="78625"/>
            </a:xfrm>
            <a:custGeom>
              <a:avLst/>
              <a:gdLst/>
              <a:ahLst/>
              <a:cxnLst/>
              <a:rect l="l" t="t" r="r" b="b"/>
              <a:pathLst>
                <a:path w="3145" h="3145" extrusionOk="0">
                  <a:moveTo>
                    <a:pt x="1" y="1"/>
                  </a:moveTo>
                  <a:lnTo>
                    <a:pt x="1" y="151"/>
                  </a:lnTo>
                  <a:lnTo>
                    <a:pt x="599" y="1049"/>
                  </a:lnTo>
                  <a:lnTo>
                    <a:pt x="1348" y="1797"/>
                  </a:lnTo>
                  <a:lnTo>
                    <a:pt x="2994" y="3144"/>
                  </a:lnTo>
                  <a:lnTo>
                    <a:pt x="3144" y="3144"/>
                  </a:lnTo>
                  <a:lnTo>
                    <a:pt x="2096" y="1797"/>
                  </a:lnTo>
                  <a:lnTo>
                    <a:pt x="1049" y="89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2999850" y="3684450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1" y="1"/>
                  </a:moveTo>
                  <a:lnTo>
                    <a:pt x="1" y="151"/>
                  </a:lnTo>
                  <a:lnTo>
                    <a:pt x="1348" y="1647"/>
                  </a:lnTo>
                  <a:lnTo>
                    <a:pt x="2845" y="2845"/>
                  </a:lnTo>
                  <a:lnTo>
                    <a:pt x="2845" y="2695"/>
                  </a:lnTo>
                  <a:lnTo>
                    <a:pt x="1647" y="119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2947475" y="3718150"/>
              <a:ext cx="74850" cy="74850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0" y="0"/>
                  </a:moveTo>
                  <a:lnTo>
                    <a:pt x="0" y="150"/>
                  </a:lnTo>
                  <a:lnTo>
                    <a:pt x="599" y="898"/>
                  </a:lnTo>
                  <a:lnTo>
                    <a:pt x="1347" y="1647"/>
                  </a:lnTo>
                  <a:lnTo>
                    <a:pt x="2994" y="2994"/>
                  </a:lnTo>
                  <a:lnTo>
                    <a:pt x="2994" y="2844"/>
                  </a:lnTo>
                  <a:lnTo>
                    <a:pt x="1647" y="1347"/>
                  </a:lnTo>
                  <a:lnTo>
                    <a:pt x="898" y="59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2902575" y="3759300"/>
              <a:ext cx="71100" cy="71125"/>
            </a:xfrm>
            <a:custGeom>
              <a:avLst/>
              <a:gdLst/>
              <a:ahLst/>
              <a:cxnLst/>
              <a:rect l="l" t="t" r="r" b="b"/>
              <a:pathLst>
                <a:path w="2844" h="2845" extrusionOk="0">
                  <a:moveTo>
                    <a:pt x="0" y="1"/>
                  </a:moveTo>
                  <a:lnTo>
                    <a:pt x="0" y="150"/>
                  </a:lnTo>
                  <a:lnTo>
                    <a:pt x="599" y="899"/>
                  </a:lnTo>
                  <a:lnTo>
                    <a:pt x="1197" y="1497"/>
                  </a:lnTo>
                  <a:lnTo>
                    <a:pt x="2694" y="2844"/>
                  </a:lnTo>
                  <a:lnTo>
                    <a:pt x="2844" y="2844"/>
                  </a:lnTo>
                  <a:lnTo>
                    <a:pt x="2844" y="2695"/>
                  </a:lnTo>
                  <a:lnTo>
                    <a:pt x="1497" y="1348"/>
                  </a:lnTo>
                  <a:lnTo>
                    <a:pt x="898" y="5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2857650" y="3800475"/>
              <a:ext cx="71125" cy="71100"/>
            </a:xfrm>
            <a:custGeom>
              <a:avLst/>
              <a:gdLst/>
              <a:ahLst/>
              <a:cxnLst/>
              <a:rect l="l" t="t" r="r" b="b"/>
              <a:pathLst>
                <a:path w="2845" h="2844" extrusionOk="0">
                  <a:moveTo>
                    <a:pt x="151" y="0"/>
                  </a:moveTo>
                  <a:lnTo>
                    <a:pt x="1" y="150"/>
                  </a:lnTo>
                  <a:lnTo>
                    <a:pt x="1" y="449"/>
                  </a:lnTo>
                  <a:lnTo>
                    <a:pt x="600" y="1048"/>
                  </a:lnTo>
                  <a:lnTo>
                    <a:pt x="1198" y="1646"/>
                  </a:lnTo>
                  <a:lnTo>
                    <a:pt x="2695" y="2844"/>
                  </a:lnTo>
                  <a:lnTo>
                    <a:pt x="2845" y="2844"/>
                  </a:lnTo>
                  <a:lnTo>
                    <a:pt x="1498" y="1347"/>
                  </a:lnTo>
                  <a:lnTo>
                    <a:pt x="749" y="59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2805275" y="3837875"/>
              <a:ext cx="67375" cy="71125"/>
            </a:xfrm>
            <a:custGeom>
              <a:avLst/>
              <a:gdLst/>
              <a:ahLst/>
              <a:cxnLst/>
              <a:rect l="l" t="t" r="r" b="b"/>
              <a:pathLst>
                <a:path w="2695" h="2845" extrusionOk="0">
                  <a:moveTo>
                    <a:pt x="0" y="1"/>
                  </a:moveTo>
                  <a:lnTo>
                    <a:pt x="0" y="150"/>
                  </a:lnTo>
                  <a:lnTo>
                    <a:pt x="449" y="749"/>
                  </a:lnTo>
                  <a:lnTo>
                    <a:pt x="1198" y="1498"/>
                  </a:lnTo>
                  <a:lnTo>
                    <a:pt x="2695" y="2845"/>
                  </a:lnTo>
                  <a:lnTo>
                    <a:pt x="2695" y="2695"/>
                  </a:lnTo>
                  <a:lnTo>
                    <a:pt x="1497" y="1198"/>
                  </a:lnTo>
                  <a:lnTo>
                    <a:pt x="749" y="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2767850" y="3890275"/>
              <a:ext cx="59900" cy="56150"/>
            </a:xfrm>
            <a:custGeom>
              <a:avLst/>
              <a:gdLst/>
              <a:ahLst/>
              <a:cxnLst/>
              <a:rect l="l" t="t" r="r" b="b"/>
              <a:pathLst>
                <a:path w="2396" h="2246" extrusionOk="0">
                  <a:moveTo>
                    <a:pt x="1" y="0"/>
                  </a:moveTo>
                  <a:lnTo>
                    <a:pt x="450" y="749"/>
                  </a:lnTo>
                  <a:lnTo>
                    <a:pt x="1048" y="1198"/>
                  </a:lnTo>
                  <a:lnTo>
                    <a:pt x="2246" y="2245"/>
                  </a:lnTo>
                  <a:lnTo>
                    <a:pt x="2395" y="2096"/>
                  </a:lnTo>
                  <a:lnTo>
                    <a:pt x="1348" y="898"/>
                  </a:lnTo>
                  <a:lnTo>
                    <a:pt x="749" y="44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2734175" y="3942650"/>
              <a:ext cx="41175" cy="41200"/>
            </a:xfrm>
            <a:custGeom>
              <a:avLst/>
              <a:gdLst/>
              <a:ahLst/>
              <a:cxnLst/>
              <a:rect l="l" t="t" r="r" b="b"/>
              <a:pathLst>
                <a:path w="1647" h="1648" extrusionOk="0">
                  <a:moveTo>
                    <a:pt x="0" y="1"/>
                  </a:moveTo>
                  <a:lnTo>
                    <a:pt x="0" y="150"/>
                  </a:lnTo>
                  <a:lnTo>
                    <a:pt x="749" y="899"/>
                  </a:lnTo>
                  <a:lnTo>
                    <a:pt x="1647" y="1647"/>
                  </a:lnTo>
                  <a:lnTo>
                    <a:pt x="1647" y="1498"/>
                  </a:lnTo>
                  <a:lnTo>
                    <a:pt x="1048" y="74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2693025" y="3987550"/>
              <a:ext cx="37425" cy="37450"/>
            </a:xfrm>
            <a:custGeom>
              <a:avLst/>
              <a:gdLst/>
              <a:ahLst/>
              <a:cxnLst/>
              <a:rect l="l" t="t" r="r" b="b"/>
              <a:pathLst>
                <a:path w="1497" h="1498" extrusionOk="0">
                  <a:moveTo>
                    <a:pt x="150" y="1"/>
                  </a:moveTo>
                  <a:lnTo>
                    <a:pt x="0" y="151"/>
                  </a:lnTo>
                  <a:lnTo>
                    <a:pt x="0" y="300"/>
                  </a:lnTo>
                  <a:lnTo>
                    <a:pt x="599" y="899"/>
                  </a:lnTo>
                  <a:lnTo>
                    <a:pt x="1347" y="1498"/>
                  </a:lnTo>
                  <a:lnTo>
                    <a:pt x="1497" y="1498"/>
                  </a:lnTo>
                  <a:lnTo>
                    <a:pt x="1497" y="1348"/>
                  </a:lnTo>
                  <a:lnTo>
                    <a:pt x="898" y="6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2644375" y="4024975"/>
              <a:ext cx="33700" cy="37450"/>
            </a:xfrm>
            <a:custGeom>
              <a:avLst/>
              <a:gdLst/>
              <a:ahLst/>
              <a:cxnLst/>
              <a:rect l="l" t="t" r="r" b="b"/>
              <a:pathLst>
                <a:path w="1348" h="1498" extrusionOk="0">
                  <a:moveTo>
                    <a:pt x="0" y="1"/>
                  </a:moveTo>
                  <a:lnTo>
                    <a:pt x="0" y="150"/>
                  </a:lnTo>
                  <a:lnTo>
                    <a:pt x="150" y="599"/>
                  </a:lnTo>
                  <a:lnTo>
                    <a:pt x="449" y="899"/>
                  </a:lnTo>
                  <a:lnTo>
                    <a:pt x="1198" y="1498"/>
                  </a:lnTo>
                  <a:lnTo>
                    <a:pt x="1347" y="1348"/>
                  </a:lnTo>
                  <a:lnTo>
                    <a:pt x="749" y="599"/>
                  </a:lnTo>
                  <a:lnTo>
                    <a:pt x="449" y="3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2599475" y="4069875"/>
              <a:ext cx="33700" cy="33700"/>
            </a:xfrm>
            <a:custGeom>
              <a:avLst/>
              <a:gdLst/>
              <a:ahLst/>
              <a:cxnLst/>
              <a:rect l="l" t="t" r="r" b="b"/>
              <a:pathLst>
                <a:path w="1348" h="1348" extrusionOk="0">
                  <a:moveTo>
                    <a:pt x="0" y="1"/>
                  </a:moveTo>
                  <a:lnTo>
                    <a:pt x="0" y="151"/>
                  </a:lnTo>
                  <a:lnTo>
                    <a:pt x="599" y="749"/>
                  </a:lnTo>
                  <a:lnTo>
                    <a:pt x="1197" y="1348"/>
                  </a:lnTo>
                  <a:lnTo>
                    <a:pt x="1347" y="1198"/>
                  </a:lnTo>
                  <a:lnTo>
                    <a:pt x="748" y="6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3546175" y="2558125"/>
              <a:ext cx="291900" cy="18750"/>
            </a:xfrm>
            <a:custGeom>
              <a:avLst/>
              <a:gdLst/>
              <a:ahLst/>
              <a:cxnLst/>
              <a:rect l="l" t="t" r="r" b="b"/>
              <a:pathLst>
                <a:path w="11676" h="750" extrusionOk="0">
                  <a:moveTo>
                    <a:pt x="4641" y="1"/>
                  </a:moveTo>
                  <a:lnTo>
                    <a:pt x="150" y="150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50" y="450"/>
                  </a:lnTo>
                  <a:lnTo>
                    <a:pt x="4641" y="749"/>
                  </a:lnTo>
                  <a:lnTo>
                    <a:pt x="9131" y="749"/>
                  </a:lnTo>
                  <a:lnTo>
                    <a:pt x="9730" y="599"/>
                  </a:lnTo>
                  <a:lnTo>
                    <a:pt x="11526" y="599"/>
                  </a:lnTo>
                  <a:lnTo>
                    <a:pt x="11676" y="450"/>
                  </a:lnTo>
                  <a:lnTo>
                    <a:pt x="11676" y="300"/>
                  </a:lnTo>
                  <a:lnTo>
                    <a:pt x="11526" y="150"/>
                  </a:lnTo>
                  <a:lnTo>
                    <a:pt x="9580" y="150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3534950" y="2397225"/>
              <a:ext cx="280675" cy="18725"/>
            </a:xfrm>
            <a:custGeom>
              <a:avLst/>
              <a:gdLst/>
              <a:ahLst/>
              <a:cxnLst/>
              <a:rect l="l" t="t" r="r" b="b"/>
              <a:pathLst>
                <a:path w="11227" h="749" extrusionOk="0">
                  <a:moveTo>
                    <a:pt x="2396" y="1"/>
                  </a:moveTo>
                  <a:lnTo>
                    <a:pt x="150" y="300"/>
                  </a:lnTo>
                  <a:lnTo>
                    <a:pt x="1" y="300"/>
                  </a:lnTo>
                  <a:lnTo>
                    <a:pt x="150" y="450"/>
                  </a:lnTo>
                  <a:lnTo>
                    <a:pt x="2845" y="749"/>
                  </a:lnTo>
                  <a:lnTo>
                    <a:pt x="6586" y="749"/>
                  </a:lnTo>
                  <a:lnTo>
                    <a:pt x="7634" y="599"/>
                  </a:lnTo>
                  <a:lnTo>
                    <a:pt x="11077" y="599"/>
                  </a:lnTo>
                  <a:lnTo>
                    <a:pt x="11227" y="450"/>
                  </a:lnTo>
                  <a:lnTo>
                    <a:pt x="11227" y="300"/>
                  </a:lnTo>
                  <a:lnTo>
                    <a:pt x="11077" y="150"/>
                  </a:lnTo>
                  <a:lnTo>
                    <a:pt x="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3546175" y="2311150"/>
              <a:ext cx="273200" cy="26225"/>
            </a:xfrm>
            <a:custGeom>
              <a:avLst/>
              <a:gdLst/>
              <a:ahLst/>
              <a:cxnLst/>
              <a:rect l="l" t="t" r="r" b="b"/>
              <a:pathLst>
                <a:path w="10928" h="1049" extrusionOk="0">
                  <a:moveTo>
                    <a:pt x="4192" y="1"/>
                  </a:moveTo>
                  <a:lnTo>
                    <a:pt x="1797" y="151"/>
                  </a:lnTo>
                  <a:lnTo>
                    <a:pt x="899" y="300"/>
                  </a:lnTo>
                  <a:lnTo>
                    <a:pt x="150" y="450"/>
                  </a:lnTo>
                  <a:lnTo>
                    <a:pt x="1" y="600"/>
                  </a:lnTo>
                  <a:lnTo>
                    <a:pt x="150" y="600"/>
                  </a:lnTo>
                  <a:lnTo>
                    <a:pt x="450" y="749"/>
                  </a:lnTo>
                  <a:lnTo>
                    <a:pt x="1647" y="899"/>
                  </a:lnTo>
                  <a:lnTo>
                    <a:pt x="2845" y="899"/>
                  </a:lnTo>
                  <a:lnTo>
                    <a:pt x="4940" y="1049"/>
                  </a:lnTo>
                  <a:lnTo>
                    <a:pt x="7036" y="1049"/>
                  </a:lnTo>
                  <a:lnTo>
                    <a:pt x="8981" y="899"/>
                  </a:lnTo>
                  <a:lnTo>
                    <a:pt x="10927" y="600"/>
                  </a:lnTo>
                  <a:lnTo>
                    <a:pt x="10927" y="450"/>
                  </a:lnTo>
                  <a:lnTo>
                    <a:pt x="8682" y="151"/>
                  </a:lnTo>
                  <a:lnTo>
                    <a:pt x="6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3549925" y="2232575"/>
              <a:ext cx="261950" cy="22475"/>
            </a:xfrm>
            <a:custGeom>
              <a:avLst/>
              <a:gdLst/>
              <a:ahLst/>
              <a:cxnLst/>
              <a:rect l="l" t="t" r="r" b="b"/>
              <a:pathLst>
                <a:path w="10478" h="899" extrusionOk="0">
                  <a:moveTo>
                    <a:pt x="5688" y="1"/>
                  </a:moveTo>
                  <a:lnTo>
                    <a:pt x="2994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2994" y="899"/>
                  </a:lnTo>
                  <a:lnTo>
                    <a:pt x="8083" y="899"/>
                  </a:lnTo>
                  <a:lnTo>
                    <a:pt x="9280" y="749"/>
                  </a:lnTo>
                  <a:lnTo>
                    <a:pt x="10478" y="599"/>
                  </a:lnTo>
                  <a:lnTo>
                    <a:pt x="10478" y="450"/>
                  </a:lnTo>
                  <a:lnTo>
                    <a:pt x="9280" y="150"/>
                  </a:lnTo>
                  <a:lnTo>
                    <a:pt x="8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3564900" y="2150250"/>
              <a:ext cx="246975" cy="26225"/>
            </a:xfrm>
            <a:custGeom>
              <a:avLst/>
              <a:gdLst/>
              <a:ahLst/>
              <a:cxnLst/>
              <a:rect l="l" t="t" r="r" b="b"/>
              <a:pathLst>
                <a:path w="9879" h="1049" extrusionOk="0">
                  <a:moveTo>
                    <a:pt x="4939" y="1"/>
                  </a:moveTo>
                  <a:lnTo>
                    <a:pt x="2545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2545" y="899"/>
                  </a:lnTo>
                  <a:lnTo>
                    <a:pt x="4939" y="1049"/>
                  </a:lnTo>
                  <a:lnTo>
                    <a:pt x="7484" y="1049"/>
                  </a:lnTo>
                  <a:lnTo>
                    <a:pt x="8532" y="899"/>
                  </a:lnTo>
                  <a:lnTo>
                    <a:pt x="9729" y="749"/>
                  </a:lnTo>
                  <a:lnTo>
                    <a:pt x="9879" y="599"/>
                  </a:lnTo>
                  <a:lnTo>
                    <a:pt x="9729" y="450"/>
                  </a:lnTo>
                  <a:lnTo>
                    <a:pt x="8532" y="150"/>
                  </a:lnTo>
                  <a:lnTo>
                    <a:pt x="7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3576125" y="2071675"/>
              <a:ext cx="243250" cy="22475"/>
            </a:xfrm>
            <a:custGeom>
              <a:avLst/>
              <a:gdLst/>
              <a:ahLst/>
              <a:cxnLst/>
              <a:rect l="l" t="t" r="r" b="b"/>
              <a:pathLst>
                <a:path w="9730" h="899" extrusionOk="0">
                  <a:moveTo>
                    <a:pt x="5239" y="1"/>
                  </a:moveTo>
                  <a:lnTo>
                    <a:pt x="2694" y="150"/>
                  </a:lnTo>
                  <a:lnTo>
                    <a:pt x="150" y="30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2694" y="749"/>
                  </a:lnTo>
                  <a:lnTo>
                    <a:pt x="5239" y="899"/>
                  </a:lnTo>
                  <a:lnTo>
                    <a:pt x="8532" y="899"/>
                  </a:lnTo>
                  <a:lnTo>
                    <a:pt x="9580" y="599"/>
                  </a:lnTo>
                  <a:lnTo>
                    <a:pt x="9729" y="450"/>
                  </a:lnTo>
                  <a:lnTo>
                    <a:pt x="9580" y="300"/>
                  </a:lnTo>
                  <a:lnTo>
                    <a:pt x="8532" y="150"/>
                  </a:lnTo>
                  <a:lnTo>
                    <a:pt x="7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3587350" y="1993100"/>
              <a:ext cx="235750" cy="22475"/>
            </a:xfrm>
            <a:custGeom>
              <a:avLst/>
              <a:gdLst/>
              <a:ahLst/>
              <a:cxnLst/>
              <a:rect l="l" t="t" r="r" b="b"/>
              <a:pathLst>
                <a:path w="9430" h="899" extrusionOk="0">
                  <a:moveTo>
                    <a:pt x="2395" y="0"/>
                  </a:move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2395" y="749"/>
                  </a:lnTo>
                  <a:lnTo>
                    <a:pt x="4640" y="898"/>
                  </a:lnTo>
                  <a:lnTo>
                    <a:pt x="9131" y="599"/>
                  </a:lnTo>
                  <a:lnTo>
                    <a:pt x="9280" y="599"/>
                  </a:lnTo>
                  <a:lnTo>
                    <a:pt x="9430" y="449"/>
                  </a:lnTo>
                  <a:lnTo>
                    <a:pt x="9280" y="150"/>
                  </a:lnTo>
                  <a:lnTo>
                    <a:pt x="9131" y="150"/>
                  </a:lnTo>
                  <a:lnTo>
                    <a:pt x="46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3594825" y="1907025"/>
              <a:ext cx="235775" cy="22475"/>
            </a:xfrm>
            <a:custGeom>
              <a:avLst/>
              <a:gdLst/>
              <a:ahLst/>
              <a:cxnLst/>
              <a:rect l="l" t="t" r="r" b="b"/>
              <a:pathLst>
                <a:path w="9431" h="899" extrusionOk="0">
                  <a:moveTo>
                    <a:pt x="1198" y="1"/>
                  </a:moveTo>
                  <a:lnTo>
                    <a:pt x="150" y="300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" y="599"/>
                  </a:lnTo>
                  <a:lnTo>
                    <a:pt x="150" y="599"/>
                  </a:lnTo>
                  <a:lnTo>
                    <a:pt x="1198" y="899"/>
                  </a:lnTo>
                  <a:lnTo>
                    <a:pt x="6736" y="899"/>
                  </a:lnTo>
                  <a:lnTo>
                    <a:pt x="9281" y="749"/>
                  </a:lnTo>
                  <a:lnTo>
                    <a:pt x="9430" y="749"/>
                  </a:lnTo>
                  <a:lnTo>
                    <a:pt x="9430" y="599"/>
                  </a:lnTo>
                  <a:lnTo>
                    <a:pt x="9430" y="450"/>
                  </a:lnTo>
                  <a:lnTo>
                    <a:pt x="9281" y="450"/>
                  </a:lnTo>
                  <a:lnTo>
                    <a:pt x="6736" y="150"/>
                  </a:lnTo>
                  <a:lnTo>
                    <a:pt x="4341" y="150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3609800" y="1828450"/>
              <a:ext cx="205825" cy="22475"/>
            </a:xfrm>
            <a:custGeom>
              <a:avLst/>
              <a:gdLst/>
              <a:ahLst/>
              <a:cxnLst/>
              <a:rect l="l" t="t" r="r" b="b"/>
              <a:pathLst>
                <a:path w="8233" h="899" extrusionOk="0">
                  <a:moveTo>
                    <a:pt x="4042" y="0"/>
                  </a:moveTo>
                  <a:lnTo>
                    <a:pt x="2096" y="150"/>
                  </a:ln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4042" y="898"/>
                  </a:lnTo>
                  <a:lnTo>
                    <a:pt x="5987" y="898"/>
                  </a:lnTo>
                  <a:lnTo>
                    <a:pt x="7933" y="749"/>
                  </a:lnTo>
                  <a:lnTo>
                    <a:pt x="8233" y="749"/>
                  </a:lnTo>
                  <a:lnTo>
                    <a:pt x="8233" y="449"/>
                  </a:lnTo>
                  <a:lnTo>
                    <a:pt x="8233" y="300"/>
                  </a:lnTo>
                  <a:lnTo>
                    <a:pt x="7933" y="300"/>
                  </a:lnTo>
                  <a:lnTo>
                    <a:pt x="5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3624750" y="1746125"/>
              <a:ext cx="243275" cy="26225"/>
            </a:xfrm>
            <a:custGeom>
              <a:avLst/>
              <a:gdLst/>
              <a:ahLst/>
              <a:cxnLst/>
              <a:rect l="l" t="t" r="r" b="b"/>
              <a:pathLst>
                <a:path w="9731" h="1049" extrusionOk="0">
                  <a:moveTo>
                    <a:pt x="4791" y="0"/>
                  </a:moveTo>
                  <a:lnTo>
                    <a:pt x="2396" y="150"/>
                  </a:lnTo>
                  <a:lnTo>
                    <a:pt x="151" y="450"/>
                  </a:lnTo>
                  <a:lnTo>
                    <a:pt x="1" y="599"/>
                  </a:lnTo>
                  <a:lnTo>
                    <a:pt x="151" y="749"/>
                  </a:lnTo>
                  <a:lnTo>
                    <a:pt x="2096" y="899"/>
                  </a:lnTo>
                  <a:lnTo>
                    <a:pt x="4042" y="1048"/>
                  </a:lnTo>
                  <a:lnTo>
                    <a:pt x="7784" y="1048"/>
                  </a:lnTo>
                  <a:lnTo>
                    <a:pt x="9580" y="749"/>
                  </a:lnTo>
                  <a:lnTo>
                    <a:pt x="9730" y="749"/>
                  </a:lnTo>
                  <a:lnTo>
                    <a:pt x="9730" y="450"/>
                  </a:lnTo>
                  <a:lnTo>
                    <a:pt x="9580" y="300"/>
                  </a:lnTo>
                  <a:lnTo>
                    <a:pt x="7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3632250" y="1667550"/>
              <a:ext cx="198350" cy="22475"/>
            </a:xfrm>
            <a:custGeom>
              <a:avLst/>
              <a:gdLst/>
              <a:ahLst/>
              <a:cxnLst/>
              <a:rect l="l" t="t" r="r" b="b"/>
              <a:pathLst>
                <a:path w="7934" h="899" extrusionOk="0">
                  <a:moveTo>
                    <a:pt x="1946" y="0"/>
                  </a:move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1946" y="898"/>
                  </a:lnTo>
                  <a:lnTo>
                    <a:pt x="5838" y="898"/>
                  </a:lnTo>
                  <a:lnTo>
                    <a:pt x="7634" y="749"/>
                  </a:lnTo>
                  <a:lnTo>
                    <a:pt x="7784" y="599"/>
                  </a:lnTo>
                  <a:lnTo>
                    <a:pt x="7933" y="449"/>
                  </a:lnTo>
                  <a:lnTo>
                    <a:pt x="7784" y="300"/>
                  </a:lnTo>
                  <a:lnTo>
                    <a:pt x="7634" y="300"/>
                  </a:lnTo>
                  <a:lnTo>
                    <a:pt x="5838" y="150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3654700" y="1506650"/>
              <a:ext cx="164675" cy="26200"/>
            </a:xfrm>
            <a:custGeom>
              <a:avLst/>
              <a:gdLst/>
              <a:ahLst/>
              <a:cxnLst/>
              <a:rect l="l" t="t" r="r" b="b"/>
              <a:pathLst>
                <a:path w="6587" h="1048" extrusionOk="0">
                  <a:moveTo>
                    <a:pt x="2994" y="0"/>
                  </a:moveTo>
                  <a:lnTo>
                    <a:pt x="1497" y="150"/>
                  </a:lnTo>
                  <a:lnTo>
                    <a:pt x="150" y="449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150" y="748"/>
                  </a:lnTo>
                  <a:lnTo>
                    <a:pt x="1647" y="898"/>
                  </a:lnTo>
                  <a:lnTo>
                    <a:pt x="3293" y="1048"/>
                  </a:lnTo>
                  <a:lnTo>
                    <a:pt x="4790" y="898"/>
                  </a:lnTo>
                  <a:lnTo>
                    <a:pt x="6437" y="748"/>
                  </a:lnTo>
                  <a:lnTo>
                    <a:pt x="6586" y="599"/>
                  </a:lnTo>
                  <a:lnTo>
                    <a:pt x="6586" y="449"/>
                  </a:lnTo>
                  <a:lnTo>
                    <a:pt x="6586" y="299"/>
                  </a:lnTo>
                  <a:lnTo>
                    <a:pt x="6437" y="299"/>
                  </a:lnTo>
                  <a:lnTo>
                    <a:pt x="5838" y="150"/>
                  </a:lnTo>
                  <a:lnTo>
                    <a:pt x="4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3643475" y="1588950"/>
              <a:ext cx="172150" cy="22500"/>
            </a:xfrm>
            <a:custGeom>
              <a:avLst/>
              <a:gdLst/>
              <a:ahLst/>
              <a:cxnLst/>
              <a:rect l="l" t="t" r="r" b="b"/>
              <a:pathLst>
                <a:path w="6886" h="900" extrusionOk="0">
                  <a:moveTo>
                    <a:pt x="1796" y="1"/>
                  </a:moveTo>
                  <a:lnTo>
                    <a:pt x="150" y="30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150" y="600"/>
                  </a:lnTo>
                  <a:lnTo>
                    <a:pt x="1796" y="749"/>
                  </a:lnTo>
                  <a:lnTo>
                    <a:pt x="3443" y="899"/>
                  </a:lnTo>
                  <a:lnTo>
                    <a:pt x="5089" y="899"/>
                  </a:lnTo>
                  <a:lnTo>
                    <a:pt x="6736" y="600"/>
                  </a:lnTo>
                  <a:lnTo>
                    <a:pt x="6886" y="600"/>
                  </a:lnTo>
                  <a:lnTo>
                    <a:pt x="6886" y="450"/>
                  </a:lnTo>
                  <a:lnTo>
                    <a:pt x="6886" y="300"/>
                  </a:lnTo>
                  <a:lnTo>
                    <a:pt x="6736" y="151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3665925" y="1424325"/>
              <a:ext cx="149700" cy="26200"/>
            </a:xfrm>
            <a:custGeom>
              <a:avLst/>
              <a:gdLst/>
              <a:ahLst/>
              <a:cxnLst/>
              <a:rect l="l" t="t" r="r" b="b"/>
              <a:pathLst>
                <a:path w="5988" h="1048" extrusionOk="0">
                  <a:moveTo>
                    <a:pt x="2844" y="0"/>
                  </a:moveTo>
                  <a:lnTo>
                    <a:pt x="1497" y="150"/>
                  </a:lnTo>
                  <a:lnTo>
                    <a:pt x="0" y="299"/>
                  </a:lnTo>
                  <a:lnTo>
                    <a:pt x="0" y="599"/>
                  </a:lnTo>
                  <a:lnTo>
                    <a:pt x="0" y="749"/>
                  </a:lnTo>
                  <a:lnTo>
                    <a:pt x="1497" y="898"/>
                  </a:lnTo>
                  <a:lnTo>
                    <a:pt x="2844" y="1048"/>
                  </a:lnTo>
                  <a:lnTo>
                    <a:pt x="4341" y="1048"/>
                  </a:lnTo>
                  <a:lnTo>
                    <a:pt x="5688" y="749"/>
                  </a:lnTo>
                  <a:lnTo>
                    <a:pt x="5838" y="599"/>
                  </a:lnTo>
                  <a:lnTo>
                    <a:pt x="5988" y="599"/>
                  </a:lnTo>
                  <a:lnTo>
                    <a:pt x="5838" y="449"/>
                  </a:lnTo>
                  <a:lnTo>
                    <a:pt x="5688" y="299"/>
                  </a:lnTo>
                  <a:lnTo>
                    <a:pt x="4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3677150" y="1345725"/>
              <a:ext cx="134725" cy="26225"/>
            </a:xfrm>
            <a:custGeom>
              <a:avLst/>
              <a:gdLst/>
              <a:ahLst/>
              <a:cxnLst/>
              <a:rect l="l" t="t" r="r" b="b"/>
              <a:pathLst>
                <a:path w="5389" h="1049" extrusionOk="0">
                  <a:moveTo>
                    <a:pt x="1497" y="1"/>
                  </a:moveTo>
                  <a:lnTo>
                    <a:pt x="150" y="300"/>
                  </a:lnTo>
                  <a:lnTo>
                    <a:pt x="150" y="450"/>
                  </a:lnTo>
                  <a:lnTo>
                    <a:pt x="0" y="450"/>
                  </a:lnTo>
                  <a:lnTo>
                    <a:pt x="150" y="600"/>
                  </a:lnTo>
                  <a:lnTo>
                    <a:pt x="150" y="749"/>
                  </a:lnTo>
                  <a:lnTo>
                    <a:pt x="1497" y="899"/>
                  </a:lnTo>
                  <a:lnTo>
                    <a:pt x="2695" y="1049"/>
                  </a:lnTo>
                  <a:lnTo>
                    <a:pt x="4042" y="899"/>
                  </a:lnTo>
                  <a:lnTo>
                    <a:pt x="5239" y="749"/>
                  </a:lnTo>
                  <a:lnTo>
                    <a:pt x="5389" y="600"/>
                  </a:lnTo>
                  <a:lnTo>
                    <a:pt x="5389" y="450"/>
                  </a:lnTo>
                  <a:lnTo>
                    <a:pt x="5389" y="300"/>
                  </a:lnTo>
                  <a:lnTo>
                    <a:pt x="5239" y="151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3688375" y="1267150"/>
              <a:ext cx="142225" cy="18725"/>
            </a:xfrm>
            <a:custGeom>
              <a:avLst/>
              <a:gdLst/>
              <a:ahLst/>
              <a:cxnLst/>
              <a:rect l="l" t="t" r="r" b="b"/>
              <a:pathLst>
                <a:path w="5689" h="749" extrusionOk="0">
                  <a:moveTo>
                    <a:pt x="1497" y="1"/>
                  </a:move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1497" y="749"/>
                  </a:lnTo>
                  <a:lnTo>
                    <a:pt x="4940" y="749"/>
                  </a:lnTo>
                  <a:lnTo>
                    <a:pt x="5539" y="450"/>
                  </a:lnTo>
                  <a:lnTo>
                    <a:pt x="5688" y="300"/>
                  </a:lnTo>
                  <a:lnTo>
                    <a:pt x="5539" y="150"/>
                  </a:lnTo>
                  <a:lnTo>
                    <a:pt x="49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3699600" y="1184825"/>
              <a:ext cx="134725" cy="22475"/>
            </a:xfrm>
            <a:custGeom>
              <a:avLst/>
              <a:gdLst/>
              <a:ahLst/>
              <a:cxnLst/>
              <a:rect l="l" t="t" r="r" b="b"/>
              <a:pathLst>
                <a:path w="5389" h="899" extrusionOk="0">
                  <a:moveTo>
                    <a:pt x="2844" y="1"/>
                  </a:moveTo>
                  <a:lnTo>
                    <a:pt x="1497" y="150"/>
                  </a:lnTo>
                  <a:lnTo>
                    <a:pt x="150" y="30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599"/>
                  </a:lnTo>
                  <a:lnTo>
                    <a:pt x="150" y="749"/>
                  </a:lnTo>
                  <a:lnTo>
                    <a:pt x="1497" y="899"/>
                  </a:lnTo>
                  <a:lnTo>
                    <a:pt x="4042" y="899"/>
                  </a:lnTo>
                  <a:lnTo>
                    <a:pt x="4790" y="749"/>
                  </a:lnTo>
                  <a:lnTo>
                    <a:pt x="5239" y="599"/>
                  </a:lnTo>
                  <a:lnTo>
                    <a:pt x="5389" y="450"/>
                  </a:lnTo>
                  <a:lnTo>
                    <a:pt x="5239" y="300"/>
                  </a:lnTo>
                  <a:lnTo>
                    <a:pt x="4790" y="150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3703350" y="1098775"/>
              <a:ext cx="134725" cy="29950"/>
            </a:xfrm>
            <a:custGeom>
              <a:avLst/>
              <a:gdLst/>
              <a:ahLst/>
              <a:cxnLst/>
              <a:rect l="l" t="t" r="r" b="b"/>
              <a:pathLst>
                <a:path w="5389" h="1198" extrusionOk="0">
                  <a:moveTo>
                    <a:pt x="2694" y="0"/>
                  </a:moveTo>
                  <a:lnTo>
                    <a:pt x="1347" y="150"/>
                  </a:lnTo>
                  <a:lnTo>
                    <a:pt x="150" y="449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0" y="748"/>
                  </a:lnTo>
                  <a:lnTo>
                    <a:pt x="150" y="898"/>
                  </a:lnTo>
                  <a:lnTo>
                    <a:pt x="1347" y="1048"/>
                  </a:lnTo>
                  <a:lnTo>
                    <a:pt x="2694" y="1198"/>
                  </a:lnTo>
                  <a:lnTo>
                    <a:pt x="4041" y="1198"/>
                  </a:lnTo>
                  <a:lnTo>
                    <a:pt x="4640" y="1048"/>
                  </a:lnTo>
                  <a:lnTo>
                    <a:pt x="5239" y="898"/>
                  </a:lnTo>
                  <a:lnTo>
                    <a:pt x="5389" y="748"/>
                  </a:lnTo>
                  <a:lnTo>
                    <a:pt x="5389" y="449"/>
                  </a:lnTo>
                  <a:lnTo>
                    <a:pt x="5239" y="449"/>
                  </a:lnTo>
                  <a:lnTo>
                    <a:pt x="4640" y="299"/>
                  </a:lnTo>
                  <a:lnTo>
                    <a:pt x="4041" y="150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3718300" y="1020175"/>
              <a:ext cx="134750" cy="26225"/>
            </a:xfrm>
            <a:custGeom>
              <a:avLst/>
              <a:gdLst/>
              <a:ahLst/>
              <a:cxnLst/>
              <a:rect l="l" t="t" r="r" b="b"/>
              <a:pathLst>
                <a:path w="5390" h="1049" extrusionOk="0">
                  <a:moveTo>
                    <a:pt x="2695" y="1"/>
                  </a:moveTo>
                  <a:lnTo>
                    <a:pt x="1348" y="151"/>
                  </a:lnTo>
                  <a:lnTo>
                    <a:pt x="151" y="300"/>
                  </a:lnTo>
                  <a:lnTo>
                    <a:pt x="1" y="600"/>
                  </a:lnTo>
                  <a:lnTo>
                    <a:pt x="151" y="749"/>
                  </a:lnTo>
                  <a:lnTo>
                    <a:pt x="1348" y="899"/>
                  </a:lnTo>
                  <a:lnTo>
                    <a:pt x="2695" y="1049"/>
                  </a:lnTo>
                  <a:lnTo>
                    <a:pt x="4042" y="1049"/>
                  </a:lnTo>
                  <a:lnTo>
                    <a:pt x="5240" y="749"/>
                  </a:lnTo>
                  <a:lnTo>
                    <a:pt x="5389" y="600"/>
                  </a:lnTo>
                  <a:lnTo>
                    <a:pt x="5240" y="300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3729525" y="941600"/>
              <a:ext cx="108550" cy="22475"/>
            </a:xfrm>
            <a:custGeom>
              <a:avLst/>
              <a:gdLst/>
              <a:ahLst/>
              <a:cxnLst/>
              <a:rect l="l" t="t" r="r" b="b"/>
              <a:pathLst>
                <a:path w="4342" h="899" extrusionOk="0">
                  <a:moveTo>
                    <a:pt x="2246" y="1"/>
                  </a:moveTo>
                  <a:lnTo>
                    <a:pt x="1198" y="150"/>
                  </a:lnTo>
                  <a:lnTo>
                    <a:pt x="151" y="300"/>
                  </a:lnTo>
                  <a:lnTo>
                    <a:pt x="1" y="450"/>
                  </a:lnTo>
                  <a:lnTo>
                    <a:pt x="151" y="599"/>
                  </a:lnTo>
                  <a:lnTo>
                    <a:pt x="1198" y="899"/>
                  </a:lnTo>
                  <a:lnTo>
                    <a:pt x="3743" y="899"/>
                  </a:lnTo>
                  <a:lnTo>
                    <a:pt x="4342" y="599"/>
                  </a:lnTo>
                  <a:lnTo>
                    <a:pt x="4342" y="450"/>
                  </a:lnTo>
                  <a:lnTo>
                    <a:pt x="4342" y="300"/>
                  </a:lnTo>
                  <a:lnTo>
                    <a:pt x="3743" y="150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3740750" y="863025"/>
              <a:ext cx="82350" cy="18725"/>
            </a:xfrm>
            <a:custGeom>
              <a:avLst/>
              <a:gdLst/>
              <a:ahLst/>
              <a:cxnLst/>
              <a:rect l="l" t="t" r="r" b="b"/>
              <a:pathLst>
                <a:path w="3294" h="749" extrusionOk="0">
                  <a:moveTo>
                    <a:pt x="1498" y="0"/>
                  </a:moveTo>
                  <a:lnTo>
                    <a:pt x="151" y="300"/>
                  </a:lnTo>
                  <a:lnTo>
                    <a:pt x="1" y="449"/>
                  </a:lnTo>
                  <a:lnTo>
                    <a:pt x="151" y="599"/>
                  </a:lnTo>
                  <a:lnTo>
                    <a:pt x="1647" y="749"/>
                  </a:lnTo>
                  <a:lnTo>
                    <a:pt x="2396" y="749"/>
                  </a:lnTo>
                  <a:lnTo>
                    <a:pt x="2995" y="599"/>
                  </a:lnTo>
                  <a:lnTo>
                    <a:pt x="3144" y="599"/>
                  </a:lnTo>
                  <a:lnTo>
                    <a:pt x="3294" y="449"/>
                  </a:lnTo>
                  <a:lnTo>
                    <a:pt x="3144" y="150"/>
                  </a:lnTo>
                  <a:lnTo>
                    <a:pt x="2995" y="150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3744500" y="780700"/>
              <a:ext cx="71125" cy="22475"/>
            </a:xfrm>
            <a:custGeom>
              <a:avLst/>
              <a:gdLst/>
              <a:ahLst/>
              <a:cxnLst/>
              <a:rect l="l" t="t" r="r" b="b"/>
              <a:pathLst>
                <a:path w="2845" h="899" extrusionOk="0">
                  <a:moveTo>
                    <a:pt x="1348" y="0"/>
                  </a:moveTo>
                  <a:lnTo>
                    <a:pt x="749" y="150"/>
                  </a:lnTo>
                  <a:lnTo>
                    <a:pt x="150" y="300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749" y="898"/>
                  </a:lnTo>
                  <a:lnTo>
                    <a:pt x="1946" y="898"/>
                  </a:lnTo>
                  <a:lnTo>
                    <a:pt x="2545" y="749"/>
                  </a:lnTo>
                  <a:lnTo>
                    <a:pt x="2695" y="599"/>
                  </a:lnTo>
                  <a:lnTo>
                    <a:pt x="2845" y="449"/>
                  </a:lnTo>
                  <a:lnTo>
                    <a:pt x="2695" y="300"/>
                  </a:lnTo>
                  <a:lnTo>
                    <a:pt x="2545" y="150"/>
                  </a:lnTo>
                  <a:lnTo>
                    <a:pt x="1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3759475" y="698375"/>
              <a:ext cx="67375" cy="26225"/>
            </a:xfrm>
            <a:custGeom>
              <a:avLst/>
              <a:gdLst/>
              <a:ahLst/>
              <a:cxnLst/>
              <a:rect l="l" t="t" r="r" b="b"/>
              <a:pathLst>
                <a:path w="2695" h="1049" extrusionOk="0">
                  <a:moveTo>
                    <a:pt x="1497" y="0"/>
                  </a:moveTo>
                  <a:lnTo>
                    <a:pt x="150" y="300"/>
                  </a:lnTo>
                  <a:lnTo>
                    <a:pt x="0" y="450"/>
                  </a:lnTo>
                  <a:lnTo>
                    <a:pt x="150" y="749"/>
                  </a:lnTo>
                  <a:lnTo>
                    <a:pt x="749" y="899"/>
                  </a:lnTo>
                  <a:lnTo>
                    <a:pt x="1497" y="1048"/>
                  </a:lnTo>
                  <a:lnTo>
                    <a:pt x="2096" y="899"/>
                  </a:lnTo>
                  <a:lnTo>
                    <a:pt x="2395" y="899"/>
                  </a:lnTo>
                  <a:lnTo>
                    <a:pt x="2695" y="749"/>
                  </a:lnTo>
                  <a:lnTo>
                    <a:pt x="2695" y="450"/>
                  </a:lnTo>
                  <a:lnTo>
                    <a:pt x="2695" y="300"/>
                  </a:lnTo>
                  <a:lnTo>
                    <a:pt x="2395" y="150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3766950" y="623525"/>
              <a:ext cx="59900" cy="15000"/>
            </a:xfrm>
            <a:custGeom>
              <a:avLst/>
              <a:gdLst/>
              <a:ahLst/>
              <a:cxnLst/>
              <a:rect l="l" t="t" r="r" b="b"/>
              <a:pathLst>
                <a:path w="2396" h="600" extrusionOk="0">
                  <a:moveTo>
                    <a:pt x="1048" y="1"/>
                  </a:moveTo>
                  <a:lnTo>
                    <a:pt x="1" y="151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048" y="600"/>
                  </a:lnTo>
                  <a:lnTo>
                    <a:pt x="2246" y="450"/>
                  </a:lnTo>
                  <a:lnTo>
                    <a:pt x="2396" y="300"/>
                  </a:lnTo>
                  <a:lnTo>
                    <a:pt x="2246" y="151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3512500" y="2827550"/>
              <a:ext cx="18725" cy="295650"/>
            </a:xfrm>
            <a:custGeom>
              <a:avLst/>
              <a:gdLst/>
              <a:ahLst/>
              <a:cxnLst/>
              <a:rect l="l" t="t" r="r" b="b"/>
              <a:pathLst>
                <a:path w="749" h="11826" extrusionOk="0">
                  <a:moveTo>
                    <a:pt x="300" y="1"/>
                  </a:moveTo>
                  <a:lnTo>
                    <a:pt x="150" y="150"/>
                  </a:lnTo>
                  <a:lnTo>
                    <a:pt x="150" y="300"/>
                  </a:lnTo>
                  <a:lnTo>
                    <a:pt x="150" y="749"/>
                  </a:lnTo>
                  <a:lnTo>
                    <a:pt x="1" y="1497"/>
                  </a:lnTo>
                  <a:lnTo>
                    <a:pt x="1" y="2096"/>
                  </a:lnTo>
                  <a:lnTo>
                    <a:pt x="1" y="2695"/>
                  </a:lnTo>
                  <a:lnTo>
                    <a:pt x="1" y="7185"/>
                  </a:lnTo>
                  <a:lnTo>
                    <a:pt x="150" y="11676"/>
                  </a:lnTo>
                  <a:lnTo>
                    <a:pt x="300" y="11825"/>
                  </a:lnTo>
                  <a:lnTo>
                    <a:pt x="450" y="11676"/>
                  </a:lnTo>
                  <a:lnTo>
                    <a:pt x="749" y="7185"/>
                  </a:lnTo>
                  <a:lnTo>
                    <a:pt x="599" y="2695"/>
                  </a:lnTo>
                  <a:lnTo>
                    <a:pt x="599" y="2096"/>
                  </a:lnTo>
                  <a:lnTo>
                    <a:pt x="599" y="1497"/>
                  </a:lnTo>
                  <a:lnTo>
                    <a:pt x="599" y="1348"/>
                  </a:lnTo>
                  <a:lnTo>
                    <a:pt x="599" y="749"/>
                  </a:lnTo>
                  <a:lnTo>
                    <a:pt x="450" y="300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3351600" y="2850000"/>
              <a:ext cx="15000" cy="280675"/>
            </a:xfrm>
            <a:custGeom>
              <a:avLst/>
              <a:gdLst/>
              <a:ahLst/>
              <a:cxnLst/>
              <a:rect l="l" t="t" r="r" b="b"/>
              <a:pathLst>
                <a:path w="600" h="11227" extrusionOk="0">
                  <a:moveTo>
                    <a:pt x="300" y="1"/>
                  </a:moveTo>
                  <a:lnTo>
                    <a:pt x="150" y="150"/>
                  </a:lnTo>
                  <a:lnTo>
                    <a:pt x="0" y="5539"/>
                  </a:lnTo>
                  <a:lnTo>
                    <a:pt x="0" y="6587"/>
                  </a:lnTo>
                  <a:lnTo>
                    <a:pt x="0" y="7634"/>
                  </a:lnTo>
                  <a:lnTo>
                    <a:pt x="0" y="9430"/>
                  </a:lnTo>
                  <a:lnTo>
                    <a:pt x="150" y="11077"/>
                  </a:lnTo>
                  <a:lnTo>
                    <a:pt x="300" y="11227"/>
                  </a:lnTo>
                  <a:lnTo>
                    <a:pt x="449" y="11077"/>
                  </a:lnTo>
                  <a:lnTo>
                    <a:pt x="599" y="8832"/>
                  </a:lnTo>
                  <a:lnTo>
                    <a:pt x="599" y="6587"/>
                  </a:lnTo>
                  <a:lnTo>
                    <a:pt x="599" y="5539"/>
                  </a:lnTo>
                  <a:lnTo>
                    <a:pt x="599" y="4641"/>
                  </a:lnTo>
                  <a:lnTo>
                    <a:pt x="449" y="150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3265525" y="2846250"/>
              <a:ext cx="26225" cy="273200"/>
            </a:xfrm>
            <a:custGeom>
              <a:avLst/>
              <a:gdLst/>
              <a:ahLst/>
              <a:cxnLst/>
              <a:rect l="l" t="t" r="r" b="b"/>
              <a:pathLst>
                <a:path w="1049" h="10928" extrusionOk="0">
                  <a:moveTo>
                    <a:pt x="450" y="1"/>
                  </a:moveTo>
                  <a:lnTo>
                    <a:pt x="150" y="2396"/>
                  </a:lnTo>
                  <a:lnTo>
                    <a:pt x="1" y="4940"/>
                  </a:lnTo>
                  <a:lnTo>
                    <a:pt x="1" y="7485"/>
                  </a:lnTo>
                  <a:lnTo>
                    <a:pt x="300" y="9880"/>
                  </a:lnTo>
                  <a:lnTo>
                    <a:pt x="300" y="10778"/>
                  </a:lnTo>
                  <a:lnTo>
                    <a:pt x="450" y="10928"/>
                  </a:lnTo>
                  <a:lnTo>
                    <a:pt x="600" y="10778"/>
                  </a:lnTo>
                  <a:lnTo>
                    <a:pt x="600" y="10478"/>
                  </a:lnTo>
                  <a:lnTo>
                    <a:pt x="749" y="9131"/>
                  </a:lnTo>
                  <a:lnTo>
                    <a:pt x="1049" y="6886"/>
                  </a:lnTo>
                  <a:lnTo>
                    <a:pt x="1049" y="4491"/>
                  </a:lnTo>
                  <a:lnTo>
                    <a:pt x="899" y="2246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3186950" y="2857500"/>
              <a:ext cx="22475" cy="258200"/>
            </a:xfrm>
            <a:custGeom>
              <a:avLst/>
              <a:gdLst/>
              <a:ahLst/>
              <a:cxnLst/>
              <a:rect l="l" t="t" r="r" b="b"/>
              <a:pathLst>
                <a:path w="899" h="10328" extrusionOk="0">
                  <a:moveTo>
                    <a:pt x="300" y="0"/>
                  </a:moveTo>
                  <a:lnTo>
                    <a:pt x="150" y="1048"/>
                  </a:lnTo>
                  <a:lnTo>
                    <a:pt x="1" y="2245"/>
                  </a:lnTo>
                  <a:lnTo>
                    <a:pt x="1" y="4640"/>
                  </a:lnTo>
                  <a:lnTo>
                    <a:pt x="1" y="7484"/>
                  </a:lnTo>
                  <a:lnTo>
                    <a:pt x="300" y="10178"/>
                  </a:lnTo>
                  <a:lnTo>
                    <a:pt x="300" y="10328"/>
                  </a:lnTo>
                  <a:lnTo>
                    <a:pt x="599" y="10328"/>
                  </a:lnTo>
                  <a:lnTo>
                    <a:pt x="599" y="10178"/>
                  </a:lnTo>
                  <a:lnTo>
                    <a:pt x="749" y="7484"/>
                  </a:lnTo>
                  <a:lnTo>
                    <a:pt x="899" y="4640"/>
                  </a:lnTo>
                  <a:lnTo>
                    <a:pt x="899" y="2245"/>
                  </a:lnTo>
                  <a:lnTo>
                    <a:pt x="749" y="10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3100875" y="2857500"/>
              <a:ext cx="29975" cy="243250"/>
            </a:xfrm>
            <a:custGeom>
              <a:avLst/>
              <a:gdLst/>
              <a:ahLst/>
              <a:cxnLst/>
              <a:rect l="l" t="t" r="r" b="b"/>
              <a:pathLst>
                <a:path w="1199" h="9730" extrusionOk="0">
                  <a:moveTo>
                    <a:pt x="450" y="0"/>
                  </a:moveTo>
                  <a:lnTo>
                    <a:pt x="300" y="1197"/>
                  </a:lnTo>
                  <a:lnTo>
                    <a:pt x="151" y="2395"/>
                  </a:lnTo>
                  <a:lnTo>
                    <a:pt x="1" y="4790"/>
                  </a:lnTo>
                  <a:lnTo>
                    <a:pt x="300" y="7334"/>
                  </a:lnTo>
                  <a:lnTo>
                    <a:pt x="450" y="9579"/>
                  </a:lnTo>
                  <a:lnTo>
                    <a:pt x="600" y="9729"/>
                  </a:lnTo>
                  <a:lnTo>
                    <a:pt x="749" y="9579"/>
                  </a:lnTo>
                  <a:lnTo>
                    <a:pt x="899" y="7334"/>
                  </a:lnTo>
                  <a:lnTo>
                    <a:pt x="1198" y="4790"/>
                  </a:lnTo>
                  <a:lnTo>
                    <a:pt x="1198" y="2395"/>
                  </a:lnTo>
                  <a:lnTo>
                    <a:pt x="1049" y="119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3026050" y="2846250"/>
              <a:ext cx="22475" cy="243275"/>
            </a:xfrm>
            <a:custGeom>
              <a:avLst/>
              <a:gdLst/>
              <a:ahLst/>
              <a:cxnLst/>
              <a:rect l="l" t="t" r="r" b="b"/>
              <a:pathLst>
                <a:path w="899" h="9731" extrusionOk="0">
                  <a:moveTo>
                    <a:pt x="449" y="1"/>
                  </a:moveTo>
                  <a:lnTo>
                    <a:pt x="300" y="151"/>
                  </a:lnTo>
                  <a:lnTo>
                    <a:pt x="0" y="1198"/>
                  </a:lnTo>
                  <a:lnTo>
                    <a:pt x="0" y="2396"/>
                  </a:lnTo>
                  <a:lnTo>
                    <a:pt x="0" y="4641"/>
                  </a:lnTo>
                  <a:lnTo>
                    <a:pt x="0" y="7036"/>
                  </a:lnTo>
                  <a:lnTo>
                    <a:pt x="300" y="9580"/>
                  </a:lnTo>
                  <a:lnTo>
                    <a:pt x="300" y="9730"/>
                  </a:lnTo>
                  <a:lnTo>
                    <a:pt x="599" y="9730"/>
                  </a:lnTo>
                  <a:lnTo>
                    <a:pt x="599" y="9580"/>
                  </a:lnTo>
                  <a:lnTo>
                    <a:pt x="749" y="7036"/>
                  </a:lnTo>
                  <a:lnTo>
                    <a:pt x="749" y="4641"/>
                  </a:lnTo>
                  <a:lnTo>
                    <a:pt x="898" y="2396"/>
                  </a:lnTo>
                  <a:lnTo>
                    <a:pt x="749" y="1198"/>
                  </a:lnTo>
                  <a:lnTo>
                    <a:pt x="599" y="151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2943725" y="2846250"/>
              <a:ext cx="22475" cy="232050"/>
            </a:xfrm>
            <a:custGeom>
              <a:avLst/>
              <a:gdLst/>
              <a:ahLst/>
              <a:cxnLst/>
              <a:rect l="l" t="t" r="r" b="b"/>
              <a:pathLst>
                <a:path w="899" h="9282" extrusionOk="0">
                  <a:moveTo>
                    <a:pt x="300" y="1"/>
                  </a:moveTo>
                  <a:lnTo>
                    <a:pt x="300" y="151"/>
                  </a:lnTo>
                  <a:lnTo>
                    <a:pt x="0" y="4641"/>
                  </a:lnTo>
                  <a:lnTo>
                    <a:pt x="150" y="6886"/>
                  </a:lnTo>
                  <a:lnTo>
                    <a:pt x="300" y="9131"/>
                  </a:lnTo>
                  <a:lnTo>
                    <a:pt x="599" y="9281"/>
                  </a:lnTo>
                  <a:lnTo>
                    <a:pt x="749" y="9131"/>
                  </a:lnTo>
                  <a:lnTo>
                    <a:pt x="899" y="6886"/>
                  </a:lnTo>
                  <a:lnTo>
                    <a:pt x="899" y="4641"/>
                  </a:lnTo>
                  <a:lnTo>
                    <a:pt x="74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2861400" y="2835025"/>
              <a:ext cx="22475" cy="235775"/>
            </a:xfrm>
            <a:custGeom>
              <a:avLst/>
              <a:gdLst/>
              <a:ahLst/>
              <a:cxnLst/>
              <a:rect l="l" t="t" r="r" b="b"/>
              <a:pathLst>
                <a:path w="899" h="9431" extrusionOk="0">
                  <a:moveTo>
                    <a:pt x="599" y="1"/>
                  </a:moveTo>
                  <a:lnTo>
                    <a:pt x="450" y="151"/>
                  </a:lnTo>
                  <a:lnTo>
                    <a:pt x="300" y="300"/>
                  </a:lnTo>
                  <a:lnTo>
                    <a:pt x="150" y="2695"/>
                  </a:lnTo>
                  <a:lnTo>
                    <a:pt x="1" y="5090"/>
                  </a:lnTo>
                  <a:lnTo>
                    <a:pt x="1" y="7186"/>
                  </a:lnTo>
                  <a:lnTo>
                    <a:pt x="1" y="8383"/>
                  </a:lnTo>
                  <a:lnTo>
                    <a:pt x="150" y="9431"/>
                  </a:lnTo>
                  <a:lnTo>
                    <a:pt x="599" y="9431"/>
                  </a:lnTo>
                  <a:lnTo>
                    <a:pt x="749" y="8383"/>
                  </a:lnTo>
                  <a:lnTo>
                    <a:pt x="899" y="7186"/>
                  </a:lnTo>
                  <a:lnTo>
                    <a:pt x="899" y="5090"/>
                  </a:lnTo>
                  <a:lnTo>
                    <a:pt x="899" y="2695"/>
                  </a:lnTo>
                  <a:lnTo>
                    <a:pt x="749" y="300"/>
                  </a:lnTo>
                  <a:lnTo>
                    <a:pt x="59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2782825" y="2850000"/>
              <a:ext cx="22475" cy="205825"/>
            </a:xfrm>
            <a:custGeom>
              <a:avLst/>
              <a:gdLst/>
              <a:ahLst/>
              <a:cxnLst/>
              <a:rect l="l" t="t" r="r" b="b"/>
              <a:pathLst>
                <a:path w="899" h="8233" extrusionOk="0">
                  <a:moveTo>
                    <a:pt x="449" y="1"/>
                  </a:moveTo>
                  <a:lnTo>
                    <a:pt x="300" y="150"/>
                  </a:lnTo>
                  <a:lnTo>
                    <a:pt x="150" y="300"/>
                  </a:lnTo>
                  <a:lnTo>
                    <a:pt x="0" y="2246"/>
                  </a:lnTo>
                  <a:lnTo>
                    <a:pt x="0" y="4192"/>
                  </a:lnTo>
                  <a:lnTo>
                    <a:pt x="0" y="6137"/>
                  </a:lnTo>
                  <a:lnTo>
                    <a:pt x="300" y="8083"/>
                  </a:lnTo>
                  <a:lnTo>
                    <a:pt x="300" y="8233"/>
                  </a:lnTo>
                  <a:lnTo>
                    <a:pt x="449" y="8083"/>
                  </a:lnTo>
                  <a:lnTo>
                    <a:pt x="898" y="4192"/>
                  </a:lnTo>
                  <a:lnTo>
                    <a:pt x="898" y="2246"/>
                  </a:lnTo>
                  <a:lnTo>
                    <a:pt x="749" y="300"/>
                  </a:lnTo>
                  <a:lnTo>
                    <a:pt x="599" y="15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2696750" y="2797625"/>
              <a:ext cx="29975" cy="246975"/>
            </a:xfrm>
            <a:custGeom>
              <a:avLst/>
              <a:gdLst/>
              <a:ahLst/>
              <a:cxnLst/>
              <a:rect l="l" t="t" r="r" b="b"/>
              <a:pathLst>
                <a:path w="1199" h="9879" extrusionOk="0">
                  <a:moveTo>
                    <a:pt x="599" y="0"/>
                  </a:moveTo>
                  <a:lnTo>
                    <a:pt x="450" y="150"/>
                  </a:lnTo>
                  <a:lnTo>
                    <a:pt x="150" y="2545"/>
                  </a:lnTo>
                  <a:lnTo>
                    <a:pt x="1" y="4940"/>
                  </a:lnTo>
                  <a:lnTo>
                    <a:pt x="150" y="7334"/>
                  </a:lnTo>
                  <a:lnTo>
                    <a:pt x="450" y="9729"/>
                  </a:lnTo>
                  <a:lnTo>
                    <a:pt x="599" y="9879"/>
                  </a:lnTo>
                  <a:lnTo>
                    <a:pt x="749" y="9729"/>
                  </a:lnTo>
                  <a:lnTo>
                    <a:pt x="1048" y="7634"/>
                  </a:lnTo>
                  <a:lnTo>
                    <a:pt x="1198" y="5688"/>
                  </a:lnTo>
                  <a:lnTo>
                    <a:pt x="1198" y="3892"/>
                  </a:lnTo>
                  <a:lnTo>
                    <a:pt x="1048" y="1946"/>
                  </a:lnTo>
                  <a:lnTo>
                    <a:pt x="899" y="150"/>
                  </a:lnTo>
                  <a:lnTo>
                    <a:pt x="74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2621925" y="2838775"/>
              <a:ext cx="22475" cy="194600"/>
            </a:xfrm>
            <a:custGeom>
              <a:avLst/>
              <a:gdLst/>
              <a:ahLst/>
              <a:cxnLst/>
              <a:rect l="l" t="t" r="r" b="b"/>
              <a:pathLst>
                <a:path w="899" h="7784" extrusionOk="0">
                  <a:moveTo>
                    <a:pt x="299" y="1"/>
                  </a:moveTo>
                  <a:lnTo>
                    <a:pt x="150" y="150"/>
                  </a:lnTo>
                  <a:lnTo>
                    <a:pt x="0" y="2096"/>
                  </a:lnTo>
                  <a:lnTo>
                    <a:pt x="0" y="3892"/>
                  </a:lnTo>
                  <a:lnTo>
                    <a:pt x="0" y="5838"/>
                  </a:lnTo>
                  <a:lnTo>
                    <a:pt x="299" y="7634"/>
                  </a:lnTo>
                  <a:lnTo>
                    <a:pt x="449" y="7784"/>
                  </a:lnTo>
                  <a:lnTo>
                    <a:pt x="599" y="7634"/>
                  </a:lnTo>
                  <a:lnTo>
                    <a:pt x="749" y="5838"/>
                  </a:lnTo>
                  <a:lnTo>
                    <a:pt x="898" y="3892"/>
                  </a:lnTo>
                  <a:lnTo>
                    <a:pt x="749" y="2096"/>
                  </a:lnTo>
                  <a:lnTo>
                    <a:pt x="59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2461000" y="2846250"/>
              <a:ext cx="22500" cy="164675"/>
            </a:xfrm>
            <a:custGeom>
              <a:avLst/>
              <a:gdLst/>
              <a:ahLst/>
              <a:cxnLst/>
              <a:rect l="l" t="t" r="r" b="b"/>
              <a:pathLst>
                <a:path w="900" h="6587" extrusionOk="0">
                  <a:moveTo>
                    <a:pt x="450" y="1"/>
                  </a:moveTo>
                  <a:lnTo>
                    <a:pt x="300" y="151"/>
                  </a:lnTo>
                  <a:lnTo>
                    <a:pt x="151" y="300"/>
                  </a:lnTo>
                  <a:lnTo>
                    <a:pt x="151" y="899"/>
                  </a:lnTo>
                  <a:lnTo>
                    <a:pt x="1" y="2246"/>
                  </a:lnTo>
                  <a:lnTo>
                    <a:pt x="1" y="3743"/>
                  </a:lnTo>
                  <a:lnTo>
                    <a:pt x="151" y="5090"/>
                  </a:lnTo>
                  <a:lnTo>
                    <a:pt x="300" y="6587"/>
                  </a:lnTo>
                  <a:lnTo>
                    <a:pt x="600" y="6587"/>
                  </a:lnTo>
                  <a:lnTo>
                    <a:pt x="899" y="4940"/>
                  </a:lnTo>
                  <a:lnTo>
                    <a:pt x="899" y="3444"/>
                  </a:lnTo>
                  <a:lnTo>
                    <a:pt x="899" y="1797"/>
                  </a:lnTo>
                  <a:lnTo>
                    <a:pt x="600" y="300"/>
                  </a:lnTo>
                  <a:lnTo>
                    <a:pt x="600" y="151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2539600" y="2850000"/>
              <a:ext cx="22475" cy="172150"/>
            </a:xfrm>
            <a:custGeom>
              <a:avLst/>
              <a:gdLst/>
              <a:ahLst/>
              <a:cxnLst/>
              <a:rect l="l" t="t" r="r" b="b"/>
              <a:pathLst>
                <a:path w="899" h="6886" extrusionOk="0">
                  <a:moveTo>
                    <a:pt x="300" y="1"/>
                  </a:moveTo>
                  <a:lnTo>
                    <a:pt x="300" y="150"/>
                  </a:lnTo>
                  <a:lnTo>
                    <a:pt x="0" y="1797"/>
                  </a:lnTo>
                  <a:lnTo>
                    <a:pt x="0" y="3443"/>
                  </a:lnTo>
                  <a:lnTo>
                    <a:pt x="150" y="5090"/>
                  </a:lnTo>
                  <a:lnTo>
                    <a:pt x="300" y="6736"/>
                  </a:lnTo>
                  <a:lnTo>
                    <a:pt x="449" y="6886"/>
                  </a:lnTo>
                  <a:lnTo>
                    <a:pt x="599" y="6886"/>
                  </a:lnTo>
                  <a:lnTo>
                    <a:pt x="599" y="6736"/>
                  </a:lnTo>
                  <a:lnTo>
                    <a:pt x="898" y="5090"/>
                  </a:lnTo>
                  <a:lnTo>
                    <a:pt x="898" y="3443"/>
                  </a:lnTo>
                  <a:lnTo>
                    <a:pt x="898" y="1797"/>
                  </a:lnTo>
                  <a:lnTo>
                    <a:pt x="74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2378700" y="2853750"/>
              <a:ext cx="22475" cy="149700"/>
            </a:xfrm>
            <a:custGeom>
              <a:avLst/>
              <a:gdLst/>
              <a:ahLst/>
              <a:cxnLst/>
              <a:rect l="l" t="t" r="r" b="b"/>
              <a:pathLst>
                <a:path w="899" h="5988" extrusionOk="0">
                  <a:moveTo>
                    <a:pt x="299" y="0"/>
                  </a:moveTo>
                  <a:lnTo>
                    <a:pt x="299" y="150"/>
                  </a:lnTo>
                  <a:lnTo>
                    <a:pt x="0" y="1497"/>
                  </a:lnTo>
                  <a:lnTo>
                    <a:pt x="0" y="2994"/>
                  </a:lnTo>
                  <a:lnTo>
                    <a:pt x="150" y="4491"/>
                  </a:lnTo>
                  <a:lnTo>
                    <a:pt x="299" y="5838"/>
                  </a:lnTo>
                  <a:lnTo>
                    <a:pt x="449" y="5987"/>
                  </a:lnTo>
                  <a:lnTo>
                    <a:pt x="599" y="5838"/>
                  </a:lnTo>
                  <a:lnTo>
                    <a:pt x="898" y="4491"/>
                  </a:lnTo>
                  <a:lnTo>
                    <a:pt x="898" y="2994"/>
                  </a:lnTo>
                  <a:lnTo>
                    <a:pt x="898" y="1497"/>
                  </a:lnTo>
                  <a:lnTo>
                    <a:pt x="748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2296375" y="2853750"/>
              <a:ext cx="26200" cy="134725"/>
            </a:xfrm>
            <a:custGeom>
              <a:avLst/>
              <a:gdLst/>
              <a:ahLst/>
              <a:cxnLst/>
              <a:rect l="l" t="t" r="r" b="b"/>
              <a:pathLst>
                <a:path w="1048" h="5389" extrusionOk="0">
                  <a:moveTo>
                    <a:pt x="449" y="0"/>
                  </a:moveTo>
                  <a:lnTo>
                    <a:pt x="299" y="150"/>
                  </a:lnTo>
                  <a:lnTo>
                    <a:pt x="150" y="1497"/>
                  </a:lnTo>
                  <a:lnTo>
                    <a:pt x="0" y="2695"/>
                  </a:lnTo>
                  <a:lnTo>
                    <a:pt x="150" y="4042"/>
                  </a:lnTo>
                  <a:lnTo>
                    <a:pt x="449" y="5239"/>
                  </a:lnTo>
                  <a:lnTo>
                    <a:pt x="449" y="5389"/>
                  </a:lnTo>
                  <a:lnTo>
                    <a:pt x="749" y="5389"/>
                  </a:lnTo>
                  <a:lnTo>
                    <a:pt x="749" y="5239"/>
                  </a:lnTo>
                  <a:lnTo>
                    <a:pt x="1048" y="4042"/>
                  </a:lnTo>
                  <a:lnTo>
                    <a:pt x="1048" y="2695"/>
                  </a:lnTo>
                  <a:lnTo>
                    <a:pt x="1048" y="1497"/>
                  </a:lnTo>
                  <a:lnTo>
                    <a:pt x="749" y="15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2217775" y="2838775"/>
              <a:ext cx="22475" cy="142225"/>
            </a:xfrm>
            <a:custGeom>
              <a:avLst/>
              <a:gdLst/>
              <a:ahLst/>
              <a:cxnLst/>
              <a:rect l="l" t="t" r="r" b="b"/>
              <a:pathLst>
                <a:path w="899" h="5689" extrusionOk="0">
                  <a:moveTo>
                    <a:pt x="300" y="1"/>
                  </a:moveTo>
                  <a:lnTo>
                    <a:pt x="151" y="599"/>
                  </a:lnTo>
                  <a:lnTo>
                    <a:pt x="1" y="1348"/>
                  </a:lnTo>
                  <a:lnTo>
                    <a:pt x="1" y="2695"/>
                  </a:lnTo>
                  <a:lnTo>
                    <a:pt x="151" y="4042"/>
                  </a:lnTo>
                  <a:lnTo>
                    <a:pt x="300" y="5539"/>
                  </a:lnTo>
                  <a:lnTo>
                    <a:pt x="450" y="5688"/>
                  </a:lnTo>
                  <a:lnTo>
                    <a:pt x="749" y="5539"/>
                  </a:lnTo>
                  <a:lnTo>
                    <a:pt x="899" y="4042"/>
                  </a:lnTo>
                  <a:lnTo>
                    <a:pt x="899" y="2695"/>
                  </a:lnTo>
                  <a:lnTo>
                    <a:pt x="899" y="1348"/>
                  </a:lnTo>
                  <a:lnTo>
                    <a:pt x="749" y="59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2139200" y="2831300"/>
              <a:ext cx="22475" cy="134725"/>
            </a:xfrm>
            <a:custGeom>
              <a:avLst/>
              <a:gdLst/>
              <a:ahLst/>
              <a:cxnLst/>
              <a:rect l="l" t="t" r="r" b="b"/>
              <a:pathLst>
                <a:path w="899" h="5389" extrusionOk="0">
                  <a:moveTo>
                    <a:pt x="300" y="0"/>
                  </a:moveTo>
                  <a:lnTo>
                    <a:pt x="150" y="150"/>
                  </a:lnTo>
                  <a:lnTo>
                    <a:pt x="1" y="749"/>
                  </a:lnTo>
                  <a:lnTo>
                    <a:pt x="1" y="1347"/>
                  </a:lnTo>
                  <a:lnTo>
                    <a:pt x="1" y="2545"/>
                  </a:lnTo>
                  <a:lnTo>
                    <a:pt x="1" y="3892"/>
                  </a:lnTo>
                  <a:lnTo>
                    <a:pt x="150" y="5239"/>
                  </a:lnTo>
                  <a:lnTo>
                    <a:pt x="300" y="5389"/>
                  </a:lnTo>
                  <a:lnTo>
                    <a:pt x="599" y="5389"/>
                  </a:lnTo>
                  <a:lnTo>
                    <a:pt x="599" y="5239"/>
                  </a:lnTo>
                  <a:lnTo>
                    <a:pt x="749" y="3892"/>
                  </a:lnTo>
                  <a:lnTo>
                    <a:pt x="899" y="2545"/>
                  </a:lnTo>
                  <a:lnTo>
                    <a:pt x="749" y="1347"/>
                  </a:lnTo>
                  <a:lnTo>
                    <a:pt x="749" y="749"/>
                  </a:lnTo>
                  <a:lnTo>
                    <a:pt x="450" y="15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2053150" y="2827550"/>
              <a:ext cx="29950" cy="138475"/>
            </a:xfrm>
            <a:custGeom>
              <a:avLst/>
              <a:gdLst/>
              <a:ahLst/>
              <a:cxnLst/>
              <a:rect l="l" t="t" r="r" b="b"/>
              <a:pathLst>
                <a:path w="1198" h="5539" extrusionOk="0">
                  <a:moveTo>
                    <a:pt x="599" y="1"/>
                  </a:moveTo>
                  <a:lnTo>
                    <a:pt x="449" y="150"/>
                  </a:lnTo>
                  <a:lnTo>
                    <a:pt x="150" y="749"/>
                  </a:lnTo>
                  <a:lnTo>
                    <a:pt x="0" y="1348"/>
                  </a:lnTo>
                  <a:lnTo>
                    <a:pt x="0" y="2695"/>
                  </a:lnTo>
                  <a:lnTo>
                    <a:pt x="150" y="4042"/>
                  </a:lnTo>
                  <a:lnTo>
                    <a:pt x="449" y="5389"/>
                  </a:lnTo>
                  <a:lnTo>
                    <a:pt x="599" y="5539"/>
                  </a:lnTo>
                  <a:lnTo>
                    <a:pt x="748" y="5389"/>
                  </a:lnTo>
                  <a:lnTo>
                    <a:pt x="1048" y="4042"/>
                  </a:lnTo>
                  <a:lnTo>
                    <a:pt x="1197" y="2695"/>
                  </a:lnTo>
                  <a:lnTo>
                    <a:pt x="1048" y="1348"/>
                  </a:lnTo>
                  <a:lnTo>
                    <a:pt x="1048" y="749"/>
                  </a:lnTo>
                  <a:lnTo>
                    <a:pt x="748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1974550" y="2812575"/>
              <a:ext cx="26225" cy="134750"/>
            </a:xfrm>
            <a:custGeom>
              <a:avLst/>
              <a:gdLst/>
              <a:ahLst/>
              <a:cxnLst/>
              <a:rect l="l" t="t" r="r" b="b"/>
              <a:pathLst>
                <a:path w="1049" h="5390" extrusionOk="0">
                  <a:moveTo>
                    <a:pt x="450" y="1"/>
                  </a:moveTo>
                  <a:lnTo>
                    <a:pt x="300" y="151"/>
                  </a:lnTo>
                  <a:lnTo>
                    <a:pt x="1" y="1348"/>
                  </a:lnTo>
                  <a:lnTo>
                    <a:pt x="1" y="2695"/>
                  </a:lnTo>
                  <a:lnTo>
                    <a:pt x="150" y="4042"/>
                  </a:lnTo>
                  <a:lnTo>
                    <a:pt x="300" y="5240"/>
                  </a:lnTo>
                  <a:lnTo>
                    <a:pt x="450" y="5389"/>
                  </a:lnTo>
                  <a:lnTo>
                    <a:pt x="599" y="5240"/>
                  </a:lnTo>
                  <a:lnTo>
                    <a:pt x="899" y="4042"/>
                  </a:lnTo>
                  <a:lnTo>
                    <a:pt x="1049" y="2695"/>
                  </a:lnTo>
                  <a:lnTo>
                    <a:pt x="899" y="1348"/>
                  </a:lnTo>
                  <a:lnTo>
                    <a:pt x="749" y="151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1895975" y="2827550"/>
              <a:ext cx="22475" cy="108550"/>
            </a:xfrm>
            <a:custGeom>
              <a:avLst/>
              <a:gdLst/>
              <a:ahLst/>
              <a:cxnLst/>
              <a:rect l="l" t="t" r="r" b="b"/>
              <a:pathLst>
                <a:path w="899" h="4342" extrusionOk="0">
                  <a:moveTo>
                    <a:pt x="450" y="1"/>
                  </a:moveTo>
                  <a:lnTo>
                    <a:pt x="150" y="150"/>
                  </a:lnTo>
                  <a:lnTo>
                    <a:pt x="1" y="599"/>
                  </a:lnTo>
                  <a:lnTo>
                    <a:pt x="1" y="1048"/>
                  </a:lnTo>
                  <a:lnTo>
                    <a:pt x="1" y="2096"/>
                  </a:lnTo>
                  <a:lnTo>
                    <a:pt x="1" y="3144"/>
                  </a:lnTo>
                  <a:lnTo>
                    <a:pt x="300" y="4192"/>
                  </a:lnTo>
                  <a:lnTo>
                    <a:pt x="450" y="4341"/>
                  </a:lnTo>
                  <a:lnTo>
                    <a:pt x="599" y="4192"/>
                  </a:lnTo>
                  <a:lnTo>
                    <a:pt x="899" y="3144"/>
                  </a:lnTo>
                  <a:lnTo>
                    <a:pt x="899" y="2096"/>
                  </a:lnTo>
                  <a:lnTo>
                    <a:pt x="899" y="1048"/>
                  </a:lnTo>
                  <a:lnTo>
                    <a:pt x="749" y="599"/>
                  </a:lnTo>
                  <a:lnTo>
                    <a:pt x="599" y="1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1813650" y="2846250"/>
              <a:ext cx="22475" cy="78625"/>
            </a:xfrm>
            <a:custGeom>
              <a:avLst/>
              <a:gdLst/>
              <a:ahLst/>
              <a:cxnLst/>
              <a:rect l="l" t="t" r="r" b="b"/>
              <a:pathLst>
                <a:path w="899" h="3145" extrusionOk="0">
                  <a:moveTo>
                    <a:pt x="300" y="1"/>
                  </a:moveTo>
                  <a:lnTo>
                    <a:pt x="150" y="151"/>
                  </a:lnTo>
                  <a:lnTo>
                    <a:pt x="1" y="899"/>
                  </a:lnTo>
                  <a:lnTo>
                    <a:pt x="150" y="1647"/>
                  </a:lnTo>
                  <a:lnTo>
                    <a:pt x="300" y="3144"/>
                  </a:lnTo>
                  <a:lnTo>
                    <a:pt x="599" y="3144"/>
                  </a:lnTo>
                  <a:lnTo>
                    <a:pt x="899" y="1647"/>
                  </a:lnTo>
                  <a:lnTo>
                    <a:pt x="899" y="899"/>
                  </a:lnTo>
                  <a:lnTo>
                    <a:pt x="74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1735075" y="2853750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0"/>
                  </a:moveTo>
                  <a:lnTo>
                    <a:pt x="150" y="150"/>
                  </a:lnTo>
                  <a:lnTo>
                    <a:pt x="0" y="749"/>
                  </a:lnTo>
                  <a:lnTo>
                    <a:pt x="0" y="1347"/>
                  </a:lnTo>
                  <a:lnTo>
                    <a:pt x="0" y="1946"/>
                  </a:lnTo>
                  <a:lnTo>
                    <a:pt x="300" y="2545"/>
                  </a:lnTo>
                  <a:lnTo>
                    <a:pt x="449" y="2695"/>
                  </a:lnTo>
                  <a:lnTo>
                    <a:pt x="599" y="2545"/>
                  </a:lnTo>
                  <a:lnTo>
                    <a:pt x="749" y="1946"/>
                  </a:lnTo>
                  <a:lnTo>
                    <a:pt x="898" y="1347"/>
                  </a:lnTo>
                  <a:lnTo>
                    <a:pt x="749" y="749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1652750" y="2838775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1"/>
                  </a:moveTo>
                  <a:lnTo>
                    <a:pt x="150" y="300"/>
                  </a:lnTo>
                  <a:lnTo>
                    <a:pt x="0" y="599"/>
                  </a:lnTo>
                  <a:lnTo>
                    <a:pt x="0" y="1348"/>
                  </a:lnTo>
                  <a:lnTo>
                    <a:pt x="300" y="2545"/>
                  </a:lnTo>
                  <a:lnTo>
                    <a:pt x="449" y="2695"/>
                  </a:lnTo>
                  <a:lnTo>
                    <a:pt x="599" y="2545"/>
                  </a:lnTo>
                  <a:lnTo>
                    <a:pt x="749" y="1946"/>
                  </a:lnTo>
                  <a:lnTo>
                    <a:pt x="899" y="1348"/>
                  </a:lnTo>
                  <a:lnTo>
                    <a:pt x="899" y="599"/>
                  </a:lnTo>
                  <a:lnTo>
                    <a:pt x="749" y="30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1574175" y="2842525"/>
              <a:ext cx="18725" cy="59900"/>
            </a:xfrm>
            <a:custGeom>
              <a:avLst/>
              <a:gdLst/>
              <a:ahLst/>
              <a:cxnLst/>
              <a:rect l="l" t="t" r="r" b="b"/>
              <a:pathLst>
                <a:path w="749" h="2396" extrusionOk="0">
                  <a:moveTo>
                    <a:pt x="300" y="0"/>
                  </a:moveTo>
                  <a:lnTo>
                    <a:pt x="150" y="150"/>
                  </a:lnTo>
                  <a:lnTo>
                    <a:pt x="0" y="1198"/>
                  </a:lnTo>
                  <a:lnTo>
                    <a:pt x="150" y="2245"/>
                  </a:lnTo>
                  <a:lnTo>
                    <a:pt x="300" y="2395"/>
                  </a:lnTo>
                  <a:lnTo>
                    <a:pt x="449" y="2395"/>
                  </a:lnTo>
                  <a:lnTo>
                    <a:pt x="599" y="2245"/>
                  </a:lnTo>
                  <a:lnTo>
                    <a:pt x="749" y="1198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3781925" y="3138125"/>
              <a:ext cx="291900" cy="18750"/>
            </a:xfrm>
            <a:custGeom>
              <a:avLst/>
              <a:gdLst/>
              <a:ahLst/>
              <a:cxnLst/>
              <a:rect l="l" t="t" r="r" b="b"/>
              <a:pathLst>
                <a:path w="11676" h="750" extrusionOk="0">
                  <a:moveTo>
                    <a:pt x="2096" y="1"/>
                  </a:moveTo>
                  <a:lnTo>
                    <a:pt x="898" y="151"/>
                  </a:lnTo>
                  <a:lnTo>
                    <a:pt x="0" y="151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150" y="450"/>
                  </a:lnTo>
                  <a:lnTo>
                    <a:pt x="898" y="600"/>
                  </a:lnTo>
                  <a:lnTo>
                    <a:pt x="2246" y="600"/>
                  </a:lnTo>
                  <a:lnTo>
                    <a:pt x="6886" y="749"/>
                  </a:lnTo>
                  <a:lnTo>
                    <a:pt x="9280" y="600"/>
                  </a:lnTo>
                  <a:lnTo>
                    <a:pt x="11526" y="450"/>
                  </a:lnTo>
                  <a:lnTo>
                    <a:pt x="11675" y="450"/>
                  </a:lnTo>
                  <a:lnTo>
                    <a:pt x="11675" y="300"/>
                  </a:lnTo>
                  <a:lnTo>
                    <a:pt x="11526" y="151"/>
                  </a:lnTo>
                  <a:lnTo>
                    <a:pt x="92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3804375" y="3299050"/>
              <a:ext cx="280675" cy="18725"/>
            </a:xfrm>
            <a:custGeom>
              <a:avLst/>
              <a:gdLst/>
              <a:ahLst/>
              <a:cxnLst/>
              <a:rect l="l" t="t" r="r" b="b"/>
              <a:pathLst>
                <a:path w="11227" h="749" extrusionOk="0">
                  <a:moveTo>
                    <a:pt x="3742" y="0"/>
                  </a:moveTo>
                  <a:lnTo>
                    <a:pt x="150" y="150"/>
                  </a:lnTo>
                  <a:lnTo>
                    <a:pt x="0" y="299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4491" y="748"/>
                  </a:lnTo>
                  <a:lnTo>
                    <a:pt x="8682" y="748"/>
                  </a:lnTo>
                  <a:lnTo>
                    <a:pt x="10478" y="599"/>
                  </a:lnTo>
                  <a:lnTo>
                    <a:pt x="11077" y="449"/>
                  </a:lnTo>
                  <a:lnTo>
                    <a:pt x="11226" y="299"/>
                  </a:lnTo>
                  <a:lnTo>
                    <a:pt x="11077" y="299"/>
                  </a:lnTo>
                  <a:lnTo>
                    <a:pt x="10628" y="150"/>
                  </a:lnTo>
                  <a:lnTo>
                    <a:pt x="8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3800625" y="3377625"/>
              <a:ext cx="273200" cy="26225"/>
            </a:xfrm>
            <a:custGeom>
              <a:avLst/>
              <a:gdLst/>
              <a:ahLst/>
              <a:cxnLst/>
              <a:rect l="l" t="t" r="r" b="b"/>
              <a:pathLst>
                <a:path w="10928" h="1049" extrusionOk="0">
                  <a:moveTo>
                    <a:pt x="1947" y="0"/>
                  </a:moveTo>
                  <a:lnTo>
                    <a:pt x="1" y="300"/>
                  </a:lnTo>
                  <a:lnTo>
                    <a:pt x="1" y="449"/>
                  </a:lnTo>
                  <a:lnTo>
                    <a:pt x="2246" y="898"/>
                  </a:lnTo>
                  <a:lnTo>
                    <a:pt x="4491" y="1048"/>
                  </a:lnTo>
                  <a:lnTo>
                    <a:pt x="6886" y="898"/>
                  </a:lnTo>
                  <a:lnTo>
                    <a:pt x="9131" y="749"/>
                  </a:lnTo>
                  <a:lnTo>
                    <a:pt x="10029" y="749"/>
                  </a:lnTo>
                  <a:lnTo>
                    <a:pt x="10179" y="599"/>
                  </a:lnTo>
                  <a:lnTo>
                    <a:pt x="10927" y="599"/>
                  </a:lnTo>
                  <a:lnTo>
                    <a:pt x="10927" y="449"/>
                  </a:lnTo>
                  <a:lnTo>
                    <a:pt x="10778" y="300"/>
                  </a:lnTo>
                  <a:lnTo>
                    <a:pt x="10329" y="300"/>
                  </a:lnTo>
                  <a:lnTo>
                    <a:pt x="9281" y="150"/>
                  </a:lnTo>
                  <a:lnTo>
                    <a:pt x="8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3808125" y="3459950"/>
              <a:ext cx="261950" cy="18725"/>
            </a:xfrm>
            <a:custGeom>
              <a:avLst/>
              <a:gdLst/>
              <a:ahLst/>
              <a:cxnLst/>
              <a:rect l="l" t="t" r="r" b="b"/>
              <a:pathLst>
                <a:path w="10478" h="749" extrusionOk="0">
                  <a:moveTo>
                    <a:pt x="1198" y="0"/>
                  </a:moveTo>
                  <a:lnTo>
                    <a:pt x="0" y="300"/>
                  </a:lnTo>
                  <a:lnTo>
                    <a:pt x="0" y="449"/>
                  </a:lnTo>
                  <a:lnTo>
                    <a:pt x="1198" y="749"/>
                  </a:lnTo>
                  <a:lnTo>
                    <a:pt x="7185" y="749"/>
                  </a:lnTo>
                  <a:lnTo>
                    <a:pt x="9430" y="599"/>
                  </a:lnTo>
                  <a:lnTo>
                    <a:pt x="10178" y="599"/>
                  </a:lnTo>
                  <a:lnTo>
                    <a:pt x="10328" y="449"/>
                  </a:lnTo>
                  <a:lnTo>
                    <a:pt x="10478" y="449"/>
                  </a:lnTo>
                  <a:lnTo>
                    <a:pt x="10328" y="150"/>
                  </a:lnTo>
                  <a:lnTo>
                    <a:pt x="9580" y="150"/>
                  </a:lnTo>
                  <a:lnTo>
                    <a:pt x="7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3808125" y="3534775"/>
              <a:ext cx="246975" cy="29975"/>
            </a:xfrm>
            <a:custGeom>
              <a:avLst/>
              <a:gdLst/>
              <a:ahLst/>
              <a:cxnLst/>
              <a:rect l="l" t="t" r="r" b="b"/>
              <a:pathLst>
                <a:path w="9879" h="1199" extrusionOk="0">
                  <a:moveTo>
                    <a:pt x="4640" y="1"/>
                  </a:moveTo>
                  <a:lnTo>
                    <a:pt x="2245" y="151"/>
                  </a:lnTo>
                  <a:lnTo>
                    <a:pt x="1198" y="300"/>
                  </a:lnTo>
                  <a:lnTo>
                    <a:pt x="150" y="450"/>
                  </a:lnTo>
                  <a:lnTo>
                    <a:pt x="0" y="600"/>
                  </a:lnTo>
                  <a:lnTo>
                    <a:pt x="150" y="749"/>
                  </a:lnTo>
                  <a:lnTo>
                    <a:pt x="898" y="899"/>
                  </a:lnTo>
                  <a:lnTo>
                    <a:pt x="2395" y="1198"/>
                  </a:lnTo>
                  <a:lnTo>
                    <a:pt x="4341" y="1198"/>
                  </a:lnTo>
                  <a:lnTo>
                    <a:pt x="6287" y="1049"/>
                  </a:lnTo>
                  <a:lnTo>
                    <a:pt x="7933" y="899"/>
                  </a:lnTo>
                  <a:lnTo>
                    <a:pt x="8981" y="899"/>
                  </a:lnTo>
                  <a:lnTo>
                    <a:pt x="9729" y="749"/>
                  </a:lnTo>
                  <a:lnTo>
                    <a:pt x="9879" y="600"/>
                  </a:lnTo>
                  <a:lnTo>
                    <a:pt x="9729" y="600"/>
                  </a:lnTo>
                  <a:lnTo>
                    <a:pt x="9131" y="450"/>
                  </a:lnTo>
                  <a:lnTo>
                    <a:pt x="6885" y="300"/>
                  </a:lnTo>
                  <a:lnTo>
                    <a:pt x="46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3800625" y="3620850"/>
              <a:ext cx="243250" cy="18725"/>
            </a:xfrm>
            <a:custGeom>
              <a:avLst/>
              <a:gdLst/>
              <a:ahLst/>
              <a:cxnLst/>
              <a:rect l="l" t="t" r="r" b="b"/>
              <a:pathLst>
                <a:path w="9730" h="749" extrusionOk="0">
                  <a:moveTo>
                    <a:pt x="1198" y="0"/>
                  </a:moveTo>
                  <a:lnTo>
                    <a:pt x="150" y="300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1198" y="749"/>
                  </a:lnTo>
                  <a:lnTo>
                    <a:pt x="4491" y="749"/>
                  </a:lnTo>
                  <a:lnTo>
                    <a:pt x="8832" y="599"/>
                  </a:lnTo>
                  <a:lnTo>
                    <a:pt x="9580" y="599"/>
                  </a:lnTo>
                  <a:lnTo>
                    <a:pt x="9730" y="449"/>
                  </a:lnTo>
                  <a:lnTo>
                    <a:pt x="9730" y="300"/>
                  </a:lnTo>
                  <a:lnTo>
                    <a:pt x="9580" y="150"/>
                  </a:lnTo>
                  <a:lnTo>
                    <a:pt x="8982" y="150"/>
                  </a:lnTo>
                  <a:lnTo>
                    <a:pt x="6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3796900" y="3699425"/>
              <a:ext cx="235750" cy="22475"/>
            </a:xfrm>
            <a:custGeom>
              <a:avLst/>
              <a:gdLst/>
              <a:ahLst/>
              <a:cxnLst/>
              <a:rect l="l" t="t" r="r" b="b"/>
              <a:pathLst>
                <a:path w="9430" h="899" extrusionOk="0">
                  <a:moveTo>
                    <a:pt x="4490" y="1"/>
                  </a:moveTo>
                  <a:lnTo>
                    <a:pt x="299" y="300"/>
                  </a:lnTo>
                  <a:lnTo>
                    <a:pt x="0" y="300"/>
                  </a:lnTo>
                  <a:lnTo>
                    <a:pt x="0" y="599"/>
                  </a:lnTo>
                  <a:lnTo>
                    <a:pt x="299" y="749"/>
                  </a:lnTo>
                  <a:lnTo>
                    <a:pt x="4490" y="899"/>
                  </a:lnTo>
                  <a:lnTo>
                    <a:pt x="6586" y="899"/>
                  </a:lnTo>
                  <a:lnTo>
                    <a:pt x="8681" y="599"/>
                  </a:lnTo>
                  <a:lnTo>
                    <a:pt x="9280" y="599"/>
                  </a:lnTo>
                  <a:lnTo>
                    <a:pt x="9430" y="450"/>
                  </a:lnTo>
                  <a:lnTo>
                    <a:pt x="9280" y="300"/>
                  </a:lnTo>
                  <a:lnTo>
                    <a:pt x="8681" y="150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3789400" y="3781750"/>
              <a:ext cx="235775" cy="26225"/>
            </a:xfrm>
            <a:custGeom>
              <a:avLst/>
              <a:gdLst/>
              <a:ahLst/>
              <a:cxnLst/>
              <a:rect l="l" t="t" r="r" b="b"/>
              <a:pathLst>
                <a:path w="9431" h="1049" extrusionOk="0">
                  <a:moveTo>
                    <a:pt x="3593" y="1"/>
                  </a:moveTo>
                  <a:lnTo>
                    <a:pt x="1947" y="150"/>
                  </a:lnTo>
                  <a:lnTo>
                    <a:pt x="150" y="150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" y="599"/>
                  </a:lnTo>
                  <a:lnTo>
                    <a:pt x="150" y="599"/>
                  </a:lnTo>
                  <a:lnTo>
                    <a:pt x="2695" y="749"/>
                  </a:lnTo>
                  <a:lnTo>
                    <a:pt x="5090" y="899"/>
                  </a:lnTo>
                  <a:lnTo>
                    <a:pt x="6736" y="1048"/>
                  </a:lnTo>
                  <a:lnTo>
                    <a:pt x="8383" y="899"/>
                  </a:lnTo>
                  <a:lnTo>
                    <a:pt x="9131" y="749"/>
                  </a:lnTo>
                  <a:lnTo>
                    <a:pt x="9431" y="749"/>
                  </a:lnTo>
                  <a:lnTo>
                    <a:pt x="9431" y="599"/>
                  </a:lnTo>
                  <a:lnTo>
                    <a:pt x="9431" y="450"/>
                  </a:lnTo>
                  <a:lnTo>
                    <a:pt x="9281" y="300"/>
                  </a:lnTo>
                  <a:lnTo>
                    <a:pt x="8532" y="150"/>
                  </a:lnTo>
                  <a:lnTo>
                    <a:pt x="7185" y="150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3804375" y="3864075"/>
              <a:ext cx="205825" cy="22475"/>
            </a:xfrm>
            <a:custGeom>
              <a:avLst/>
              <a:gdLst/>
              <a:ahLst/>
              <a:cxnLst/>
              <a:rect l="l" t="t" r="r" b="b"/>
              <a:pathLst>
                <a:path w="8233" h="899" extrusionOk="0">
                  <a:moveTo>
                    <a:pt x="2096" y="1"/>
                  </a:moveTo>
                  <a:lnTo>
                    <a:pt x="150" y="150"/>
                  </a:lnTo>
                  <a:lnTo>
                    <a:pt x="0" y="150"/>
                  </a:lnTo>
                  <a:lnTo>
                    <a:pt x="0" y="30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2096" y="749"/>
                  </a:lnTo>
                  <a:lnTo>
                    <a:pt x="3892" y="899"/>
                  </a:lnTo>
                  <a:lnTo>
                    <a:pt x="7484" y="599"/>
                  </a:lnTo>
                  <a:lnTo>
                    <a:pt x="8083" y="599"/>
                  </a:lnTo>
                  <a:lnTo>
                    <a:pt x="8233" y="450"/>
                  </a:lnTo>
                  <a:lnTo>
                    <a:pt x="8083" y="300"/>
                  </a:lnTo>
                  <a:lnTo>
                    <a:pt x="7484" y="3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3751975" y="3938925"/>
              <a:ext cx="243275" cy="29950"/>
            </a:xfrm>
            <a:custGeom>
              <a:avLst/>
              <a:gdLst/>
              <a:ahLst/>
              <a:cxnLst/>
              <a:rect l="l" t="t" r="r" b="b"/>
              <a:pathLst>
                <a:path w="9731" h="1198" extrusionOk="0">
                  <a:moveTo>
                    <a:pt x="3743" y="0"/>
                  </a:moveTo>
                  <a:lnTo>
                    <a:pt x="1947" y="150"/>
                  </a:lnTo>
                  <a:lnTo>
                    <a:pt x="151" y="449"/>
                  </a:lnTo>
                  <a:lnTo>
                    <a:pt x="1" y="449"/>
                  </a:lnTo>
                  <a:lnTo>
                    <a:pt x="1" y="599"/>
                  </a:lnTo>
                  <a:lnTo>
                    <a:pt x="151" y="898"/>
                  </a:lnTo>
                  <a:lnTo>
                    <a:pt x="2246" y="1048"/>
                  </a:lnTo>
                  <a:lnTo>
                    <a:pt x="4641" y="1198"/>
                  </a:lnTo>
                  <a:lnTo>
                    <a:pt x="6886" y="1048"/>
                  </a:lnTo>
                  <a:lnTo>
                    <a:pt x="9131" y="898"/>
                  </a:lnTo>
                  <a:lnTo>
                    <a:pt x="9580" y="749"/>
                  </a:lnTo>
                  <a:lnTo>
                    <a:pt x="9730" y="599"/>
                  </a:lnTo>
                  <a:lnTo>
                    <a:pt x="9580" y="449"/>
                  </a:lnTo>
                  <a:lnTo>
                    <a:pt x="9131" y="299"/>
                  </a:lnTo>
                  <a:lnTo>
                    <a:pt x="7635" y="150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3789400" y="4021250"/>
              <a:ext cx="198350" cy="26200"/>
            </a:xfrm>
            <a:custGeom>
              <a:avLst/>
              <a:gdLst/>
              <a:ahLst/>
              <a:cxnLst/>
              <a:rect l="l" t="t" r="r" b="b"/>
              <a:pathLst>
                <a:path w="7934" h="1048" extrusionOk="0">
                  <a:moveTo>
                    <a:pt x="3743" y="0"/>
                  </a:moveTo>
                  <a:lnTo>
                    <a:pt x="1947" y="150"/>
                  </a:lnTo>
                  <a:lnTo>
                    <a:pt x="300" y="299"/>
                  </a:lnTo>
                  <a:lnTo>
                    <a:pt x="150" y="299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300" y="748"/>
                  </a:lnTo>
                  <a:lnTo>
                    <a:pt x="3743" y="1048"/>
                  </a:lnTo>
                  <a:lnTo>
                    <a:pt x="5389" y="1048"/>
                  </a:lnTo>
                  <a:lnTo>
                    <a:pt x="7185" y="748"/>
                  </a:lnTo>
                  <a:lnTo>
                    <a:pt x="7784" y="748"/>
                  </a:lnTo>
                  <a:lnTo>
                    <a:pt x="7934" y="599"/>
                  </a:lnTo>
                  <a:lnTo>
                    <a:pt x="7784" y="449"/>
                  </a:lnTo>
                  <a:lnTo>
                    <a:pt x="7185" y="299"/>
                  </a:lnTo>
                  <a:lnTo>
                    <a:pt x="5539" y="150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3800625" y="4182150"/>
              <a:ext cx="164675" cy="26200"/>
            </a:xfrm>
            <a:custGeom>
              <a:avLst/>
              <a:gdLst/>
              <a:ahLst/>
              <a:cxnLst/>
              <a:rect l="l" t="t" r="r" b="b"/>
              <a:pathLst>
                <a:path w="6587" h="1048" extrusionOk="0">
                  <a:moveTo>
                    <a:pt x="2994" y="0"/>
                  </a:moveTo>
                  <a:lnTo>
                    <a:pt x="1498" y="150"/>
                  </a:lnTo>
                  <a:lnTo>
                    <a:pt x="150" y="300"/>
                  </a:lnTo>
                  <a:lnTo>
                    <a:pt x="1" y="449"/>
                  </a:lnTo>
                  <a:lnTo>
                    <a:pt x="1" y="599"/>
                  </a:lnTo>
                  <a:lnTo>
                    <a:pt x="1" y="749"/>
                  </a:lnTo>
                  <a:lnTo>
                    <a:pt x="150" y="749"/>
                  </a:lnTo>
                  <a:lnTo>
                    <a:pt x="749" y="898"/>
                  </a:lnTo>
                  <a:lnTo>
                    <a:pt x="2096" y="1048"/>
                  </a:lnTo>
                  <a:lnTo>
                    <a:pt x="3294" y="1048"/>
                  </a:lnTo>
                  <a:lnTo>
                    <a:pt x="5838" y="749"/>
                  </a:lnTo>
                  <a:lnTo>
                    <a:pt x="6437" y="599"/>
                  </a:lnTo>
                  <a:lnTo>
                    <a:pt x="6587" y="599"/>
                  </a:lnTo>
                  <a:lnTo>
                    <a:pt x="6587" y="449"/>
                  </a:lnTo>
                  <a:lnTo>
                    <a:pt x="6587" y="300"/>
                  </a:lnTo>
                  <a:lnTo>
                    <a:pt x="6437" y="300"/>
                  </a:lnTo>
                  <a:lnTo>
                    <a:pt x="5838" y="150"/>
                  </a:lnTo>
                  <a:lnTo>
                    <a:pt x="4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3804375" y="4103550"/>
              <a:ext cx="172150" cy="22500"/>
            </a:xfrm>
            <a:custGeom>
              <a:avLst/>
              <a:gdLst/>
              <a:ahLst/>
              <a:cxnLst/>
              <a:rect l="l" t="t" r="r" b="b"/>
              <a:pathLst>
                <a:path w="6886" h="900" extrusionOk="0">
                  <a:moveTo>
                    <a:pt x="1647" y="1"/>
                  </a:moveTo>
                  <a:lnTo>
                    <a:pt x="150" y="151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600"/>
                  </a:lnTo>
                  <a:lnTo>
                    <a:pt x="150" y="749"/>
                  </a:lnTo>
                  <a:lnTo>
                    <a:pt x="1647" y="899"/>
                  </a:lnTo>
                  <a:lnTo>
                    <a:pt x="3144" y="899"/>
                  </a:lnTo>
                  <a:lnTo>
                    <a:pt x="6137" y="749"/>
                  </a:lnTo>
                  <a:lnTo>
                    <a:pt x="6736" y="600"/>
                  </a:lnTo>
                  <a:lnTo>
                    <a:pt x="6886" y="600"/>
                  </a:lnTo>
                  <a:lnTo>
                    <a:pt x="6886" y="450"/>
                  </a:lnTo>
                  <a:lnTo>
                    <a:pt x="6886" y="300"/>
                  </a:lnTo>
                  <a:lnTo>
                    <a:pt x="6736" y="300"/>
                  </a:lnTo>
                  <a:lnTo>
                    <a:pt x="6137" y="151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3804375" y="4264475"/>
              <a:ext cx="149700" cy="22475"/>
            </a:xfrm>
            <a:custGeom>
              <a:avLst/>
              <a:gdLst/>
              <a:ahLst/>
              <a:cxnLst/>
              <a:rect l="l" t="t" r="r" b="b"/>
              <a:pathLst>
                <a:path w="5988" h="899" extrusionOk="0">
                  <a:moveTo>
                    <a:pt x="1497" y="0"/>
                  </a:move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150" y="749"/>
                  </a:lnTo>
                  <a:lnTo>
                    <a:pt x="1497" y="898"/>
                  </a:lnTo>
                  <a:lnTo>
                    <a:pt x="3892" y="898"/>
                  </a:lnTo>
                  <a:lnTo>
                    <a:pt x="5239" y="749"/>
                  </a:lnTo>
                  <a:lnTo>
                    <a:pt x="5988" y="599"/>
                  </a:lnTo>
                  <a:lnTo>
                    <a:pt x="5988" y="449"/>
                  </a:lnTo>
                  <a:lnTo>
                    <a:pt x="5988" y="300"/>
                  </a:lnTo>
                  <a:lnTo>
                    <a:pt x="5239" y="150"/>
                  </a:lnTo>
                  <a:lnTo>
                    <a:pt x="40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3808125" y="4343050"/>
              <a:ext cx="134725" cy="26225"/>
            </a:xfrm>
            <a:custGeom>
              <a:avLst/>
              <a:gdLst/>
              <a:ahLst/>
              <a:cxnLst/>
              <a:rect l="l" t="t" r="r" b="b"/>
              <a:pathLst>
                <a:path w="5389" h="1049" extrusionOk="0">
                  <a:moveTo>
                    <a:pt x="2395" y="0"/>
                  </a:moveTo>
                  <a:lnTo>
                    <a:pt x="1198" y="150"/>
                  </a:lnTo>
                  <a:lnTo>
                    <a:pt x="150" y="300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0" y="749"/>
                  </a:lnTo>
                  <a:lnTo>
                    <a:pt x="150" y="749"/>
                  </a:lnTo>
                  <a:lnTo>
                    <a:pt x="300" y="898"/>
                  </a:lnTo>
                  <a:lnTo>
                    <a:pt x="1347" y="1048"/>
                  </a:lnTo>
                  <a:lnTo>
                    <a:pt x="2395" y="1048"/>
                  </a:lnTo>
                  <a:lnTo>
                    <a:pt x="3892" y="898"/>
                  </a:lnTo>
                  <a:lnTo>
                    <a:pt x="4640" y="749"/>
                  </a:lnTo>
                  <a:lnTo>
                    <a:pt x="5239" y="749"/>
                  </a:lnTo>
                  <a:lnTo>
                    <a:pt x="5239" y="599"/>
                  </a:lnTo>
                  <a:lnTo>
                    <a:pt x="5389" y="449"/>
                  </a:lnTo>
                  <a:lnTo>
                    <a:pt x="5239" y="300"/>
                  </a:lnTo>
                  <a:lnTo>
                    <a:pt x="4640" y="150"/>
                  </a:lnTo>
                  <a:lnTo>
                    <a:pt x="3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3789400" y="4425375"/>
              <a:ext cx="142225" cy="22475"/>
            </a:xfrm>
            <a:custGeom>
              <a:avLst/>
              <a:gdLst/>
              <a:ahLst/>
              <a:cxnLst/>
              <a:rect l="l" t="t" r="r" b="b"/>
              <a:pathLst>
                <a:path w="5689" h="899" extrusionOk="0">
                  <a:moveTo>
                    <a:pt x="1348" y="0"/>
                  </a:moveTo>
                  <a:lnTo>
                    <a:pt x="749" y="150"/>
                  </a:lnTo>
                  <a:lnTo>
                    <a:pt x="150" y="300"/>
                  </a:lnTo>
                  <a:lnTo>
                    <a:pt x="1" y="599"/>
                  </a:lnTo>
                  <a:lnTo>
                    <a:pt x="150" y="599"/>
                  </a:lnTo>
                  <a:lnTo>
                    <a:pt x="749" y="898"/>
                  </a:lnTo>
                  <a:lnTo>
                    <a:pt x="2695" y="898"/>
                  </a:lnTo>
                  <a:lnTo>
                    <a:pt x="4940" y="749"/>
                  </a:lnTo>
                  <a:lnTo>
                    <a:pt x="5539" y="599"/>
                  </a:lnTo>
                  <a:lnTo>
                    <a:pt x="5689" y="599"/>
                  </a:lnTo>
                  <a:lnTo>
                    <a:pt x="5689" y="449"/>
                  </a:lnTo>
                  <a:lnTo>
                    <a:pt x="5539" y="300"/>
                  </a:lnTo>
                  <a:lnTo>
                    <a:pt x="4940" y="150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3785675" y="4507700"/>
              <a:ext cx="134725" cy="22475"/>
            </a:xfrm>
            <a:custGeom>
              <a:avLst/>
              <a:gdLst/>
              <a:ahLst/>
              <a:cxnLst/>
              <a:rect l="l" t="t" r="r" b="b"/>
              <a:pathLst>
                <a:path w="5389" h="899" extrusionOk="0">
                  <a:moveTo>
                    <a:pt x="1497" y="0"/>
                  </a:moveTo>
                  <a:lnTo>
                    <a:pt x="449" y="150"/>
                  </a:lnTo>
                  <a:lnTo>
                    <a:pt x="150" y="300"/>
                  </a:lnTo>
                  <a:lnTo>
                    <a:pt x="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599" y="749"/>
                  </a:lnTo>
                  <a:lnTo>
                    <a:pt x="1198" y="898"/>
                  </a:lnTo>
                  <a:lnTo>
                    <a:pt x="2545" y="898"/>
                  </a:lnTo>
                  <a:lnTo>
                    <a:pt x="4640" y="749"/>
                  </a:lnTo>
                  <a:lnTo>
                    <a:pt x="5239" y="599"/>
                  </a:lnTo>
                  <a:lnTo>
                    <a:pt x="5389" y="449"/>
                  </a:lnTo>
                  <a:lnTo>
                    <a:pt x="5389" y="300"/>
                  </a:lnTo>
                  <a:lnTo>
                    <a:pt x="5239" y="150"/>
                  </a:lnTo>
                  <a:lnTo>
                    <a:pt x="4640" y="150"/>
                  </a:lnTo>
                  <a:lnTo>
                    <a:pt x="3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3781925" y="4586275"/>
              <a:ext cx="134725" cy="26225"/>
            </a:xfrm>
            <a:custGeom>
              <a:avLst/>
              <a:gdLst/>
              <a:ahLst/>
              <a:cxnLst/>
              <a:rect l="l" t="t" r="r" b="b"/>
              <a:pathLst>
                <a:path w="5389" h="1049" extrusionOk="0">
                  <a:moveTo>
                    <a:pt x="1348" y="1"/>
                  </a:moveTo>
                  <a:lnTo>
                    <a:pt x="749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0" y="599"/>
                  </a:lnTo>
                  <a:lnTo>
                    <a:pt x="150" y="749"/>
                  </a:lnTo>
                  <a:lnTo>
                    <a:pt x="1048" y="1048"/>
                  </a:lnTo>
                  <a:lnTo>
                    <a:pt x="3293" y="1048"/>
                  </a:lnTo>
                  <a:lnTo>
                    <a:pt x="4341" y="899"/>
                  </a:lnTo>
                  <a:lnTo>
                    <a:pt x="5089" y="749"/>
                  </a:lnTo>
                  <a:lnTo>
                    <a:pt x="5239" y="749"/>
                  </a:lnTo>
                  <a:lnTo>
                    <a:pt x="5389" y="599"/>
                  </a:lnTo>
                  <a:lnTo>
                    <a:pt x="5389" y="450"/>
                  </a:lnTo>
                  <a:lnTo>
                    <a:pt x="5239" y="300"/>
                  </a:lnTo>
                  <a:lnTo>
                    <a:pt x="5089" y="300"/>
                  </a:lnTo>
                  <a:lnTo>
                    <a:pt x="4341" y="150"/>
                  </a:lnTo>
                  <a:lnTo>
                    <a:pt x="3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3766950" y="4668600"/>
              <a:ext cx="134750" cy="26225"/>
            </a:xfrm>
            <a:custGeom>
              <a:avLst/>
              <a:gdLst/>
              <a:ahLst/>
              <a:cxnLst/>
              <a:rect l="l" t="t" r="r" b="b"/>
              <a:pathLst>
                <a:path w="5390" h="1049" extrusionOk="0">
                  <a:moveTo>
                    <a:pt x="1198" y="0"/>
                  </a:moveTo>
                  <a:lnTo>
                    <a:pt x="150" y="300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1198" y="899"/>
                  </a:lnTo>
                  <a:lnTo>
                    <a:pt x="2246" y="1048"/>
                  </a:lnTo>
                  <a:lnTo>
                    <a:pt x="3294" y="899"/>
                  </a:lnTo>
                  <a:lnTo>
                    <a:pt x="4491" y="749"/>
                  </a:lnTo>
                  <a:lnTo>
                    <a:pt x="5239" y="599"/>
                  </a:lnTo>
                  <a:lnTo>
                    <a:pt x="5389" y="449"/>
                  </a:lnTo>
                  <a:lnTo>
                    <a:pt x="5239" y="300"/>
                  </a:lnTo>
                  <a:lnTo>
                    <a:pt x="4491" y="150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3781925" y="4750925"/>
              <a:ext cx="108550" cy="18725"/>
            </a:xfrm>
            <a:custGeom>
              <a:avLst/>
              <a:gdLst/>
              <a:ahLst/>
              <a:cxnLst/>
              <a:rect l="l" t="t" r="r" b="b"/>
              <a:pathLst>
                <a:path w="4342" h="749" extrusionOk="0">
                  <a:moveTo>
                    <a:pt x="599" y="0"/>
                  </a:moveTo>
                  <a:lnTo>
                    <a:pt x="0" y="150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599" y="749"/>
                  </a:lnTo>
                  <a:lnTo>
                    <a:pt x="3443" y="749"/>
                  </a:lnTo>
                  <a:lnTo>
                    <a:pt x="4191" y="449"/>
                  </a:lnTo>
                  <a:lnTo>
                    <a:pt x="4341" y="449"/>
                  </a:lnTo>
                  <a:lnTo>
                    <a:pt x="4191" y="300"/>
                  </a:lnTo>
                  <a:lnTo>
                    <a:pt x="4191" y="150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3796900" y="4829500"/>
              <a:ext cx="82350" cy="22475"/>
            </a:xfrm>
            <a:custGeom>
              <a:avLst/>
              <a:gdLst/>
              <a:ahLst/>
              <a:cxnLst/>
              <a:rect l="l" t="t" r="r" b="b"/>
              <a:pathLst>
                <a:path w="3294" h="899" extrusionOk="0">
                  <a:moveTo>
                    <a:pt x="749" y="1"/>
                  </a:moveTo>
                  <a:lnTo>
                    <a:pt x="299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299" y="749"/>
                  </a:lnTo>
                  <a:lnTo>
                    <a:pt x="749" y="899"/>
                  </a:lnTo>
                  <a:lnTo>
                    <a:pt x="1347" y="899"/>
                  </a:lnTo>
                  <a:lnTo>
                    <a:pt x="2395" y="749"/>
                  </a:lnTo>
                  <a:lnTo>
                    <a:pt x="3143" y="599"/>
                  </a:lnTo>
                  <a:lnTo>
                    <a:pt x="3293" y="450"/>
                  </a:lnTo>
                  <a:lnTo>
                    <a:pt x="3143" y="300"/>
                  </a:lnTo>
                  <a:lnTo>
                    <a:pt x="2545" y="15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3804375" y="4911825"/>
              <a:ext cx="71125" cy="18725"/>
            </a:xfrm>
            <a:custGeom>
              <a:avLst/>
              <a:gdLst/>
              <a:ahLst/>
              <a:cxnLst/>
              <a:rect l="l" t="t" r="r" b="b"/>
              <a:pathLst>
                <a:path w="2845" h="749" extrusionOk="0">
                  <a:moveTo>
                    <a:pt x="899" y="1"/>
                  </a:moveTo>
                  <a:lnTo>
                    <a:pt x="150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899" y="749"/>
                  </a:lnTo>
                  <a:lnTo>
                    <a:pt x="1647" y="749"/>
                  </a:lnTo>
                  <a:lnTo>
                    <a:pt x="2395" y="599"/>
                  </a:lnTo>
                  <a:lnTo>
                    <a:pt x="2695" y="599"/>
                  </a:lnTo>
                  <a:lnTo>
                    <a:pt x="2844" y="450"/>
                  </a:lnTo>
                  <a:lnTo>
                    <a:pt x="2695" y="150"/>
                  </a:lnTo>
                  <a:lnTo>
                    <a:pt x="2395" y="15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3793150" y="4990400"/>
              <a:ext cx="67375" cy="22475"/>
            </a:xfrm>
            <a:custGeom>
              <a:avLst/>
              <a:gdLst/>
              <a:ahLst/>
              <a:cxnLst/>
              <a:rect l="l" t="t" r="r" b="b"/>
              <a:pathLst>
                <a:path w="2695" h="899" extrusionOk="0">
                  <a:moveTo>
                    <a:pt x="1048" y="1"/>
                  </a:moveTo>
                  <a:lnTo>
                    <a:pt x="449" y="15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749"/>
                  </a:lnTo>
                  <a:lnTo>
                    <a:pt x="300" y="899"/>
                  </a:lnTo>
                  <a:lnTo>
                    <a:pt x="1647" y="899"/>
                  </a:lnTo>
                  <a:lnTo>
                    <a:pt x="2395" y="749"/>
                  </a:lnTo>
                  <a:lnTo>
                    <a:pt x="2545" y="600"/>
                  </a:lnTo>
                  <a:lnTo>
                    <a:pt x="2695" y="450"/>
                  </a:lnTo>
                  <a:lnTo>
                    <a:pt x="2545" y="300"/>
                  </a:lnTo>
                  <a:lnTo>
                    <a:pt x="2395" y="300"/>
                  </a:lnTo>
                  <a:lnTo>
                    <a:pt x="1797" y="150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3793150" y="5076475"/>
              <a:ext cx="59900" cy="15000"/>
            </a:xfrm>
            <a:custGeom>
              <a:avLst/>
              <a:gdLst/>
              <a:ahLst/>
              <a:cxnLst/>
              <a:rect l="l" t="t" r="r" b="b"/>
              <a:pathLst>
                <a:path w="2396" h="600" extrusionOk="0">
                  <a:moveTo>
                    <a:pt x="150" y="0"/>
                  </a:moveTo>
                  <a:lnTo>
                    <a:pt x="150" y="150"/>
                  </a:lnTo>
                  <a:lnTo>
                    <a:pt x="0" y="300"/>
                  </a:lnTo>
                  <a:lnTo>
                    <a:pt x="0" y="449"/>
                  </a:lnTo>
                  <a:lnTo>
                    <a:pt x="300" y="449"/>
                  </a:lnTo>
                  <a:lnTo>
                    <a:pt x="1048" y="599"/>
                  </a:lnTo>
                  <a:lnTo>
                    <a:pt x="1946" y="599"/>
                  </a:lnTo>
                  <a:lnTo>
                    <a:pt x="2395" y="449"/>
                  </a:lnTo>
                  <a:lnTo>
                    <a:pt x="2395" y="300"/>
                  </a:lnTo>
                  <a:lnTo>
                    <a:pt x="2395" y="150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1192500" y="238125"/>
              <a:ext cx="5235000" cy="5238750"/>
            </a:xfrm>
            <a:custGeom>
              <a:avLst/>
              <a:gdLst/>
              <a:ahLst/>
              <a:cxnLst/>
              <a:rect l="l" t="t" r="r" b="b"/>
              <a:pathLst>
                <a:path w="209400" h="209550" extrusionOk="0">
                  <a:moveTo>
                    <a:pt x="100135" y="23200"/>
                  </a:moveTo>
                  <a:lnTo>
                    <a:pt x="98638" y="34276"/>
                  </a:lnTo>
                  <a:lnTo>
                    <a:pt x="94597" y="34725"/>
                  </a:lnTo>
                  <a:lnTo>
                    <a:pt x="90555" y="35324"/>
                  </a:lnTo>
                  <a:lnTo>
                    <a:pt x="90555" y="35324"/>
                  </a:lnTo>
                  <a:lnTo>
                    <a:pt x="90705" y="24248"/>
                  </a:lnTo>
                  <a:lnTo>
                    <a:pt x="95345" y="23649"/>
                  </a:lnTo>
                  <a:lnTo>
                    <a:pt x="100135" y="23200"/>
                  </a:lnTo>
                  <a:close/>
                  <a:moveTo>
                    <a:pt x="108517" y="23200"/>
                  </a:moveTo>
                  <a:lnTo>
                    <a:pt x="113606" y="23500"/>
                  </a:lnTo>
                  <a:lnTo>
                    <a:pt x="118845" y="24248"/>
                  </a:lnTo>
                  <a:lnTo>
                    <a:pt x="118845" y="35324"/>
                  </a:lnTo>
                  <a:lnTo>
                    <a:pt x="114504" y="34576"/>
                  </a:lnTo>
                  <a:lnTo>
                    <a:pt x="110163" y="34127"/>
                  </a:lnTo>
                  <a:lnTo>
                    <a:pt x="108517" y="23200"/>
                  </a:lnTo>
                  <a:close/>
                  <a:moveTo>
                    <a:pt x="89657" y="24398"/>
                  </a:moveTo>
                  <a:lnTo>
                    <a:pt x="89657" y="24547"/>
                  </a:lnTo>
                  <a:lnTo>
                    <a:pt x="88310" y="24996"/>
                  </a:lnTo>
                  <a:lnTo>
                    <a:pt x="87262" y="25146"/>
                  </a:lnTo>
                  <a:lnTo>
                    <a:pt x="86215" y="25595"/>
                  </a:lnTo>
                  <a:lnTo>
                    <a:pt x="86215" y="25745"/>
                  </a:lnTo>
                  <a:lnTo>
                    <a:pt x="88011" y="25296"/>
                  </a:lnTo>
                  <a:lnTo>
                    <a:pt x="88909" y="25146"/>
                  </a:lnTo>
                  <a:lnTo>
                    <a:pt x="89657" y="24996"/>
                  </a:lnTo>
                  <a:lnTo>
                    <a:pt x="89657" y="25745"/>
                  </a:lnTo>
                  <a:lnTo>
                    <a:pt x="88310" y="26194"/>
                  </a:lnTo>
                  <a:lnTo>
                    <a:pt x="87412" y="26493"/>
                  </a:lnTo>
                  <a:lnTo>
                    <a:pt x="86514" y="26792"/>
                  </a:lnTo>
                  <a:lnTo>
                    <a:pt x="86364" y="26942"/>
                  </a:lnTo>
                  <a:lnTo>
                    <a:pt x="86514" y="26942"/>
                  </a:lnTo>
                  <a:lnTo>
                    <a:pt x="88460" y="26493"/>
                  </a:lnTo>
                  <a:lnTo>
                    <a:pt x="89657" y="26194"/>
                  </a:lnTo>
                  <a:lnTo>
                    <a:pt x="89657" y="27092"/>
                  </a:lnTo>
                  <a:lnTo>
                    <a:pt x="88310" y="27541"/>
                  </a:lnTo>
                  <a:lnTo>
                    <a:pt x="87412" y="27691"/>
                  </a:lnTo>
                  <a:lnTo>
                    <a:pt x="86514" y="28140"/>
                  </a:lnTo>
                  <a:lnTo>
                    <a:pt x="86514" y="28289"/>
                  </a:lnTo>
                  <a:lnTo>
                    <a:pt x="87412" y="27990"/>
                  </a:lnTo>
                  <a:lnTo>
                    <a:pt x="88310" y="27840"/>
                  </a:lnTo>
                  <a:lnTo>
                    <a:pt x="89657" y="27391"/>
                  </a:lnTo>
                  <a:lnTo>
                    <a:pt x="89657" y="28289"/>
                  </a:lnTo>
                  <a:lnTo>
                    <a:pt x="88310" y="28589"/>
                  </a:lnTo>
                  <a:lnTo>
                    <a:pt x="87562" y="28888"/>
                  </a:lnTo>
                  <a:lnTo>
                    <a:pt x="86963" y="29187"/>
                  </a:lnTo>
                  <a:lnTo>
                    <a:pt x="86963" y="29337"/>
                  </a:lnTo>
                  <a:lnTo>
                    <a:pt x="87113" y="29337"/>
                  </a:lnTo>
                  <a:lnTo>
                    <a:pt x="88759" y="28738"/>
                  </a:lnTo>
                  <a:lnTo>
                    <a:pt x="89657" y="28589"/>
                  </a:lnTo>
                  <a:lnTo>
                    <a:pt x="89657" y="29786"/>
                  </a:lnTo>
                  <a:lnTo>
                    <a:pt x="88610" y="30085"/>
                  </a:lnTo>
                  <a:lnTo>
                    <a:pt x="87712" y="30385"/>
                  </a:lnTo>
                  <a:lnTo>
                    <a:pt x="86963" y="30684"/>
                  </a:lnTo>
                  <a:lnTo>
                    <a:pt x="86963" y="30834"/>
                  </a:lnTo>
                  <a:lnTo>
                    <a:pt x="87861" y="30534"/>
                  </a:lnTo>
                  <a:lnTo>
                    <a:pt x="88610" y="30385"/>
                  </a:lnTo>
                  <a:lnTo>
                    <a:pt x="89657" y="30085"/>
                  </a:lnTo>
                  <a:lnTo>
                    <a:pt x="89657" y="30983"/>
                  </a:lnTo>
                  <a:lnTo>
                    <a:pt x="88759" y="31133"/>
                  </a:lnTo>
                  <a:lnTo>
                    <a:pt x="88011" y="31433"/>
                  </a:lnTo>
                  <a:lnTo>
                    <a:pt x="87262" y="31732"/>
                  </a:lnTo>
                  <a:lnTo>
                    <a:pt x="87262" y="31882"/>
                  </a:lnTo>
                  <a:lnTo>
                    <a:pt x="89208" y="31283"/>
                  </a:lnTo>
                  <a:lnTo>
                    <a:pt x="89657" y="31283"/>
                  </a:lnTo>
                  <a:lnTo>
                    <a:pt x="89657" y="32031"/>
                  </a:lnTo>
                  <a:lnTo>
                    <a:pt x="89059" y="32181"/>
                  </a:lnTo>
                  <a:lnTo>
                    <a:pt x="87562" y="32780"/>
                  </a:lnTo>
                  <a:lnTo>
                    <a:pt x="87562" y="32929"/>
                  </a:lnTo>
                  <a:lnTo>
                    <a:pt x="87712" y="32929"/>
                  </a:lnTo>
                  <a:lnTo>
                    <a:pt x="89059" y="32480"/>
                  </a:lnTo>
                  <a:lnTo>
                    <a:pt x="89657" y="32331"/>
                  </a:lnTo>
                  <a:lnTo>
                    <a:pt x="89657" y="32331"/>
                  </a:lnTo>
                  <a:lnTo>
                    <a:pt x="89508" y="33229"/>
                  </a:lnTo>
                  <a:lnTo>
                    <a:pt x="88759" y="33378"/>
                  </a:lnTo>
                  <a:lnTo>
                    <a:pt x="87861" y="33678"/>
                  </a:lnTo>
                  <a:lnTo>
                    <a:pt x="87861" y="33827"/>
                  </a:lnTo>
                  <a:lnTo>
                    <a:pt x="88759" y="33678"/>
                  </a:lnTo>
                  <a:lnTo>
                    <a:pt x="89508" y="33378"/>
                  </a:lnTo>
                  <a:lnTo>
                    <a:pt x="89508" y="34276"/>
                  </a:lnTo>
                  <a:lnTo>
                    <a:pt x="89208" y="34276"/>
                  </a:lnTo>
                  <a:lnTo>
                    <a:pt x="88759" y="34576"/>
                  </a:lnTo>
                  <a:lnTo>
                    <a:pt x="88161" y="34725"/>
                  </a:lnTo>
                  <a:lnTo>
                    <a:pt x="88161" y="34875"/>
                  </a:lnTo>
                  <a:lnTo>
                    <a:pt x="89358" y="34576"/>
                  </a:lnTo>
                  <a:lnTo>
                    <a:pt x="89508" y="34426"/>
                  </a:lnTo>
                  <a:lnTo>
                    <a:pt x="89508" y="35174"/>
                  </a:lnTo>
                  <a:lnTo>
                    <a:pt x="88310" y="35773"/>
                  </a:lnTo>
                  <a:lnTo>
                    <a:pt x="88310" y="35923"/>
                  </a:lnTo>
                  <a:lnTo>
                    <a:pt x="88460" y="35923"/>
                  </a:lnTo>
                  <a:lnTo>
                    <a:pt x="89059" y="35624"/>
                  </a:lnTo>
                  <a:lnTo>
                    <a:pt x="89508" y="35474"/>
                  </a:lnTo>
                  <a:lnTo>
                    <a:pt x="89508" y="35624"/>
                  </a:lnTo>
                  <a:lnTo>
                    <a:pt x="89508" y="36222"/>
                  </a:lnTo>
                  <a:lnTo>
                    <a:pt x="89358" y="36222"/>
                  </a:lnTo>
                  <a:lnTo>
                    <a:pt x="88909" y="36522"/>
                  </a:lnTo>
                  <a:lnTo>
                    <a:pt x="88460" y="36821"/>
                  </a:lnTo>
                  <a:lnTo>
                    <a:pt x="88610" y="36821"/>
                  </a:lnTo>
                  <a:lnTo>
                    <a:pt x="88909" y="36671"/>
                  </a:lnTo>
                  <a:lnTo>
                    <a:pt x="89358" y="36522"/>
                  </a:lnTo>
                  <a:lnTo>
                    <a:pt x="89508" y="36522"/>
                  </a:lnTo>
                  <a:lnTo>
                    <a:pt x="89508" y="37120"/>
                  </a:lnTo>
                  <a:lnTo>
                    <a:pt x="89508" y="37270"/>
                  </a:lnTo>
                  <a:lnTo>
                    <a:pt x="88909" y="37569"/>
                  </a:lnTo>
                  <a:lnTo>
                    <a:pt x="88909" y="37719"/>
                  </a:lnTo>
                  <a:lnTo>
                    <a:pt x="89508" y="37420"/>
                  </a:lnTo>
                  <a:lnTo>
                    <a:pt x="89508" y="38318"/>
                  </a:lnTo>
                  <a:lnTo>
                    <a:pt x="88909" y="38617"/>
                  </a:lnTo>
                  <a:lnTo>
                    <a:pt x="88011" y="36971"/>
                  </a:lnTo>
                  <a:lnTo>
                    <a:pt x="87412" y="36073"/>
                  </a:lnTo>
                  <a:lnTo>
                    <a:pt x="82024" y="26343"/>
                  </a:lnTo>
                  <a:lnTo>
                    <a:pt x="85766" y="25296"/>
                  </a:lnTo>
                  <a:lnTo>
                    <a:pt x="89657" y="24398"/>
                  </a:lnTo>
                  <a:close/>
                  <a:moveTo>
                    <a:pt x="119743" y="24398"/>
                  </a:moveTo>
                  <a:lnTo>
                    <a:pt x="123634" y="25296"/>
                  </a:lnTo>
                  <a:lnTo>
                    <a:pt x="127526" y="26343"/>
                  </a:lnTo>
                  <a:lnTo>
                    <a:pt x="121988" y="36073"/>
                  </a:lnTo>
                  <a:lnTo>
                    <a:pt x="121389" y="36971"/>
                  </a:lnTo>
                  <a:lnTo>
                    <a:pt x="120491" y="38617"/>
                  </a:lnTo>
                  <a:lnTo>
                    <a:pt x="120042" y="38318"/>
                  </a:lnTo>
                  <a:lnTo>
                    <a:pt x="119892" y="38318"/>
                  </a:lnTo>
                  <a:lnTo>
                    <a:pt x="119892" y="37420"/>
                  </a:lnTo>
                  <a:lnTo>
                    <a:pt x="120491" y="37719"/>
                  </a:lnTo>
                  <a:lnTo>
                    <a:pt x="120641" y="37569"/>
                  </a:lnTo>
                  <a:lnTo>
                    <a:pt x="119892" y="37270"/>
                  </a:lnTo>
                  <a:lnTo>
                    <a:pt x="119892" y="37120"/>
                  </a:lnTo>
                  <a:lnTo>
                    <a:pt x="119892" y="36671"/>
                  </a:lnTo>
                  <a:lnTo>
                    <a:pt x="119892" y="36522"/>
                  </a:lnTo>
                  <a:lnTo>
                    <a:pt x="120042" y="36522"/>
                  </a:lnTo>
                  <a:lnTo>
                    <a:pt x="120491" y="36821"/>
                  </a:lnTo>
                  <a:lnTo>
                    <a:pt x="120940" y="36821"/>
                  </a:lnTo>
                  <a:lnTo>
                    <a:pt x="120491" y="36522"/>
                  </a:lnTo>
                  <a:lnTo>
                    <a:pt x="120042" y="36222"/>
                  </a:lnTo>
                  <a:lnTo>
                    <a:pt x="119892" y="36222"/>
                  </a:lnTo>
                  <a:lnTo>
                    <a:pt x="119892" y="35624"/>
                  </a:lnTo>
                  <a:lnTo>
                    <a:pt x="119892" y="35474"/>
                  </a:lnTo>
                  <a:lnTo>
                    <a:pt x="120491" y="35773"/>
                  </a:lnTo>
                  <a:lnTo>
                    <a:pt x="120940" y="35923"/>
                  </a:lnTo>
                  <a:lnTo>
                    <a:pt x="121090" y="35923"/>
                  </a:lnTo>
                  <a:lnTo>
                    <a:pt x="121090" y="35773"/>
                  </a:lnTo>
                  <a:lnTo>
                    <a:pt x="119892" y="35174"/>
                  </a:lnTo>
                  <a:lnTo>
                    <a:pt x="119892" y="34426"/>
                  </a:lnTo>
                  <a:lnTo>
                    <a:pt x="120042" y="34576"/>
                  </a:lnTo>
                  <a:lnTo>
                    <a:pt x="121239" y="34875"/>
                  </a:lnTo>
                  <a:lnTo>
                    <a:pt x="121239" y="34725"/>
                  </a:lnTo>
                  <a:lnTo>
                    <a:pt x="120790" y="34576"/>
                  </a:lnTo>
                  <a:lnTo>
                    <a:pt x="120192" y="34276"/>
                  </a:lnTo>
                  <a:lnTo>
                    <a:pt x="119892" y="34276"/>
                  </a:lnTo>
                  <a:lnTo>
                    <a:pt x="119892" y="33378"/>
                  </a:lnTo>
                  <a:lnTo>
                    <a:pt x="120641" y="33678"/>
                  </a:lnTo>
                  <a:lnTo>
                    <a:pt x="121539" y="33827"/>
                  </a:lnTo>
                  <a:lnTo>
                    <a:pt x="121539" y="33678"/>
                  </a:lnTo>
                  <a:lnTo>
                    <a:pt x="120790" y="33378"/>
                  </a:lnTo>
                  <a:lnTo>
                    <a:pt x="119892" y="33229"/>
                  </a:lnTo>
                  <a:lnTo>
                    <a:pt x="119892" y="32331"/>
                  </a:lnTo>
                  <a:lnTo>
                    <a:pt x="120491" y="32480"/>
                  </a:lnTo>
                  <a:lnTo>
                    <a:pt x="121838" y="32929"/>
                  </a:lnTo>
                  <a:lnTo>
                    <a:pt x="121838" y="32780"/>
                  </a:lnTo>
                  <a:lnTo>
                    <a:pt x="120341" y="32181"/>
                  </a:lnTo>
                  <a:lnTo>
                    <a:pt x="119892" y="32031"/>
                  </a:lnTo>
                  <a:lnTo>
                    <a:pt x="119892" y="31283"/>
                  </a:lnTo>
                  <a:lnTo>
                    <a:pt x="120192" y="31283"/>
                  </a:lnTo>
                  <a:lnTo>
                    <a:pt x="122138" y="31882"/>
                  </a:lnTo>
                  <a:lnTo>
                    <a:pt x="122138" y="31732"/>
                  </a:lnTo>
                  <a:lnTo>
                    <a:pt x="121539" y="31433"/>
                  </a:lnTo>
                  <a:lnTo>
                    <a:pt x="120641" y="31133"/>
                  </a:lnTo>
                  <a:lnTo>
                    <a:pt x="119892" y="30983"/>
                  </a:lnTo>
                  <a:lnTo>
                    <a:pt x="119892" y="30085"/>
                  </a:lnTo>
                  <a:lnTo>
                    <a:pt x="120790" y="30385"/>
                  </a:lnTo>
                  <a:lnTo>
                    <a:pt x="121688" y="30534"/>
                  </a:lnTo>
                  <a:lnTo>
                    <a:pt x="122437" y="30834"/>
                  </a:lnTo>
                  <a:lnTo>
                    <a:pt x="122437" y="30684"/>
                  </a:lnTo>
                  <a:lnTo>
                    <a:pt x="121688" y="30385"/>
                  </a:lnTo>
                  <a:lnTo>
                    <a:pt x="120940" y="30085"/>
                  </a:lnTo>
                  <a:lnTo>
                    <a:pt x="119892" y="29786"/>
                  </a:lnTo>
                  <a:lnTo>
                    <a:pt x="119743" y="28589"/>
                  </a:lnTo>
                  <a:lnTo>
                    <a:pt x="120790" y="28738"/>
                  </a:lnTo>
                  <a:lnTo>
                    <a:pt x="122437" y="29337"/>
                  </a:lnTo>
                  <a:lnTo>
                    <a:pt x="122437" y="29187"/>
                  </a:lnTo>
                  <a:lnTo>
                    <a:pt x="121838" y="28888"/>
                  </a:lnTo>
                  <a:lnTo>
                    <a:pt x="121239" y="28589"/>
                  </a:lnTo>
                  <a:lnTo>
                    <a:pt x="119743" y="28289"/>
                  </a:lnTo>
                  <a:lnTo>
                    <a:pt x="119743" y="27391"/>
                  </a:lnTo>
                  <a:lnTo>
                    <a:pt x="121090" y="27840"/>
                  </a:lnTo>
                  <a:lnTo>
                    <a:pt x="121988" y="27990"/>
                  </a:lnTo>
                  <a:lnTo>
                    <a:pt x="122886" y="28289"/>
                  </a:lnTo>
                  <a:lnTo>
                    <a:pt x="122886" y="28140"/>
                  </a:lnTo>
                  <a:lnTo>
                    <a:pt x="121988" y="27691"/>
                  </a:lnTo>
                  <a:lnTo>
                    <a:pt x="121090" y="27541"/>
                  </a:lnTo>
                  <a:lnTo>
                    <a:pt x="119743" y="27092"/>
                  </a:lnTo>
                  <a:lnTo>
                    <a:pt x="119743" y="26194"/>
                  </a:lnTo>
                  <a:lnTo>
                    <a:pt x="120940" y="26493"/>
                  </a:lnTo>
                  <a:lnTo>
                    <a:pt x="122886" y="26942"/>
                  </a:lnTo>
                  <a:lnTo>
                    <a:pt x="123036" y="26942"/>
                  </a:lnTo>
                  <a:lnTo>
                    <a:pt x="123036" y="26792"/>
                  </a:lnTo>
                  <a:lnTo>
                    <a:pt x="122138" y="26493"/>
                  </a:lnTo>
                  <a:lnTo>
                    <a:pt x="121239" y="26194"/>
                  </a:lnTo>
                  <a:lnTo>
                    <a:pt x="119743" y="25745"/>
                  </a:lnTo>
                  <a:lnTo>
                    <a:pt x="119743" y="24996"/>
                  </a:lnTo>
                  <a:lnTo>
                    <a:pt x="120641" y="25146"/>
                  </a:lnTo>
                  <a:lnTo>
                    <a:pt x="121539" y="25296"/>
                  </a:lnTo>
                  <a:lnTo>
                    <a:pt x="123185" y="25745"/>
                  </a:lnTo>
                  <a:lnTo>
                    <a:pt x="123335" y="25595"/>
                  </a:lnTo>
                  <a:lnTo>
                    <a:pt x="123185" y="25595"/>
                  </a:lnTo>
                  <a:lnTo>
                    <a:pt x="122287" y="25146"/>
                  </a:lnTo>
                  <a:lnTo>
                    <a:pt x="121090" y="24996"/>
                  </a:lnTo>
                  <a:lnTo>
                    <a:pt x="119743" y="24547"/>
                  </a:lnTo>
                  <a:lnTo>
                    <a:pt x="119743" y="24398"/>
                  </a:lnTo>
                  <a:close/>
                  <a:moveTo>
                    <a:pt x="89508" y="38467"/>
                  </a:moveTo>
                  <a:lnTo>
                    <a:pt x="89508" y="39665"/>
                  </a:lnTo>
                  <a:lnTo>
                    <a:pt x="89059" y="38767"/>
                  </a:lnTo>
                  <a:lnTo>
                    <a:pt x="89508" y="38467"/>
                  </a:lnTo>
                  <a:close/>
                  <a:moveTo>
                    <a:pt x="119892" y="38467"/>
                  </a:moveTo>
                  <a:lnTo>
                    <a:pt x="120491" y="38767"/>
                  </a:lnTo>
                  <a:lnTo>
                    <a:pt x="119892" y="39665"/>
                  </a:lnTo>
                  <a:lnTo>
                    <a:pt x="119892" y="38467"/>
                  </a:lnTo>
                  <a:close/>
                  <a:moveTo>
                    <a:pt x="80976" y="26643"/>
                  </a:moveTo>
                  <a:lnTo>
                    <a:pt x="86514" y="36372"/>
                  </a:lnTo>
                  <a:lnTo>
                    <a:pt x="81874" y="37719"/>
                  </a:lnTo>
                  <a:lnTo>
                    <a:pt x="77384" y="39515"/>
                  </a:lnTo>
                  <a:lnTo>
                    <a:pt x="73043" y="41461"/>
                  </a:lnTo>
                  <a:lnTo>
                    <a:pt x="68702" y="43706"/>
                  </a:lnTo>
                  <a:lnTo>
                    <a:pt x="65260" y="33229"/>
                  </a:lnTo>
                  <a:lnTo>
                    <a:pt x="69002" y="31283"/>
                  </a:lnTo>
                  <a:lnTo>
                    <a:pt x="72893" y="29487"/>
                  </a:lnTo>
                  <a:lnTo>
                    <a:pt x="76935" y="27990"/>
                  </a:lnTo>
                  <a:lnTo>
                    <a:pt x="80976" y="26643"/>
                  </a:lnTo>
                  <a:close/>
                  <a:moveTo>
                    <a:pt x="128424" y="26643"/>
                  </a:moveTo>
                  <a:lnTo>
                    <a:pt x="132465" y="27990"/>
                  </a:lnTo>
                  <a:lnTo>
                    <a:pt x="136507" y="29487"/>
                  </a:lnTo>
                  <a:lnTo>
                    <a:pt x="140398" y="31283"/>
                  </a:lnTo>
                  <a:lnTo>
                    <a:pt x="144140" y="33229"/>
                  </a:lnTo>
                  <a:lnTo>
                    <a:pt x="140698" y="43706"/>
                  </a:lnTo>
                  <a:lnTo>
                    <a:pt x="136507" y="41461"/>
                  </a:lnTo>
                  <a:lnTo>
                    <a:pt x="132166" y="39515"/>
                  </a:lnTo>
                  <a:lnTo>
                    <a:pt x="127526" y="37719"/>
                  </a:lnTo>
                  <a:lnTo>
                    <a:pt x="122886" y="36372"/>
                  </a:lnTo>
                  <a:lnTo>
                    <a:pt x="128424" y="26643"/>
                  </a:lnTo>
                  <a:close/>
                  <a:moveTo>
                    <a:pt x="64511" y="33678"/>
                  </a:moveTo>
                  <a:lnTo>
                    <a:pt x="64511" y="33827"/>
                  </a:lnTo>
                  <a:lnTo>
                    <a:pt x="63314" y="34576"/>
                  </a:lnTo>
                  <a:lnTo>
                    <a:pt x="62416" y="35174"/>
                  </a:lnTo>
                  <a:lnTo>
                    <a:pt x="61518" y="35923"/>
                  </a:lnTo>
                  <a:lnTo>
                    <a:pt x="61667" y="35923"/>
                  </a:lnTo>
                  <a:lnTo>
                    <a:pt x="63613" y="34725"/>
                  </a:lnTo>
                  <a:lnTo>
                    <a:pt x="64511" y="34127"/>
                  </a:lnTo>
                  <a:lnTo>
                    <a:pt x="64811" y="35025"/>
                  </a:lnTo>
                  <a:lnTo>
                    <a:pt x="63613" y="35923"/>
                  </a:lnTo>
                  <a:lnTo>
                    <a:pt x="62865" y="36372"/>
                  </a:lnTo>
                  <a:lnTo>
                    <a:pt x="62117" y="36971"/>
                  </a:lnTo>
                  <a:lnTo>
                    <a:pt x="62117" y="37120"/>
                  </a:lnTo>
                  <a:lnTo>
                    <a:pt x="62266" y="37120"/>
                  </a:lnTo>
                  <a:lnTo>
                    <a:pt x="63913" y="36073"/>
                  </a:lnTo>
                  <a:lnTo>
                    <a:pt x="64960" y="35324"/>
                  </a:lnTo>
                  <a:lnTo>
                    <a:pt x="65260" y="36222"/>
                  </a:lnTo>
                  <a:lnTo>
                    <a:pt x="64062" y="36971"/>
                  </a:lnTo>
                  <a:lnTo>
                    <a:pt x="63314" y="37569"/>
                  </a:lnTo>
                  <a:lnTo>
                    <a:pt x="62566" y="38168"/>
                  </a:lnTo>
                  <a:lnTo>
                    <a:pt x="62566" y="38318"/>
                  </a:lnTo>
                  <a:lnTo>
                    <a:pt x="62715" y="38318"/>
                  </a:lnTo>
                  <a:lnTo>
                    <a:pt x="63464" y="37869"/>
                  </a:lnTo>
                  <a:lnTo>
                    <a:pt x="64212" y="37270"/>
                  </a:lnTo>
                  <a:lnTo>
                    <a:pt x="65409" y="36372"/>
                  </a:lnTo>
                  <a:lnTo>
                    <a:pt x="65559" y="37270"/>
                  </a:lnTo>
                  <a:lnTo>
                    <a:pt x="64661" y="38018"/>
                  </a:lnTo>
                  <a:lnTo>
                    <a:pt x="63913" y="38467"/>
                  </a:lnTo>
                  <a:lnTo>
                    <a:pt x="63464" y="39066"/>
                  </a:lnTo>
                  <a:lnTo>
                    <a:pt x="63464" y="39216"/>
                  </a:lnTo>
                  <a:lnTo>
                    <a:pt x="63613" y="39216"/>
                  </a:lnTo>
                  <a:lnTo>
                    <a:pt x="64960" y="38168"/>
                  </a:lnTo>
                  <a:lnTo>
                    <a:pt x="65709" y="37569"/>
                  </a:lnTo>
                  <a:lnTo>
                    <a:pt x="66158" y="38767"/>
                  </a:lnTo>
                  <a:lnTo>
                    <a:pt x="65260" y="39365"/>
                  </a:lnTo>
                  <a:lnTo>
                    <a:pt x="64511" y="39815"/>
                  </a:lnTo>
                  <a:lnTo>
                    <a:pt x="63913" y="40413"/>
                  </a:lnTo>
                  <a:lnTo>
                    <a:pt x="63913" y="40563"/>
                  </a:lnTo>
                  <a:lnTo>
                    <a:pt x="64661" y="40114"/>
                  </a:lnTo>
                  <a:lnTo>
                    <a:pt x="65409" y="39515"/>
                  </a:lnTo>
                  <a:lnTo>
                    <a:pt x="66158" y="39066"/>
                  </a:lnTo>
                  <a:lnTo>
                    <a:pt x="66457" y="39964"/>
                  </a:lnTo>
                  <a:lnTo>
                    <a:pt x="65709" y="40264"/>
                  </a:lnTo>
                  <a:lnTo>
                    <a:pt x="65110" y="40862"/>
                  </a:lnTo>
                  <a:lnTo>
                    <a:pt x="64511" y="41461"/>
                  </a:lnTo>
                  <a:lnTo>
                    <a:pt x="64511" y="41461"/>
                  </a:lnTo>
                  <a:lnTo>
                    <a:pt x="66308" y="40264"/>
                  </a:lnTo>
                  <a:lnTo>
                    <a:pt x="66607" y="40114"/>
                  </a:lnTo>
                  <a:lnTo>
                    <a:pt x="66757" y="40862"/>
                  </a:lnTo>
                  <a:lnTo>
                    <a:pt x="66457" y="41162"/>
                  </a:lnTo>
                  <a:lnTo>
                    <a:pt x="65858" y="41611"/>
                  </a:lnTo>
                  <a:lnTo>
                    <a:pt x="65110" y="42209"/>
                  </a:lnTo>
                  <a:lnTo>
                    <a:pt x="65110" y="42359"/>
                  </a:lnTo>
                  <a:lnTo>
                    <a:pt x="65260" y="42359"/>
                  </a:lnTo>
                  <a:lnTo>
                    <a:pt x="66457" y="41461"/>
                  </a:lnTo>
                  <a:lnTo>
                    <a:pt x="66906" y="41162"/>
                  </a:lnTo>
                  <a:lnTo>
                    <a:pt x="67206" y="41910"/>
                  </a:lnTo>
                  <a:lnTo>
                    <a:pt x="66607" y="42359"/>
                  </a:lnTo>
                  <a:lnTo>
                    <a:pt x="65709" y="43107"/>
                  </a:lnTo>
                  <a:lnTo>
                    <a:pt x="65858" y="43107"/>
                  </a:lnTo>
                  <a:lnTo>
                    <a:pt x="66308" y="42808"/>
                  </a:lnTo>
                  <a:lnTo>
                    <a:pt x="66757" y="42509"/>
                  </a:lnTo>
                  <a:lnTo>
                    <a:pt x="67206" y="42209"/>
                  </a:lnTo>
                  <a:lnTo>
                    <a:pt x="67505" y="42958"/>
                  </a:lnTo>
                  <a:lnTo>
                    <a:pt x="67206" y="43257"/>
                  </a:lnTo>
                  <a:lnTo>
                    <a:pt x="66757" y="43556"/>
                  </a:lnTo>
                  <a:lnTo>
                    <a:pt x="66308" y="44006"/>
                  </a:lnTo>
                  <a:lnTo>
                    <a:pt x="66457" y="44006"/>
                  </a:lnTo>
                  <a:lnTo>
                    <a:pt x="67505" y="43257"/>
                  </a:lnTo>
                  <a:lnTo>
                    <a:pt x="67804" y="43856"/>
                  </a:lnTo>
                  <a:lnTo>
                    <a:pt x="66906" y="44754"/>
                  </a:lnTo>
                  <a:lnTo>
                    <a:pt x="66906" y="44904"/>
                  </a:lnTo>
                  <a:lnTo>
                    <a:pt x="67505" y="44455"/>
                  </a:lnTo>
                  <a:lnTo>
                    <a:pt x="67954" y="44155"/>
                  </a:lnTo>
                  <a:lnTo>
                    <a:pt x="67954" y="44305"/>
                  </a:lnTo>
                  <a:lnTo>
                    <a:pt x="68104" y="44754"/>
                  </a:lnTo>
                  <a:lnTo>
                    <a:pt x="67954" y="45053"/>
                  </a:lnTo>
                  <a:lnTo>
                    <a:pt x="67505" y="45353"/>
                  </a:lnTo>
                  <a:lnTo>
                    <a:pt x="67355" y="45652"/>
                  </a:lnTo>
                  <a:lnTo>
                    <a:pt x="67355" y="45802"/>
                  </a:lnTo>
                  <a:lnTo>
                    <a:pt x="67804" y="45502"/>
                  </a:lnTo>
                  <a:lnTo>
                    <a:pt x="68104" y="45203"/>
                  </a:lnTo>
                  <a:lnTo>
                    <a:pt x="68253" y="45053"/>
                  </a:lnTo>
                  <a:lnTo>
                    <a:pt x="68253" y="45203"/>
                  </a:lnTo>
                  <a:lnTo>
                    <a:pt x="68403" y="45802"/>
                  </a:lnTo>
                  <a:lnTo>
                    <a:pt x="67954" y="46400"/>
                  </a:lnTo>
                  <a:lnTo>
                    <a:pt x="68553" y="46101"/>
                  </a:lnTo>
                  <a:lnTo>
                    <a:pt x="68702" y="46849"/>
                  </a:lnTo>
                  <a:lnTo>
                    <a:pt x="68403" y="47298"/>
                  </a:lnTo>
                  <a:lnTo>
                    <a:pt x="66906" y="46101"/>
                  </a:lnTo>
                  <a:lnTo>
                    <a:pt x="66158" y="45353"/>
                  </a:lnTo>
                  <a:lnTo>
                    <a:pt x="57776" y="38018"/>
                  </a:lnTo>
                  <a:lnTo>
                    <a:pt x="61069" y="35773"/>
                  </a:lnTo>
                  <a:lnTo>
                    <a:pt x="64511" y="33678"/>
                  </a:lnTo>
                  <a:close/>
                  <a:moveTo>
                    <a:pt x="145038" y="33678"/>
                  </a:moveTo>
                  <a:lnTo>
                    <a:pt x="148331" y="35773"/>
                  </a:lnTo>
                  <a:lnTo>
                    <a:pt x="151624" y="38018"/>
                  </a:lnTo>
                  <a:lnTo>
                    <a:pt x="143242" y="45353"/>
                  </a:lnTo>
                  <a:lnTo>
                    <a:pt x="142494" y="46101"/>
                  </a:lnTo>
                  <a:lnTo>
                    <a:pt x="141147" y="47298"/>
                  </a:lnTo>
                  <a:lnTo>
                    <a:pt x="140698" y="46849"/>
                  </a:lnTo>
                  <a:lnTo>
                    <a:pt x="140997" y="46101"/>
                  </a:lnTo>
                  <a:lnTo>
                    <a:pt x="141446" y="46400"/>
                  </a:lnTo>
                  <a:lnTo>
                    <a:pt x="140997" y="45802"/>
                  </a:lnTo>
                  <a:lnTo>
                    <a:pt x="141147" y="45203"/>
                  </a:lnTo>
                  <a:lnTo>
                    <a:pt x="141296" y="45053"/>
                  </a:lnTo>
                  <a:lnTo>
                    <a:pt x="141296" y="45203"/>
                  </a:lnTo>
                  <a:lnTo>
                    <a:pt x="141895" y="45652"/>
                  </a:lnTo>
                  <a:lnTo>
                    <a:pt x="142045" y="45802"/>
                  </a:lnTo>
                  <a:lnTo>
                    <a:pt x="142194" y="45652"/>
                  </a:lnTo>
                  <a:lnTo>
                    <a:pt x="141895" y="45353"/>
                  </a:lnTo>
                  <a:lnTo>
                    <a:pt x="141446" y="45053"/>
                  </a:lnTo>
                  <a:lnTo>
                    <a:pt x="141296" y="44754"/>
                  </a:lnTo>
                  <a:lnTo>
                    <a:pt x="141596" y="44305"/>
                  </a:lnTo>
                  <a:lnTo>
                    <a:pt x="141596" y="44155"/>
                  </a:lnTo>
                  <a:lnTo>
                    <a:pt x="142194" y="44754"/>
                  </a:lnTo>
                  <a:lnTo>
                    <a:pt x="142494" y="44904"/>
                  </a:lnTo>
                  <a:lnTo>
                    <a:pt x="142643" y="44754"/>
                  </a:lnTo>
                  <a:lnTo>
                    <a:pt x="141596" y="43856"/>
                  </a:lnTo>
                  <a:lnTo>
                    <a:pt x="141895" y="43257"/>
                  </a:lnTo>
                  <a:lnTo>
                    <a:pt x="142045" y="43257"/>
                  </a:lnTo>
                  <a:lnTo>
                    <a:pt x="143093" y="44006"/>
                  </a:lnTo>
                  <a:lnTo>
                    <a:pt x="143093" y="44006"/>
                  </a:lnTo>
                  <a:lnTo>
                    <a:pt x="142643" y="43556"/>
                  </a:lnTo>
                  <a:lnTo>
                    <a:pt x="142344" y="43257"/>
                  </a:lnTo>
                  <a:lnTo>
                    <a:pt x="141895" y="42958"/>
                  </a:lnTo>
                  <a:lnTo>
                    <a:pt x="142194" y="42209"/>
                  </a:lnTo>
                  <a:lnTo>
                    <a:pt x="142643" y="42509"/>
                  </a:lnTo>
                  <a:lnTo>
                    <a:pt x="143093" y="42808"/>
                  </a:lnTo>
                  <a:lnTo>
                    <a:pt x="143691" y="43107"/>
                  </a:lnTo>
                  <a:lnTo>
                    <a:pt x="142793" y="42359"/>
                  </a:lnTo>
                  <a:lnTo>
                    <a:pt x="142344" y="41910"/>
                  </a:lnTo>
                  <a:lnTo>
                    <a:pt x="142494" y="41162"/>
                  </a:lnTo>
                  <a:lnTo>
                    <a:pt x="143093" y="41461"/>
                  </a:lnTo>
                  <a:lnTo>
                    <a:pt x="144140" y="42359"/>
                  </a:lnTo>
                  <a:lnTo>
                    <a:pt x="144290" y="42359"/>
                  </a:lnTo>
                  <a:lnTo>
                    <a:pt x="144290" y="42209"/>
                  </a:lnTo>
                  <a:lnTo>
                    <a:pt x="143691" y="41611"/>
                  </a:lnTo>
                  <a:lnTo>
                    <a:pt x="142943" y="41162"/>
                  </a:lnTo>
                  <a:lnTo>
                    <a:pt x="142643" y="40862"/>
                  </a:lnTo>
                  <a:lnTo>
                    <a:pt x="142943" y="40114"/>
                  </a:lnTo>
                  <a:lnTo>
                    <a:pt x="143093" y="40264"/>
                  </a:lnTo>
                  <a:lnTo>
                    <a:pt x="144889" y="41461"/>
                  </a:lnTo>
                  <a:lnTo>
                    <a:pt x="144290" y="40862"/>
                  </a:lnTo>
                  <a:lnTo>
                    <a:pt x="143691" y="40264"/>
                  </a:lnTo>
                  <a:lnTo>
                    <a:pt x="142943" y="39964"/>
                  </a:lnTo>
                  <a:lnTo>
                    <a:pt x="143242" y="39066"/>
                  </a:lnTo>
                  <a:lnTo>
                    <a:pt x="143991" y="39515"/>
                  </a:lnTo>
                  <a:lnTo>
                    <a:pt x="144739" y="40114"/>
                  </a:lnTo>
                  <a:lnTo>
                    <a:pt x="145487" y="40563"/>
                  </a:lnTo>
                  <a:lnTo>
                    <a:pt x="145487" y="40413"/>
                  </a:lnTo>
                  <a:lnTo>
                    <a:pt x="144889" y="39815"/>
                  </a:lnTo>
                  <a:lnTo>
                    <a:pt x="144290" y="39365"/>
                  </a:lnTo>
                  <a:lnTo>
                    <a:pt x="143392" y="38767"/>
                  </a:lnTo>
                  <a:lnTo>
                    <a:pt x="143691" y="37569"/>
                  </a:lnTo>
                  <a:lnTo>
                    <a:pt x="144589" y="38168"/>
                  </a:lnTo>
                  <a:lnTo>
                    <a:pt x="145936" y="39216"/>
                  </a:lnTo>
                  <a:lnTo>
                    <a:pt x="145936" y="39066"/>
                  </a:lnTo>
                  <a:lnTo>
                    <a:pt x="145487" y="38467"/>
                  </a:lnTo>
                  <a:lnTo>
                    <a:pt x="144889" y="38018"/>
                  </a:lnTo>
                  <a:lnTo>
                    <a:pt x="143841" y="37270"/>
                  </a:lnTo>
                  <a:lnTo>
                    <a:pt x="144140" y="36372"/>
                  </a:lnTo>
                  <a:lnTo>
                    <a:pt x="145188" y="37270"/>
                  </a:lnTo>
                  <a:lnTo>
                    <a:pt x="145936" y="37869"/>
                  </a:lnTo>
                  <a:lnTo>
                    <a:pt x="146834" y="38318"/>
                  </a:lnTo>
                  <a:lnTo>
                    <a:pt x="146834" y="38168"/>
                  </a:lnTo>
                  <a:lnTo>
                    <a:pt x="146086" y="37569"/>
                  </a:lnTo>
                  <a:lnTo>
                    <a:pt x="145338" y="36971"/>
                  </a:lnTo>
                  <a:lnTo>
                    <a:pt x="144140" y="36222"/>
                  </a:lnTo>
                  <a:lnTo>
                    <a:pt x="144440" y="35324"/>
                  </a:lnTo>
                  <a:lnTo>
                    <a:pt x="145487" y="36073"/>
                  </a:lnTo>
                  <a:lnTo>
                    <a:pt x="147134" y="37120"/>
                  </a:lnTo>
                  <a:lnTo>
                    <a:pt x="147283" y="37120"/>
                  </a:lnTo>
                  <a:lnTo>
                    <a:pt x="147283" y="36971"/>
                  </a:lnTo>
                  <a:lnTo>
                    <a:pt x="146535" y="36372"/>
                  </a:lnTo>
                  <a:lnTo>
                    <a:pt x="145936" y="35923"/>
                  </a:lnTo>
                  <a:lnTo>
                    <a:pt x="144589" y="35025"/>
                  </a:lnTo>
                  <a:lnTo>
                    <a:pt x="144889" y="34127"/>
                  </a:lnTo>
                  <a:lnTo>
                    <a:pt x="145787" y="34725"/>
                  </a:lnTo>
                  <a:lnTo>
                    <a:pt x="147882" y="35923"/>
                  </a:lnTo>
                  <a:lnTo>
                    <a:pt x="147134" y="35174"/>
                  </a:lnTo>
                  <a:lnTo>
                    <a:pt x="146236" y="34576"/>
                  </a:lnTo>
                  <a:lnTo>
                    <a:pt x="145038" y="33827"/>
                  </a:lnTo>
                  <a:lnTo>
                    <a:pt x="145038" y="33678"/>
                  </a:lnTo>
                  <a:close/>
                  <a:moveTo>
                    <a:pt x="140548" y="46999"/>
                  </a:moveTo>
                  <a:lnTo>
                    <a:pt x="140997" y="47448"/>
                  </a:lnTo>
                  <a:lnTo>
                    <a:pt x="140249" y="48047"/>
                  </a:lnTo>
                  <a:lnTo>
                    <a:pt x="140249" y="48047"/>
                  </a:lnTo>
                  <a:lnTo>
                    <a:pt x="140548" y="46999"/>
                  </a:lnTo>
                  <a:close/>
                  <a:moveTo>
                    <a:pt x="68852" y="46999"/>
                  </a:moveTo>
                  <a:lnTo>
                    <a:pt x="69151" y="48047"/>
                  </a:lnTo>
                  <a:lnTo>
                    <a:pt x="69151" y="48047"/>
                  </a:lnTo>
                  <a:lnTo>
                    <a:pt x="68403" y="47448"/>
                  </a:lnTo>
                  <a:lnTo>
                    <a:pt x="68852" y="46999"/>
                  </a:lnTo>
                  <a:close/>
                  <a:moveTo>
                    <a:pt x="96094" y="53286"/>
                  </a:moveTo>
                  <a:lnTo>
                    <a:pt x="95046" y="60620"/>
                  </a:lnTo>
                  <a:lnTo>
                    <a:pt x="94896" y="60620"/>
                  </a:lnTo>
                  <a:lnTo>
                    <a:pt x="93100" y="53884"/>
                  </a:lnTo>
                  <a:lnTo>
                    <a:pt x="96094" y="53286"/>
                  </a:lnTo>
                  <a:close/>
                  <a:moveTo>
                    <a:pt x="113007" y="53286"/>
                  </a:moveTo>
                  <a:lnTo>
                    <a:pt x="116150" y="53884"/>
                  </a:lnTo>
                  <a:lnTo>
                    <a:pt x="114803" y="60620"/>
                  </a:lnTo>
                  <a:lnTo>
                    <a:pt x="114055" y="60470"/>
                  </a:lnTo>
                  <a:lnTo>
                    <a:pt x="113007" y="53286"/>
                  </a:lnTo>
                  <a:close/>
                  <a:moveTo>
                    <a:pt x="110313" y="35174"/>
                  </a:moveTo>
                  <a:lnTo>
                    <a:pt x="114654" y="35624"/>
                  </a:lnTo>
                  <a:lnTo>
                    <a:pt x="118994" y="36372"/>
                  </a:lnTo>
                  <a:lnTo>
                    <a:pt x="118994" y="43257"/>
                  </a:lnTo>
                  <a:lnTo>
                    <a:pt x="122437" y="37270"/>
                  </a:lnTo>
                  <a:lnTo>
                    <a:pt x="127077" y="38617"/>
                  </a:lnTo>
                  <a:lnTo>
                    <a:pt x="131717" y="40413"/>
                  </a:lnTo>
                  <a:lnTo>
                    <a:pt x="136058" y="42359"/>
                  </a:lnTo>
                  <a:lnTo>
                    <a:pt x="140398" y="44754"/>
                  </a:lnTo>
                  <a:lnTo>
                    <a:pt x="138153" y="51190"/>
                  </a:lnTo>
                  <a:lnTo>
                    <a:pt x="138153" y="51190"/>
                  </a:lnTo>
                  <a:lnTo>
                    <a:pt x="143392" y="46700"/>
                  </a:lnTo>
                  <a:lnTo>
                    <a:pt x="145637" y="48197"/>
                  </a:lnTo>
                  <a:lnTo>
                    <a:pt x="147733" y="49843"/>
                  </a:lnTo>
                  <a:lnTo>
                    <a:pt x="149828" y="51489"/>
                  </a:lnTo>
                  <a:lnTo>
                    <a:pt x="151774" y="53286"/>
                  </a:lnTo>
                  <a:lnTo>
                    <a:pt x="138902" y="63164"/>
                  </a:lnTo>
                  <a:lnTo>
                    <a:pt x="136207" y="61069"/>
                  </a:lnTo>
                  <a:lnTo>
                    <a:pt x="133513" y="59273"/>
                  </a:lnTo>
                  <a:lnTo>
                    <a:pt x="135609" y="55980"/>
                  </a:lnTo>
                  <a:lnTo>
                    <a:pt x="136357" y="55980"/>
                  </a:lnTo>
                  <a:lnTo>
                    <a:pt x="137105" y="55830"/>
                  </a:lnTo>
                  <a:lnTo>
                    <a:pt x="137704" y="55231"/>
                  </a:lnTo>
                  <a:lnTo>
                    <a:pt x="138153" y="54483"/>
                  </a:lnTo>
                  <a:lnTo>
                    <a:pt x="138303" y="54034"/>
                  </a:lnTo>
                  <a:lnTo>
                    <a:pt x="138303" y="53735"/>
                  </a:lnTo>
                  <a:lnTo>
                    <a:pt x="138003" y="52837"/>
                  </a:lnTo>
                  <a:lnTo>
                    <a:pt x="137554" y="52238"/>
                  </a:lnTo>
                  <a:lnTo>
                    <a:pt x="137255" y="51938"/>
                  </a:lnTo>
                  <a:lnTo>
                    <a:pt x="136806" y="51789"/>
                  </a:lnTo>
                  <a:lnTo>
                    <a:pt x="136357" y="51639"/>
                  </a:lnTo>
                  <a:lnTo>
                    <a:pt x="135908" y="51639"/>
                  </a:lnTo>
                  <a:lnTo>
                    <a:pt x="135160" y="51789"/>
                  </a:lnTo>
                  <a:lnTo>
                    <a:pt x="134411" y="52388"/>
                  </a:lnTo>
                  <a:lnTo>
                    <a:pt x="134261" y="52687"/>
                  </a:lnTo>
                  <a:lnTo>
                    <a:pt x="133962" y="53136"/>
                  </a:lnTo>
                  <a:lnTo>
                    <a:pt x="133962" y="53735"/>
                  </a:lnTo>
                  <a:lnTo>
                    <a:pt x="133962" y="54483"/>
                  </a:lnTo>
                  <a:lnTo>
                    <a:pt x="134261" y="55082"/>
                  </a:lnTo>
                  <a:lnTo>
                    <a:pt x="134711" y="55531"/>
                  </a:lnTo>
                  <a:lnTo>
                    <a:pt x="132765" y="58824"/>
                  </a:lnTo>
                  <a:lnTo>
                    <a:pt x="129172" y="56728"/>
                  </a:lnTo>
                  <a:lnTo>
                    <a:pt x="125430" y="54932"/>
                  </a:lnTo>
                  <a:lnTo>
                    <a:pt x="121539" y="53585"/>
                  </a:lnTo>
                  <a:lnTo>
                    <a:pt x="117348" y="52388"/>
                  </a:lnTo>
                  <a:lnTo>
                    <a:pt x="118246" y="48346"/>
                  </a:lnTo>
                  <a:lnTo>
                    <a:pt x="118994" y="48047"/>
                  </a:lnTo>
                  <a:lnTo>
                    <a:pt x="119743" y="47598"/>
                  </a:lnTo>
                  <a:lnTo>
                    <a:pt x="120192" y="46999"/>
                  </a:lnTo>
                  <a:lnTo>
                    <a:pt x="120341" y="46101"/>
                  </a:lnTo>
                  <a:lnTo>
                    <a:pt x="120341" y="45652"/>
                  </a:lnTo>
                  <a:lnTo>
                    <a:pt x="120192" y="45203"/>
                  </a:lnTo>
                  <a:lnTo>
                    <a:pt x="119743" y="44604"/>
                  </a:lnTo>
                  <a:lnTo>
                    <a:pt x="118994" y="44155"/>
                  </a:lnTo>
                  <a:lnTo>
                    <a:pt x="118545" y="44006"/>
                  </a:lnTo>
                  <a:lnTo>
                    <a:pt x="118096" y="43856"/>
                  </a:lnTo>
                  <a:lnTo>
                    <a:pt x="117647" y="44006"/>
                  </a:lnTo>
                  <a:lnTo>
                    <a:pt x="117198" y="44155"/>
                  </a:lnTo>
                  <a:lnTo>
                    <a:pt x="116599" y="44604"/>
                  </a:lnTo>
                  <a:lnTo>
                    <a:pt x="116150" y="45203"/>
                  </a:lnTo>
                  <a:lnTo>
                    <a:pt x="116001" y="45652"/>
                  </a:lnTo>
                  <a:lnTo>
                    <a:pt x="115851" y="46101"/>
                  </a:lnTo>
                  <a:lnTo>
                    <a:pt x="116001" y="46849"/>
                  </a:lnTo>
                  <a:lnTo>
                    <a:pt x="116300" y="47298"/>
                  </a:lnTo>
                  <a:lnTo>
                    <a:pt x="116749" y="47897"/>
                  </a:lnTo>
                  <a:lnTo>
                    <a:pt x="117348" y="48197"/>
                  </a:lnTo>
                  <a:lnTo>
                    <a:pt x="116450" y="52238"/>
                  </a:lnTo>
                  <a:lnTo>
                    <a:pt x="112708" y="51489"/>
                  </a:lnTo>
                  <a:lnTo>
                    <a:pt x="110313" y="35174"/>
                  </a:lnTo>
                  <a:close/>
                  <a:moveTo>
                    <a:pt x="98488" y="35174"/>
                  </a:moveTo>
                  <a:lnTo>
                    <a:pt x="96243" y="51489"/>
                  </a:lnTo>
                  <a:lnTo>
                    <a:pt x="92651" y="52238"/>
                  </a:lnTo>
                  <a:lnTo>
                    <a:pt x="91453" y="48346"/>
                  </a:lnTo>
                  <a:lnTo>
                    <a:pt x="92052" y="47747"/>
                  </a:lnTo>
                  <a:lnTo>
                    <a:pt x="92501" y="46999"/>
                  </a:lnTo>
                  <a:lnTo>
                    <a:pt x="92501" y="46251"/>
                  </a:lnTo>
                  <a:lnTo>
                    <a:pt x="92352" y="45353"/>
                  </a:lnTo>
                  <a:lnTo>
                    <a:pt x="92052" y="45053"/>
                  </a:lnTo>
                  <a:lnTo>
                    <a:pt x="91753" y="44754"/>
                  </a:lnTo>
                  <a:lnTo>
                    <a:pt x="91004" y="44305"/>
                  </a:lnTo>
                  <a:lnTo>
                    <a:pt x="90256" y="44155"/>
                  </a:lnTo>
                  <a:lnTo>
                    <a:pt x="89807" y="44305"/>
                  </a:lnTo>
                  <a:lnTo>
                    <a:pt x="89358" y="44455"/>
                  </a:lnTo>
                  <a:lnTo>
                    <a:pt x="88909" y="44604"/>
                  </a:lnTo>
                  <a:lnTo>
                    <a:pt x="88610" y="44904"/>
                  </a:lnTo>
                  <a:lnTo>
                    <a:pt x="88310" y="45652"/>
                  </a:lnTo>
                  <a:lnTo>
                    <a:pt x="88161" y="46550"/>
                  </a:lnTo>
                  <a:lnTo>
                    <a:pt x="88161" y="46999"/>
                  </a:lnTo>
                  <a:lnTo>
                    <a:pt x="88310" y="47448"/>
                  </a:lnTo>
                  <a:lnTo>
                    <a:pt x="88759" y="47897"/>
                  </a:lnTo>
                  <a:lnTo>
                    <a:pt x="89208" y="48346"/>
                  </a:lnTo>
                  <a:lnTo>
                    <a:pt x="89807" y="48496"/>
                  </a:lnTo>
                  <a:lnTo>
                    <a:pt x="90555" y="48646"/>
                  </a:lnTo>
                  <a:lnTo>
                    <a:pt x="91603" y="52537"/>
                  </a:lnTo>
                  <a:lnTo>
                    <a:pt x="87412" y="53735"/>
                  </a:lnTo>
                  <a:lnTo>
                    <a:pt x="83521" y="55231"/>
                  </a:lnTo>
                  <a:lnTo>
                    <a:pt x="79629" y="57028"/>
                  </a:lnTo>
                  <a:lnTo>
                    <a:pt x="75887" y="59273"/>
                  </a:lnTo>
                  <a:lnTo>
                    <a:pt x="73941" y="55680"/>
                  </a:lnTo>
                  <a:lnTo>
                    <a:pt x="74390" y="54932"/>
                  </a:lnTo>
                  <a:lnTo>
                    <a:pt x="74540" y="54034"/>
                  </a:lnTo>
                  <a:lnTo>
                    <a:pt x="74240" y="53286"/>
                  </a:lnTo>
                  <a:lnTo>
                    <a:pt x="73791" y="52537"/>
                  </a:lnTo>
                  <a:lnTo>
                    <a:pt x="73492" y="52238"/>
                  </a:lnTo>
                  <a:lnTo>
                    <a:pt x="73043" y="52088"/>
                  </a:lnTo>
                  <a:lnTo>
                    <a:pt x="72295" y="51938"/>
                  </a:lnTo>
                  <a:lnTo>
                    <a:pt x="71397" y="52088"/>
                  </a:lnTo>
                  <a:lnTo>
                    <a:pt x="71097" y="52388"/>
                  </a:lnTo>
                  <a:lnTo>
                    <a:pt x="70648" y="52687"/>
                  </a:lnTo>
                  <a:lnTo>
                    <a:pt x="70499" y="52986"/>
                  </a:lnTo>
                  <a:lnTo>
                    <a:pt x="70199" y="53286"/>
                  </a:lnTo>
                  <a:lnTo>
                    <a:pt x="70049" y="54184"/>
                  </a:lnTo>
                  <a:lnTo>
                    <a:pt x="70199" y="55082"/>
                  </a:lnTo>
                  <a:lnTo>
                    <a:pt x="70499" y="55381"/>
                  </a:lnTo>
                  <a:lnTo>
                    <a:pt x="70798" y="55680"/>
                  </a:lnTo>
                  <a:lnTo>
                    <a:pt x="71247" y="56129"/>
                  </a:lnTo>
                  <a:lnTo>
                    <a:pt x="71846" y="56279"/>
                  </a:lnTo>
                  <a:lnTo>
                    <a:pt x="72444" y="56429"/>
                  </a:lnTo>
                  <a:lnTo>
                    <a:pt x="73043" y="56279"/>
                  </a:lnTo>
                  <a:lnTo>
                    <a:pt x="75139" y="59722"/>
                  </a:lnTo>
                  <a:lnTo>
                    <a:pt x="72444" y="61668"/>
                  </a:lnTo>
                  <a:lnTo>
                    <a:pt x="69750" y="63763"/>
                  </a:lnTo>
                  <a:lnTo>
                    <a:pt x="56728" y="54184"/>
                  </a:lnTo>
                  <a:lnTo>
                    <a:pt x="58824" y="52088"/>
                  </a:lnTo>
                  <a:lnTo>
                    <a:pt x="61218" y="50142"/>
                  </a:lnTo>
                  <a:lnTo>
                    <a:pt x="63613" y="48346"/>
                  </a:lnTo>
                  <a:lnTo>
                    <a:pt x="66008" y="46550"/>
                  </a:lnTo>
                  <a:lnTo>
                    <a:pt x="71247" y="51190"/>
                  </a:lnTo>
                  <a:lnTo>
                    <a:pt x="71247" y="51190"/>
                  </a:lnTo>
                  <a:lnTo>
                    <a:pt x="69151" y="44754"/>
                  </a:lnTo>
                  <a:lnTo>
                    <a:pt x="73342" y="42359"/>
                  </a:lnTo>
                  <a:lnTo>
                    <a:pt x="77683" y="40264"/>
                  </a:lnTo>
                  <a:lnTo>
                    <a:pt x="82323" y="38617"/>
                  </a:lnTo>
                  <a:lnTo>
                    <a:pt x="86963" y="37120"/>
                  </a:lnTo>
                  <a:lnTo>
                    <a:pt x="90406" y="43257"/>
                  </a:lnTo>
                  <a:lnTo>
                    <a:pt x="90555" y="36372"/>
                  </a:lnTo>
                  <a:lnTo>
                    <a:pt x="94447" y="35624"/>
                  </a:lnTo>
                  <a:lnTo>
                    <a:pt x="98488" y="35174"/>
                  </a:lnTo>
                  <a:close/>
                  <a:moveTo>
                    <a:pt x="56878" y="38467"/>
                  </a:moveTo>
                  <a:lnTo>
                    <a:pt x="65260" y="45951"/>
                  </a:lnTo>
                  <a:lnTo>
                    <a:pt x="62865" y="47747"/>
                  </a:lnTo>
                  <a:lnTo>
                    <a:pt x="60470" y="49544"/>
                  </a:lnTo>
                  <a:lnTo>
                    <a:pt x="58075" y="51489"/>
                  </a:lnTo>
                  <a:lnTo>
                    <a:pt x="55830" y="53585"/>
                  </a:lnTo>
                  <a:lnTo>
                    <a:pt x="48196" y="47897"/>
                  </a:lnTo>
                  <a:lnTo>
                    <a:pt x="47298" y="48646"/>
                  </a:lnTo>
                  <a:lnTo>
                    <a:pt x="53136" y="56279"/>
                  </a:lnTo>
                  <a:lnTo>
                    <a:pt x="51040" y="58524"/>
                  </a:lnTo>
                  <a:lnTo>
                    <a:pt x="49244" y="60770"/>
                  </a:lnTo>
                  <a:lnTo>
                    <a:pt x="47448" y="63164"/>
                  </a:lnTo>
                  <a:lnTo>
                    <a:pt x="45802" y="65559"/>
                  </a:lnTo>
                  <a:lnTo>
                    <a:pt x="38018" y="57477"/>
                  </a:lnTo>
                  <a:lnTo>
                    <a:pt x="40114" y="54782"/>
                  </a:lnTo>
                  <a:lnTo>
                    <a:pt x="42209" y="52238"/>
                  </a:lnTo>
                  <a:lnTo>
                    <a:pt x="44454" y="49693"/>
                  </a:lnTo>
                  <a:lnTo>
                    <a:pt x="46700" y="47298"/>
                  </a:lnTo>
                  <a:lnTo>
                    <a:pt x="49094" y="44904"/>
                  </a:lnTo>
                  <a:lnTo>
                    <a:pt x="51639" y="42658"/>
                  </a:lnTo>
                  <a:lnTo>
                    <a:pt x="54184" y="40563"/>
                  </a:lnTo>
                  <a:lnTo>
                    <a:pt x="56878" y="38467"/>
                  </a:lnTo>
                  <a:close/>
                  <a:moveTo>
                    <a:pt x="152522" y="38617"/>
                  </a:moveTo>
                  <a:lnTo>
                    <a:pt x="155216" y="40563"/>
                  </a:lnTo>
                  <a:lnTo>
                    <a:pt x="157761" y="42658"/>
                  </a:lnTo>
                  <a:lnTo>
                    <a:pt x="160306" y="44904"/>
                  </a:lnTo>
                  <a:lnTo>
                    <a:pt x="162700" y="47298"/>
                  </a:lnTo>
                  <a:lnTo>
                    <a:pt x="164946" y="49693"/>
                  </a:lnTo>
                  <a:lnTo>
                    <a:pt x="167191" y="52238"/>
                  </a:lnTo>
                  <a:lnTo>
                    <a:pt x="169286" y="54932"/>
                  </a:lnTo>
                  <a:lnTo>
                    <a:pt x="171382" y="57626"/>
                  </a:lnTo>
                  <a:lnTo>
                    <a:pt x="163748" y="65559"/>
                  </a:lnTo>
                  <a:lnTo>
                    <a:pt x="161802" y="62865"/>
                  </a:lnTo>
                  <a:lnTo>
                    <a:pt x="159707" y="60320"/>
                  </a:lnTo>
                  <a:lnTo>
                    <a:pt x="157611" y="57776"/>
                  </a:lnTo>
                  <a:lnTo>
                    <a:pt x="155366" y="55381"/>
                  </a:lnTo>
                  <a:lnTo>
                    <a:pt x="161054" y="47897"/>
                  </a:lnTo>
                  <a:lnTo>
                    <a:pt x="160156" y="46999"/>
                  </a:lnTo>
                  <a:lnTo>
                    <a:pt x="152672" y="52687"/>
                  </a:lnTo>
                  <a:lnTo>
                    <a:pt x="150576" y="50891"/>
                  </a:lnTo>
                  <a:lnTo>
                    <a:pt x="148481" y="49095"/>
                  </a:lnTo>
                  <a:lnTo>
                    <a:pt x="146385" y="47448"/>
                  </a:lnTo>
                  <a:lnTo>
                    <a:pt x="144140" y="45951"/>
                  </a:lnTo>
                  <a:lnTo>
                    <a:pt x="152522" y="38617"/>
                  </a:lnTo>
                  <a:close/>
                  <a:moveTo>
                    <a:pt x="117048" y="54184"/>
                  </a:moveTo>
                  <a:lnTo>
                    <a:pt x="120940" y="55231"/>
                  </a:lnTo>
                  <a:lnTo>
                    <a:pt x="124682" y="56579"/>
                  </a:lnTo>
                  <a:lnTo>
                    <a:pt x="128424" y="58375"/>
                  </a:lnTo>
                  <a:lnTo>
                    <a:pt x="131867" y="60320"/>
                  </a:lnTo>
                  <a:lnTo>
                    <a:pt x="128274" y="66158"/>
                  </a:lnTo>
                  <a:lnTo>
                    <a:pt x="125281" y="64511"/>
                  </a:lnTo>
                  <a:lnTo>
                    <a:pt x="122287" y="63015"/>
                  </a:lnTo>
                  <a:lnTo>
                    <a:pt x="118994" y="61817"/>
                  </a:lnTo>
                  <a:lnTo>
                    <a:pt x="115701" y="60919"/>
                  </a:lnTo>
                  <a:lnTo>
                    <a:pt x="117048" y="54184"/>
                  </a:lnTo>
                  <a:close/>
                  <a:moveTo>
                    <a:pt x="92052" y="54184"/>
                  </a:moveTo>
                  <a:lnTo>
                    <a:pt x="93998" y="60770"/>
                  </a:lnTo>
                  <a:lnTo>
                    <a:pt x="90406" y="61817"/>
                  </a:lnTo>
                  <a:lnTo>
                    <a:pt x="86813" y="63164"/>
                  </a:lnTo>
                  <a:lnTo>
                    <a:pt x="83521" y="64811"/>
                  </a:lnTo>
                  <a:lnTo>
                    <a:pt x="80228" y="66757"/>
                  </a:lnTo>
                  <a:lnTo>
                    <a:pt x="76785" y="60770"/>
                  </a:lnTo>
                  <a:lnTo>
                    <a:pt x="80377" y="58674"/>
                  </a:lnTo>
                  <a:lnTo>
                    <a:pt x="84119" y="56878"/>
                  </a:lnTo>
                  <a:lnTo>
                    <a:pt x="88011" y="55381"/>
                  </a:lnTo>
                  <a:lnTo>
                    <a:pt x="92052" y="54184"/>
                  </a:lnTo>
                  <a:close/>
                  <a:moveTo>
                    <a:pt x="132615" y="60770"/>
                  </a:moveTo>
                  <a:lnTo>
                    <a:pt x="135160" y="62416"/>
                  </a:lnTo>
                  <a:lnTo>
                    <a:pt x="137405" y="64212"/>
                  </a:lnTo>
                  <a:lnTo>
                    <a:pt x="131717" y="68553"/>
                  </a:lnTo>
                  <a:lnTo>
                    <a:pt x="129172" y="66607"/>
                  </a:lnTo>
                  <a:lnTo>
                    <a:pt x="132615" y="60770"/>
                  </a:lnTo>
                  <a:close/>
                  <a:moveTo>
                    <a:pt x="37569" y="58375"/>
                  </a:moveTo>
                  <a:lnTo>
                    <a:pt x="38168" y="59123"/>
                  </a:lnTo>
                  <a:lnTo>
                    <a:pt x="37420" y="60320"/>
                  </a:lnTo>
                  <a:lnTo>
                    <a:pt x="36971" y="61219"/>
                  </a:lnTo>
                  <a:lnTo>
                    <a:pt x="36671" y="62117"/>
                  </a:lnTo>
                  <a:lnTo>
                    <a:pt x="37719" y="60470"/>
                  </a:lnTo>
                  <a:lnTo>
                    <a:pt x="38467" y="59273"/>
                  </a:lnTo>
                  <a:lnTo>
                    <a:pt x="39066" y="60021"/>
                  </a:lnTo>
                  <a:lnTo>
                    <a:pt x="38318" y="61219"/>
                  </a:lnTo>
                  <a:lnTo>
                    <a:pt x="37869" y="62117"/>
                  </a:lnTo>
                  <a:lnTo>
                    <a:pt x="37569" y="63015"/>
                  </a:lnTo>
                  <a:lnTo>
                    <a:pt x="37569" y="63015"/>
                  </a:lnTo>
                  <a:lnTo>
                    <a:pt x="38168" y="62266"/>
                  </a:lnTo>
                  <a:lnTo>
                    <a:pt x="38617" y="61368"/>
                  </a:lnTo>
                  <a:lnTo>
                    <a:pt x="39216" y="60171"/>
                  </a:lnTo>
                  <a:lnTo>
                    <a:pt x="39814" y="60770"/>
                  </a:lnTo>
                  <a:lnTo>
                    <a:pt x="39066" y="62117"/>
                  </a:lnTo>
                  <a:lnTo>
                    <a:pt x="38916" y="62715"/>
                  </a:lnTo>
                  <a:lnTo>
                    <a:pt x="38617" y="63314"/>
                  </a:lnTo>
                  <a:lnTo>
                    <a:pt x="38767" y="63464"/>
                  </a:lnTo>
                  <a:lnTo>
                    <a:pt x="39665" y="61967"/>
                  </a:lnTo>
                  <a:lnTo>
                    <a:pt x="40114" y="61069"/>
                  </a:lnTo>
                  <a:lnTo>
                    <a:pt x="40862" y="61967"/>
                  </a:lnTo>
                  <a:lnTo>
                    <a:pt x="40413" y="62865"/>
                  </a:lnTo>
                  <a:lnTo>
                    <a:pt x="39964" y="63613"/>
                  </a:lnTo>
                  <a:lnTo>
                    <a:pt x="39665" y="64511"/>
                  </a:lnTo>
                  <a:lnTo>
                    <a:pt x="39814" y="64511"/>
                  </a:lnTo>
                  <a:lnTo>
                    <a:pt x="40263" y="63763"/>
                  </a:lnTo>
                  <a:lnTo>
                    <a:pt x="40563" y="63015"/>
                  </a:lnTo>
                  <a:lnTo>
                    <a:pt x="41162" y="62117"/>
                  </a:lnTo>
                  <a:lnTo>
                    <a:pt x="41760" y="62865"/>
                  </a:lnTo>
                  <a:lnTo>
                    <a:pt x="41311" y="63613"/>
                  </a:lnTo>
                  <a:lnTo>
                    <a:pt x="40862" y="64362"/>
                  </a:lnTo>
                  <a:lnTo>
                    <a:pt x="40563" y="65110"/>
                  </a:lnTo>
                  <a:lnTo>
                    <a:pt x="40713" y="65110"/>
                  </a:lnTo>
                  <a:lnTo>
                    <a:pt x="41760" y="63314"/>
                  </a:lnTo>
                  <a:lnTo>
                    <a:pt x="41910" y="63015"/>
                  </a:lnTo>
                  <a:lnTo>
                    <a:pt x="42509" y="63613"/>
                  </a:lnTo>
                  <a:lnTo>
                    <a:pt x="42209" y="64062"/>
                  </a:lnTo>
                  <a:lnTo>
                    <a:pt x="41611" y="65559"/>
                  </a:lnTo>
                  <a:lnTo>
                    <a:pt x="41760" y="65559"/>
                  </a:lnTo>
                  <a:lnTo>
                    <a:pt x="42359" y="64212"/>
                  </a:lnTo>
                  <a:lnTo>
                    <a:pt x="42658" y="63763"/>
                  </a:lnTo>
                  <a:lnTo>
                    <a:pt x="43257" y="64362"/>
                  </a:lnTo>
                  <a:lnTo>
                    <a:pt x="42958" y="64961"/>
                  </a:lnTo>
                  <a:lnTo>
                    <a:pt x="42509" y="66008"/>
                  </a:lnTo>
                  <a:lnTo>
                    <a:pt x="43107" y="65410"/>
                  </a:lnTo>
                  <a:lnTo>
                    <a:pt x="43407" y="64511"/>
                  </a:lnTo>
                  <a:lnTo>
                    <a:pt x="44005" y="65110"/>
                  </a:lnTo>
                  <a:lnTo>
                    <a:pt x="43856" y="65410"/>
                  </a:lnTo>
                  <a:lnTo>
                    <a:pt x="43556" y="66008"/>
                  </a:lnTo>
                  <a:lnTo>
                    <a:pt x="43407" y="66457"/>
                  </a:lnTo>
                  <a:lnTo>
                    <a:pt x="43556" y="66607"/>
                  </a:lnTo>
                  <a:lnTo>
                    <a:pt x="44005" y="65559"/>
                  </a:lnTo>
                  <a:lnTo>
                    <a:pt x="44155" y="65410"/>
                  </a:lnTo>
                  <a:lnTo>
                    <a:pt x="44754" y="65859"/>
                  </a:lnTo>
                  <a:lnTo>
                    <a:pt x="44155" y="67056"/>
                  </a:lnTo>
                  <a:lnTo>
                    <a:pt x="44305" y="67206"/>
                  </a:lnTo>
                  <a:lnTo>
                    <a:pt x="44904" y="66158"/>
                  </a:lnTo>
                  <a:lnTo>
                    <a:pt x="45203" y="66457"/>
                  </a:lnTo>
                  <a:lnTo>
                    <a:pt x="45353" y="66607"/>
                  </a:lnTo>
                  <a:lnTo>
                    <a:pt x="45203" y="66757"/>
                  </a:lnTo>
                  <a:lnTo>
                    <a:pt x="45053" y="67206"/>
                  </a:lnTo>
                  <a:lnTo>
                    <a:pt x="45053" y="67655"/>
                  </a:lnTo>
                  <a:lnTo>
                    <a:pt x="45053" y="67804"/>
                  </a:lnTo>
                  <a:lnTo>
                    <a:pt x="45203" y="67804"/>
                  </a:lnTo>
                  <a:lnTo>
                    <a:pt x="45502" y="66906"/>
                  </a:lnTo>
                  <a:lnTo>
                    <a:pt x="45502" y="66757"/>
                  </a:lnTo>
                  <a:lnTo>
                    <a:pt x="45951" y="67206"/>
                  </a:lnTo>
                  <a:lnTo>
                    <a:pt x="46101" y="67355"/>
                  </a:lnTo>
                  <a:lnTo>
                    <a:pt x="45802" y="68104"/>
                  </a:lnTo>
                  <a:lnTo>
                    <a:pt x="45951" y="68104"/>
                  </a:lnTo>
                  <a:lnTo>
                    <a:pt x="46251" y="67505"/>
                  </a:lnTo>
                  <a:lnTo>
                    <a:pt x="46849" y="68104"/>
                  </a:lnTo>
                  <a:lnTo>
                    <a:pt x="46700" y="68104"/>
                  </a:lnTo>
                  <a:lnTo>
                    <a:pt x="46700" y="68702"/>
                  </a:lnTo>
                  <a:lnTo>
                    <a:pt x="45203" y="68253"/>
                  </a:lnTo>
                  <a:lnTo>
                    <a:pt x="44155" y="68104"/>
                  </a:lnTo>
                  <a:lnTo>
                    <a:pt x="33378" y="64961"/>
                  </a:lnTo>
                  <a:lnTo>
                    <a:pt x="35534" y="61368"/>
                  </a:lnTo>
                  <a:lnTo>
                    <a:pt x="35623" y="61368"/>
                  </a:lnTo>
                  <a:lnTo>
                    <a:pt x="36971" y="59422"/>
                  </a:lnTo>
                  <a:lnTo>
                    <a:pt x="37569" y="58375"/>
                  </a:lnTo>
                  <a:close/>
                  <a:moveTo>
                    <a:pt x="171831" y="58375"/>
                  </a:moveTo>
                  <a:lnTo>
                    <a:pt x="172579" y="59422"/>
                  </a:lnTo>
                  <a:lnTo>
                    <a:pt x="173777" y="61368"/>
                  </a:lnTo>
                  <a:lnTo>
                    <a:pt x="173926" y="61368"/>
                  </a:lnTo>
                  <a:lnTo>
                    <a:pt x="176022" y="64961"/>
                  </a:lnTo>
                  <a:lnTo>
                    <a:pt x="165245" y="68104"/>
                  </a:lnTo>
                  <a:lnTo>
                    <a:pt x="164197" y="68403"/>
                  </a:lnTo>
                  <a:lnTo>
                    <a:pt x="162850" y="68702"/>
                  </a:lnTo>
                  <a:lnTo>
                    <a:pt x="162700" y="68104"/>
                  </a:lnTo>
                  <a:lnTo>
                    <a:pt x="163149" y="67505"/>
                  </a:lnTo>
                  <a:lnTo>
                    <a:pt x="163449" y="68104"/>
                  </a:lnTo>
                  <a:lnTo>
                    <a:pt x="163598" y="68104"/>
                  </a:lnTo>
                  <a:lnTo>
                    <a:pt x="163449" y="67355"/>
                  </a:lnTo>
                  <a:lnTo>
                    <a:pt x="163449" y="67206"/>
                  </a:lnTo>
                  <a:lnTo>
                    <a:pt x="163898" y="66757"/>
                  </a:lnTo>
                  <a:lnTo>
                    <a:pt x="163898" y="66906"/>
                  </a:lnTo>
                  <a:lnTo>
                    <a:pt x="164347" y="67804"/>
                  </a:lnTo>
                  <a:lnTo>
                    <a:pt x="164497" y="67655"/>
                  </a:lnTo>
                  <a:lnTo>
                    <a:pt x="164347" y="67206"/>
                  </a:lnTo>
                  <a:lnTo>
                    <a:pt x="164197" y="66757"/>
                  </a:lnTo>
                  <a:lnTo>
                    <a:pt x="164047" y="66607"/>
                  </a:lnTo>
                  <a:lnTo>
                    <a:pt x="164197" y="66457"/>
                  </a:lnTo>
                  <a:lnTo>
                    <a:pt x="164497" y="66158"/>
                  </a:lnTo>
                  <a:lnTo>
                    <a:pt x="165095" y="67206"/>
                  </a:lnTo>
                  <a:lnTo>
                    <a:pt x="165245" y="67206"/>
                  </a:lnTo>
                  <a:lnTo>
                    <a:pt x="165245" y="67056"/>
                  </a:lnTo>
                  <a:lnTo>
                    <a:pt x="164796" y="65859"/>
                  </a:lnTo>
                  <a:lnTo>
                    <a:pt x="165245" y="65410"/>
                  </a:lnTo>
                  <a:lnTo>
                    <a:pt x="165395" y="65559"/>
                  </a:lnTo>
                  <a:lnTo>
                    <a:pt x="165993" y="66607"/>
                  </a:lnTo>
                  <a:lnTo>
                    <a:pt x="165993" y="66457"/>
                  </a:lnTo>
                  <a:lnTo>
                    <a:pt x="165844" y="66008"/>
                  </a:lnTo>
                  <a:lnTo>
                    <a:pt x="165544" y="65410"/>
                  </a:lnTo>
                  <a:lnTo>
                    <a:pt x="165395" y="65110"/>
                  </a:lnTo>
                  <a:lnTo>
                    <a:pt x="165993" y="64511"/>
                  </a:lnTo>
                  <a:lnTo>
                    <a:pt x="166442" y="65410"/>
                  </a:lnTo>
                  <a:lnTo>
                    <a:pt x="166891" y="66008"/>
                  </a:lnTo>
                  <a:lnTo>
                    <a:pt x="167041" y="66008"/>
                  </a:lnTo>
                  <a:lnTo>
                    <a:pt x="166442" y="64961"/>
                  </a:lnTo>
                  <a:lnTo>
                    <a:pt x="166143" y="64362"/>
                  </a:lnTo>
                  <a:lnTo>
                    <a:pt x="166742" y="63763"/>
                  </a:lnTo>
                  <a:lnTo>
                    <a:pt x="167041" y="64212"/>
                  </a:lnTo>
                  <a:lnTo>
                    <a:pt x="167640" y="65559"/>
                  </a:lnTo>
                  <a:lnTo>
                    <a:pt x="167789" y="65559"/>
                  </a:lnTo>
                  <a:lnTo>
                    <a:pt x="167191" y="64062"/>
                  </a:lnTo>
                  <a:lnTo>
                    <a:pt x="166891" y="63613"/>
                  </a:lnTo>
                  <a:lnTo>
                    <a:pt x="167490" y="63015"/>
                  </a:lnTo>
                  <a:lnTo>
                    <a:pt x="167789" y="63314"/>
                  </a:lnTo>
                  <a:lnTo>
                    <a:pt x="168687" y="65110"/>
                  </a:lnTo>
                  <a:lnTo>
                    <a:pt x="168837" y="65110"/>
                  </a:lnTo>
                  <a:lnTo>
                    <a:pt x="168538" y="64362"/>
                  </a:lnTo>
                  <a:lnTo>
                    <a:pt x="168238" y="63613"/>
                  </a:lnTo>
                  <a:lnTo>
                    <a:pt x="167640" y="62865"/>
                  </a:lnTo>
                  <a:lnTo>
                    <a:pt x="168388" y="62117"/>
                  </a:lnTo>
                  <a:lnTo>
                    <a:pt x="168837" y="63015"/>
                  </a:lnTo>
                  <a:lnTo>
                    <a:pt x="169286" y="63763"/>
                  </a:lnTo>
                  <a:lnTo>
                    <a:pt x="169735" y="64511"/>
                  </a:lnTo>
                  <a:lnTo>
                    <a:pt x="169436" y="63613"/>
                  </a:lnTo>
                  <a:lnTo>
                    <a:pt x="168987" y="62865"/>
                  </a:lnTo>
                  <a:lnTo>
                    <a:pt x="168538" y="61967"/>
                  </a:lnTo>
                  <a:lnTo>
                    <a:pt x="169436" y="61069"/>
                  </a:lnTo>
                  <a:lnTo>
                    <a:pt x="169885" y="61967"/>
                  </a:lnTo>
                  <a:lnTo>
                    <a:pt x="170633" y="63464"/>
                  </a:lnTo>
                  <a:lnTo>
                    <a:pt x="170783" y="63464"/>
                  </a:lnTo>
                  <a:lnTo>
                    <a:pt x="170783" y="63314"/>
                  </a:lnTo>
                  <a:lnTo>
                    <a:pt x="170633" y="62715"/>
                  </a:lnTo>
                  <a:lnTo>
                    <a:pt x="170334" y="62117"/>
                  </a:lnTo>
                  <a:lnTo>
                    <a:pt x="169586" y="60770"/>
                  </a:lnTo>
                  <a:lnTo>
                    <a:pt x="170184" y="60171"/>
                  </a:lnTo>
                  <a:lnTo>
                    <a:pt x="170783" y="61368"/>
                  </a:lnTo>
                  <a:lnTo>
                    <a:pt x="171232" y="62266"/>
                  </a:lnTo>
                  <a:lnTo>
                    <a:pt x="171831" y="63015"/>
                  </a:lnTo>
                  <a:lnTo>
                    <a:pt x="171531" y="62117"/>
                  </a:lnTo>
                  <a:lnTo>
                    <a:pt x="171082" y="61219"/>
                  </a:lnTo>
                  <a:lnTo>
                    <a:pt x="170334" y="60021"/>
                  </a:lnTo>
                  <a:lnTo>
                    <a:pt x="171082" y="59273"/>
                  </a:lnTo>
                  <a:lnTo>
                    <a:pt x="171681" y="60470"/>
                  </a:lnTo>
                  <a:lnTo>
                    <a:pt x="172729" y="62117"/>
                  </a:lnTo>
                  <a:lnTo>
                    <a:pt x="172878" y="62117"/>
                  </a:lnTo>
                  <a:lnTo>
                    <a:pt x="172429" y="61219"/>
                  </a:lnTo>
                  <a:lnTo>
                    <a:pt x="171980" y="60320"/>
                  </a:lnTo>
                  <a:lnTo>
                    <a:pt x="171232" y="59123"/>
                  </a:lnTo>
                  <a:lnTo>
                    <a:pt x="171831" y="58375"/>
                  </a:lnTo>
                  <a:close/>
                  <a:moveTo>
                    <a:pt x="46999" y="68253"/>
                  </a:moveTo>
                  <a:lnTo>
                    <a:pt x="47747" y="69002"/>
                  </a:lnTo>
                  <a:lnTo>
                    <a:pt x="47747" y="69002"/>
                  </a:lnTo>
                  <a:lnTo>
                    <a:pt x="46849" y="68852"/>
                  </a:lnTo>
                  <a:lnTo>
                    <a:pt x="46999" y="68253"/>
                  </a:lnTo>
                  <a:close/>
                  <a:moveTo>
                    <a:pt x="162401" y="68253"/>
                  </a:moveTo>
                  <a:lnTo>
                    <a:pt x="162700" y="68852"/>
                  </a:lnTo>
                  <a:lnTo>
                    <a:pt x="161653" y="69002"/>
                  </a:lnTo>
                  <a:lnTo>
                    <a:pt x="161653" y="69002"/>
                  </a:lnTo>
                  <a:lnTo>
                    <a:pt x="162401" y="68253"/>
                  </a:lnTo>
                  <a:close/>
                  <a:moveTo>
                    <a:pt x="76037" y="61219"/>
                  </a:moveTo>
                  <a:lnTo>
                    <a:pt x="79479" y="67206"/>
                  </a:lnTo>
                  <a:lnTo>
                    <a:pt x="76935" y="69002"/>
                  </a:lnTo>
                  <a:lnTo>
                    <a:pt x="71247" y="64811"/>
                  </a:lnTo>
                  <a:lnTo>
                    <a:pt x="73492" y="63015"/>
                  </a:lnTo>
                  <a:lnTo>
                    <a:pt x="76037" y="61219"/>
                  </a:lnTo>
                  <a:close/>
                  <a:moveTo>
                    <a:pt x="114354" y="62117"/>
                  </a:moveTo>
                  <a:lnTo>
                    <a:pt x="116599" y="62566"/>
                  </a:lnTo>
                  <a:lnTo>
                    <a:pt x="118695" y="63314"/>
                  </a:lnTo>
                  <a:lnTo>
                    <a:pt x="120790" y="64062"/>
                  </a:lnTo>
                  <a:lnTo>
                    <a:pt x="122886" y="64961"/>
                  </a:lnTo>
                  <a:lnTo>
                    <a:pt x="124832" y="65859"/>
                  </a:lnTo>
                  <a:lnTo>
                    <a:pt x="126778" y="67056"/>
                  </a:lnTo>
                  <a:lnTo>
                    <a:pt x="128723" y="68104"/>
                  </a:lnTo>
                  <a:lnTo>
                    <a:pt x="130520" y="69451"/>
                  </a:lnTo>
                  <a:lnTo>
                    <a:pt x="117048" y="79629"/>
                  </a:lnTo>
                  <a:lnTo>
                    <a:pt x="114354" y="62117"/>
                  </a:lnTo>
                  <a:close/>
                  <a:moveTo>
                    <a:pt x="64511" y="71546"/>
                  </a:moveTo>
                  <a:lnTo>
                    <a:pt x="68852" y="77234"/>
                  </a:lnTo>
                  <a:lnTo>
                    <a:pt x="67056" y="79779"/>
                  </a:lnTo>
                  <a:lnTo>
                    <a:pt x="61218" y="76186"/>
                  </a:lnTo>
                  <a:lnTo>
                    <a:pt x="62865" y="73792"/>
                  </a:lnTo>
                  <a:lnTo>
                    <a:pt x="64511" y="71546"/>
                  </a:lnTo>
                  <a:close/>
                  <a:moveTo>
                    <a:pt x="94896" y="62117"/>
                  </a:moveTo>
                  <a:lnTo>
                    <a:pt x="92352" y="80377"/>
                  </a:lnTo>
                  <a:lnTo>
                    <a:pt x="78132" y="69900"/>
                  </a:lnTo>
                  <a:lnTo>
                    <a:pt x="80078" y="68553"/>
                  </a:lnTo>
                  <a:lnTo>
                    <a:pt x="81874" y="67355"/>
                  </a:lnTo>
                  <a:lnTo>
                    <a:pt x="83970" y="66158"/>
                  </a:lnTo>
                  <a:lnTo>
                    <a:pt x="86065" y="65110"/>
                  </a:lnTo>
                  <a:lnTo>
                    <a:pt x="88161" y="64212"/>
                  </a:lnTo>
                  <a:lnTo>
                    <a:pt x="90256" y="63464"/>
                  </a:lnTo>
                  <a:lnTo>
                    <a:pt x="92501" y="62715"/>
                  </a:lnTo>
                  <a:lnTo>
                    <a:pt x="94896" y="62117"/>
                  </a:lnTo>
                  <a:close/>
                  <a:moveTo>
                    <a:pt x="144140" y="70648"/>
                  </a:moveTo>
                  <a:lnTo>
                    <a:pt x="146535" y="73792"/>
                  </a:lnTo>
                  <a:lnTo>
                    <a:pt x="148780" y="77084"/>
                  </a:lnTo>
                  <a:lnTo>
                    <a:pt x="143093" y="80826"/>
                  </a:lnTo>
                  <a:lnTo>
                    <a:pt x="141596" y="78581"/>
                  </a:lnTo>
                  <a:lnTo>
                    <a:pt x="139949" y="76336"/>
                  </a:lnTo>
                  <a:lnTo>
                    <a:pt x="144140" y="70648"/>
                  </a:lnTo>
                  <a:close/>
                  <a:moveTo>
                    <a:pt x="32929" y="65859"/>
                  </a:moveTo>
                  <a:lnTo>
                    <a:pt x="43706" y="68852"/>
                  </a:lnTo>
                  <a:lnTo>
                    <a:pt x="41311" y="73193"/>
                  </a:lnTo>
                  <a:lnTo>
                    <a:pt x="39365" y="77534"/>
                  </a:lnTo>
                  <a:lnTo>
                    <a:pt x="37569" y="82024"/>
                  </a:lnTo>
                  <a:lnTo>
                    <a:pt x="36222" y="86664"/>
                  </a:lnTo>
                  <a:lnTo>
                    <a:pt x="26343" y="81575"/>
                  </a:lnTo>
                  <a:lnTo>
                    <a:pt x="26643" y="80527"/>
                  </a:lnTo>
                  <a:lnTo>
                    <a:pt x="27990" y="76635"/>
                  </a:lnTo>
                  <a:lnTo>
                    <a:pt x="29487" y="73043"/>
                  </a:lnTo>
                  <a:lnTo>
                    <a:pt x="31133" y="69301"/>
                  </a:lnTo>
                  <a:lnTo>
                    <a:pt x="32929" y="65859"/>
                  </a:lnTo>
                  <a:close/>
                  <a:moveTo>
                    <a:pt x="176471" y="65859"/>
                  </a:moveTo>
                  <a:lnTo>
                    <a:pt x="178417" y="69601"/>
                  </a:lnTo>
                  <a:lnTo>
                    <a:pt x="180213" y="73492"/>
                  </a:lnTo>
                  <a:lnTo>
                    <a:pt x="181710" y="77534"/>
                  </a:lnTo>
                  <a:lnTo>
                    <a:pt x="183057" y="81575"/>
                  </a:lnTo>
                  <a:lnTo>
                    <a:pt x="173178" y="86814"/>
                  </a:lnTo>
                  <a:lnTo>
                    <a:pt x="171831" y="82024"/>
                  </a:lnTo>
                  <a:lnTo>
                    <a:pt x="170035" y="77534"/>
                  </a:lnTo>
                  <a:lnTo>
                    <a:pt x="168089" y="73193"/>
                  </a:lnTo>
                  <a:lnTo>
                    <a:pt x="165694" y="68852"/>
                  </a:lnTo>
                  <a:lnTo>
                    <a:pt x="176471" y="65859"/>
                  </a:lnTo>
                  <a:close/>
                  <a:moveTo>
                    <a:pt x="38168" y="88909"/>
                  </a:moveTo>
                  <a:lnTo>
                    <a:pt x="39216" y="89358"/>
                  </a:lnTo>
                  <a:lnTo>
                    <a:pt x="38168" y="89358"/>
                  </a:lnTo>
                  <a:lnTo>
                    <a:pt x="38168" y="88909"/>
                  </a:lnTo>
                  <a:close/>
                  <a:moveTo>
                    <a:pt x="171232" y="88909"/>
                  </a:moveTo>
                  <a:lnTo>
                    <a:pt x="171232" y="89358"/>
                  </a:lnTo>
                  <a:lnTo>
                    <a:pt x="170334" y="89358"/>
                  </a:lnTo>
                  <a:lnTo>
                    <a:pt x="171232" y="88909"/>
                  </a:lnTo>
                  <a:close/>
                  <a:moveTo>
                    <a:pt x="26194" y="82623"/>
                  </a:moveTo>
                  <a:lnTo>
                    <a:pt x="26942" y="83072"/>
                  </a:lnTo>
                  <a:lnTo>
                    <a:pt x="26643" y="84568"/>
                  </a:lnTo>
                  <a:lnTo>
                    <a:pt x="26493" y="85466"/>
                  </a:lnTo>
                  <a:lnTo>
                    <a:pt x="26343" y="86365"/>
                  </a:lnTo>
                  <a:lnTo>
                    <a:pt x="26493" y="86365"/>
                  </a:lnTo>
                  <a:lnTo>
                    <a:pt x="26942" y="84419"/>
                  </a:lnTo>
                  <a:lnTo>
                    <a:pt x="27241" y="83221"/>
                  </a:lnTo>
                  <a:lnTo>
                    <a:pt x="27990" y="83670"/>
                  </a:lnTo>
                  <a:lnTo>
                    <a:pt x="27840" y="85017"/>
                  </a:lnTo>
                  <a:lnTo>
                    <a:pt x="27690" y="85916"/>
                  </a:lnTo>
                  <a:lnTo>
                    <a:pt x="27541" y="86814"/>
                  </a:lnTo>
                  <a:lnTo>
                    <a:pt x="27541" y="86963"/>
                  </a:lnTo>
                  <a:lnTo>
                    <a:pt x="27690" y="86963"/>
                  </a:lnTo>
                  <a:lnTo>
                    <a:pt x="27990" y="85916"/>
                  </a:lnTo>
                  <a:lnTo>
                    <a:pt x="28140" y="85017"/>
                  </a:lnTo>
                  <a:lnTo>
                    <a:pt x="28289" y="83670"/>
                  </a:lnTo>
                  <a:lnTo>
                    <a:pt x="29038" y="84119"/>
                  </a:lnTo>
                  <a:lnTo>
                    <a:pt x="28738" y="85466"/>
                  </a:lnTo>
                  <a:lnTo>
                    <a:pt x="28738" y="86215"/>
                  </a:lnTo>
                  <a:lnTo>
                    <a:pt x="28738" y="86963"/>
                  </a:lnTo>
                  <a:lnTo>
                    <a:pt x="28888" y="86963"/>
                  </a:lnTo>
                  <a:lnTo>
                    <a:pt x="29187" y="85167"/>
                  </a:lnTo>
                  <a:lnTo>
                    <a:pt x="29337" y="84269"/>
                  </a:lnTo>
                  <a:lnTo>
                    <a:pt x="30385" y="84868"/>
                  </a:lnTo>
                  <a:lnTo>
                    <a:pt x="30085" y="86215"/>
                  </a:lnTo>
                  <a:lnTo>
                    <a:pt x="30085" y="87562"/>
                  </a:lnTo>
                  <a:lnTo>
                    <a:pt x="30385" y="86814"/>
                  </a:lnTo>
                  <a:lnTo>
                    <a:pt x="30534" y="85766"/>
                  </a:lnTo>
                  <a:lnTo>
                    <a:pt x="30684" y="85017"/>
                  </a:lnTo>
                  <a:lnTo>
                    <a:pt x="31432" y="85317"/>
                  </a:lnTo>
                  <a:lnTo>
                    <a:pt x="31283" y="86365"/>
                  </a:lnTo>
                  <a:lnTo>
                    <a:pt x="31133" y="87113"/>
                  </a:lnTo>
                  <a:lnTo>
                    <a:pt x="31133" y="87861"/>
                  </a:lnTo>
                  <a:lnTo>
                    <a:pt x="31283" y="87861"/>
                  </a:lnTo>
                  <a:lnTo>
                    <a:pt x="31582" y="85916"/>
                  </a:lnTo>
                  <a:lnTo>
                    <a:pt x="31732" y="85466"/>
                  </a:lnTo>
                  <a:lnTo>
                    <a:pt x="32480" y="85916"/>
                  </a:lnTo>
                  <a:lnTo>
                    <a:pt x="32331" y="86215"/>
                  </a:lnTo>
                  <a:lnTo>
                    <a:pt x="32181" y="87113"/>
                  </a:lnTo>
                  <a:lnTo>
                    <a:pt x="32181" y="88011"/>
                  </a:lnTo>
                  <a:lnTo>
                    <a:pt x="32331" y="88011"/>
                  </a:lnTo>
                  <a:lnTo>
                    <a:pt x="32480" y="86814"/>
                  </a:lnTo>
                  <a:lnTo>
                    <a:pt x="32630" y="86065"/>
                  </a:lnTo>
                  <a:lnTo>
                    <a:pt x="33378" y="86365"/>
                  </a:lnTo>
                  <a:lnTo>
                    <a:pt x="33229" y="87263"/>
                  </a:lnTo>
                  <a:lnTo>
                    <a:pt x="33229" y="88161"/>
                  </a:lnTo>
                  <a:lnTo>
                    <a:pt x="33528" y="87412"/>
                  </a:lnTo>
                  <a:lnTo>
                    <a:pt x="33678" y="86514"/>
                  </a:lnTo>
                  <a:lnTo>
                    <a:pt x="34426" y="86814"/>
                  </a:lnTo>
                  <a:lnTo>
                    <a:pt x="34276" y="87263"/>
                  </a:lnTo>
                  <a:lnTo>
                    <a:pt x="34276" y="87712"/>
                  </a:lnTo>
                  <a:lnTo>
                    <a:pt x="34276" y="88310"/>
                  </a:lnTo>
                  <a:lnTo>
                    <a:pt x="34576" y="87263"/>
                  </a:lnTo>
                  <a:lnTo>
                    <a:pt x="34576" y="86963"/>
                  </a:lnTo>
                  <a:lnTo>
                    <a:pt x="35324" y="87263"/>
                  </a:lnTo>
                  <a:lnTo>
                    <a:pt x="35174" y="88610"/>
                  </a:lnTo>
                  <a:lnTo>
                    <a:pt x="35324" y="88759"/>
                  </a:lnTo>
                  <a:lnTo>
                    <a:pt x="35324" y="88610"/>
                  </a:lnTo>
                  <a:lnTo>
                    <a:pt x="35474" y="87412"/>
                  </a:lnTo>
                  <a:lnTo>
                    <a:pt x="35923" y="87712"/>
                  </a:lnTo>
                  <a:lnTo>
                    <a:pt x="36072" y="87712"/>
                  </a:lnTo>
                  <a:lnTo>
                    <a:pt x="36072" y="88011"/>
                  </a:lnTo>
                  <a:lnTo>
                    <a:pt x="36222" y="88909"/>
                  </a:lnTo>
                  <a:lnTo>
                    <a:pt x="36372" y="88161"/>
                  </a:lnTo>
                  <a:lnTo>
                    <a:pt x="36372" y="87861"/>
                  </a:lnTo>
                  <a:lnTo>
                    <a:pt x="36821" y="88161"/>
                  </a:lnTo>
                  <a:lnTo>
                    <a:pt x="36971" y="88310"/>
                  </a:lnTo>
                  <a:lnTo>
                    <a:pt x="37120" y="89059"/>
                  </a:lnTo>
                  <a:lnTo>
                    <a:pt x="37270" y="88310"/>
                  </a:lnTo>
                  <a:lnTo>
                    <a:pt x="38018" y="88759"/>
                  </a:lnTo>
                  <a:lnTo>
                    <a:pt x="38018" y="89358"/>
                  </a:lnTo>
                  <a:lnTo>
                    <a:pt x="36522" y="89508"/>
                  </a:lnTo>
                  <a:lnTo>
                    <a:pt x="35474" y="89508"/>
                  </a:lnTo>
                  <a:lnTo>
                    <a:pt x="24398" y="90107"/>
                  </a:lnTo>
                  <a:lnTo>
                    <a:pt x="24398" y="90107"/>
                  </a:lnTo>
                  <a:lnTo>
                    <a:pt x="25146" y="86065"/>
                  </a:lnTo>
                  <a:lnTo>
                    <a:pt x="25296" y="86065"/>
                  </a:lnTo>
                  <a:lnTo>
                    <a:pt x="25745" y="84269"/>
                  </a:lnTo>
                  <a:lnTo>
                    <a:pt x="26044" y="83521"/>
                  </a:lnTo>
                  <a:lnTo>
                    <a:pt x="26194" y="82623"/>
                  </a:lnTo>
                  <a:close/>
                  <a:moveTo>
                    <a:pt x="183356" y="82623"/>
                  </a:moveTo>
                  <a:lnTo>
                    <a:pt x="183506" y="83521"/>
                  </a:lnTo>
                  <a:lnTo>
                    <a:pt x="183655" y="84269"/>
                  </a:lnTo>
                  <a:lnTo>
                    <a:pt x="184104" y="86065"/>
                  </a:lnTo>
                  <a:lnTo>
                    <a:pt x="184254" y="86065"/>
                  </a:lnTo>
                  <a:lnTo>
                    <a:pt x="185002" y="90107"/>
                  </a:lnTo>
                  <a:lnTo>
                    <a:pt x="185002" y="90107"/>
                  </a:lnTo>
                  <a:lnTo>
                    <a:pt x="173926" y="89508"/>
                  </a:lnTo>
                  <a:lnTo>
                    <a:pt x="172878" y="89508"/>
                  </a:lnTo>
                  <a:lnTo>
                    <a:pt x="171382" y="89358"/>
                  </a:lnTo>
                  <a:lnTo>
                    <a:pt x="171531" y="88759"/>
                  </a:lnTo>
                  <a:lnTo>
                    <a:pt x="172130" y="88310"/>
                  </a:lnTo>
                  <a:lnTo>
                    <a:pt x="172280" y="89059"/>
                  </a:lnTo>
                  <a:lnTo>
                    <a:pt x="172429" y="89059"/>
                  </a:lnTo>
                  <a:lnTo>
                    <a:pt x="172429" y="88310"/>
                  </a:lnTo>
                  <a:lnTo>
                    <a:pt x="172579" y="88161"/>
                  </a:lnTo>
                  <a:lnTo>
                    <a:pt x="173028" y="87861"/>
                  </a:lnTo>
                  <a:lnTo>
                    <a:pt x="173028" y="88161"/>
                  </a:lnTo>
                  <a:lnTo>
                    <a:pt x="173178" y="88909"/>
                  </a:lnTo>
                  <a:lnTo>
                    <a:pt x="173178" y="89059"/>
                  </a:lnTo>
                  <a:lnTo>
                    <a:pt x="173328" y="88909"/>
                  </a:lnTo>
                  <a:lnTo>
                    <a:pt x="173328" y="88011"/>
                  </a:lnTo>
                  <a:lnTo>
                    <a:pt x="173328" y="87712"/>
                  </a:lnTo>
                  <a:lnTo>
                    <a:pt x="173477" y="87712"/>
                  </a:lnTo>
                  <a:lnTo>
                    <a:pt x="173926" y="87412"/>
                  </a:lnTo>
                  <a:lnTo>
                    <a:pt x="174076" y="88610"/>
                  </a:lnTo>
                  <a:lnTo>
                    <a:pt x="174226" y="88759"/>
                  </a:lnTo>
                  <a:lnTo>
                    <a:pt x="174226" y="88610"/>
                  </a:lnTo>
                  <a:lnTo>
                    <a:pt x="174226" y="87263"/>
                  </a:lnTo>
                  <a:lnTo>
                    <a:pt x="174824" y="86963"/>
                  </a:lnTo>
                  <a:lnTo>
                    <a:pt x="174824" y="87263"/>
                  </a:lnTo>
                  <a:lnTo>
                    <a:pt x="175124" y="88310"/>
                  </a:lnTo>
                  <a:lnTo>
                    <a:pt x="175273" y="87712"/>
                  </a:lnTo>
                  <a:lnTo>
                    <a:pt x="175124" y="87263"/>
                  </a:lnTo>
                  <a:lnTo>
                    <a:pt x="175124" y="86814"/>
                  </a:lnTo>
                  <a:lnTo>
                    <a:pt x="175722" y="86514"/>
                  </a:lnTo>
                  <a:lnTo>
                    <a:pt x="175872" y="87412"/>
                  </a:lnTo>
                  <a:lnTo>
                    <a:pt x="176171" y="88161"/>
                  </a:lnTo>
                  <a:lnTo>
                    <a:pt x="176171" y="87263"/>
                  </a:lnTo>
                  <a:lnTo>
                    <a:pt x="176022" y="86365"/>
                  </a:lnTo>
                  <a:lnTo>
                    <a:pt x="176770" y="86065"/>
                  </a:lnTo>
                  <a:lnTo>
                    <a:pt x="176920" y="86814"/>
                  </a:lnTo>
                  <a:lnTo>
                    <a:pt x="177069" y="88011"/>
                  </a:lnTo>
                  <a:lnTo>
                    <a:pt x="177219" y="88011"/>
                  </a:lnTo>
                  <a:lnTo>
                    <a:pt x="177219" y="87113"/>
                  </a:lnTo>
                  <a:lnTo>
                    <a:pt x="177069" y="86215"/>
                  </a:lnTo>
                  <a:lnTo>
                    <a:pt x="177069" y="85916"/>
                  </a:lnTo>
                  <a:lnTo>
                    <a:pt x="177668" y="85466"/>
                  </a:lnTo>
                  <a:lnTo>
                    <a:pt x="177818" y="85916"/>
                  </a:lnTo>
                  <a:lnTo>
                    <a:pt x="178267" y="87861"/>
                  </a:lnTo>
                  <a:lnTo>
                    <a:pt x="178267" y="87113"/>
                  </a:lnTo>
                  <a:lnTo>
                    <a:pt x="178117" y="86365"/>
                  </a:lnTo>
                  <a:lnTo>
                    <a:pt x="177968" y="85317"/>
                  </a:lnTo>
                  <a:lnTo>
                    <a:pt x="178716" y="85017"/>
                  </a:lnTo>
                  <a:lnTo>
                    <a:pt x="178866" y="85766"/>
                  </a:lnTo>
                  <a:lnTo>
                    <a:pt x="179015" y="86814"/>
                  </a:lnTo>
                  <a:lnTo>
                    <a:pt x="179315" y="87562"/>
                  </a:lnTo>
                  <a:lnTo>
                    <a:pt x="179315" y="86215"/>
                  </a:lnTo>
                  <a:lnTo>
                    <a:pt x="179015" y="84868"/>
                  </a:lnTo>
                  <a:lnTo>
                    <a:pt x="180063" y="84269"/>
                  </a:lnTo>
                  <a:lnTo>
                    <a:pt x="180362" y="85167"/>
                  </a:lnTo>
                  <a:lnTo>
                    <a:pt x="180512" y="86963"/>
                  </a:lnTo>
                  <a:lnTo>
                    <a:pt x="180662" y="86963"/>
                  </a:lnTo>
                  <a:lnTo>
                    <a:pt x="180662" y="86215"/>
                  </a:lnTo>
                  <a:lnTo>
                    <a:pt x="180662" y="85466"/>
                  </a:lnTo>
                  <a:lnTo>
                    <a:pt x="180362" y="84119"/>
                  </a:lnTo>
                  <a:lnTo>
                    <a:pt x="181111" y="83670"/>
                  </a:lnTo>
                  <a:lnTo>
                    <a:pt x="181410" y="85017"/>
                  </a:lnTo>
                  <a:lnTo>
                    <a:pt x="181560" y="85916"/>
                  </a:lnTo>
                  <a:lnTo>
                    <a:pt x="181859" y="86963"/>
                  </a:lnTo>
                  <a:lnTo>
                    <a:pt x="181859" y="86814"/>
                  </a:lnTo>
                  <a:lnTo>
                    <a:pt x="181859" y="85916"/>
                  </a:lnTo>
                  <a:lnTo>
                    <a:pt x="181710" y="85017"/>
                  </a:lnTo>
                  <a:lnTo>
                    <a:pt x="181410" y="83670"/>
                  </a:lnTo>
                  <a:lnTo>
                    <a:pt x="182308" y="83221"/>
                  </a:lnTo>
                  <a:lnTo>
                    <a:pt x="182458" y="84419"/>
                  </a:lnTo>
                  <a:lnTo>
                    <a:pt x="182907" y="86365"/>
                  </a:lnTo>
                  <a:lnTo>
                    <a:pt x="183057" y="86365"/>
                  </a:lnTo>
                  <a:lnTo>
                    <a:pt x="183057" y="85466"/>
                  </a:lnTo>
                  <a:lnTo>
                    <a:pt x="182907" y="84568"/>
                  </a:lnTo>
                  <a:lnTo>
                    <a:pt x="182608" y="83072"/>
                  </a:lnTo>
                  <a:lnTo>
                    <a:pt x="183356" y="82623"/>
                  </a:lnTo>
                  <a:close/>
                  <a:moveTo>
                    <a:pt x="50891" y="51340"/>
                  </a:moveTo>
                  <a:lnTo>
                    <a:pt x="54932" y="54333"/>
                  </a:lnTo>
                  <a:lnTo>
                    <a:pt x="55680" y="54932"/>
                  </a:lnTo>
                  <a:lnTo>
                    <a:pt x="68852" y="64661"/>
                  </a:lnTo>
                  <a:lnTo>
                    <a:pt x="70199" y="65709"/>
                  </a:lnTo>
                  <a:lnTo>
                    <a:pt x="75887" y="69900"/>
                  </a:lnTo>
                  <a:lnTo>
                    <a:pt x="77084" y="70798"/>
                  </a:lnTo>
                  <a:lnTo>
                    <a:pt x="92052" y="81874"/>
                  </a:lnTo>
                  <a:lnTo>
                    <a:pt x="90855" y="90705"/>
                  </a:lnTo>
                  <a:lnTo>
                    <a:pt x="88460" y="91154"/>
                  </a:lnTo>
                  <a:lnTo>
                    <a:pt x="89059" y="90406"/>
                  </a:lnTo>
                  <a:lnTo>
                    <a:pt x="89657" y="89807"/>
                  </a:lnTo>
                  <a:lnTo>
                    <a:pt x="89657" y="89657"/>
                  </a:lnTo>
                  <a:lnTo>
                    <a:pt x="89508" y="89657"/>
                  </a:lnTo>
                  <a:lnTo>
                    <a:pt x="88610" y="90406"/>
                  </a:lnTo>
                  <a:lnTo>
                    <a:pt x="87861" y="91154"/>
                  </a:lnTo>
                  <a:lnTo>
                    <a:pt x="84269" y="91753"/>
                  </a:lnTo>
                  <a:lnTo>
                    <a:pt x="85766" y="90406"/>
                  </a:lnTo>
                  <a:lnTo>
                    <a:pt x="86963" y="89059"/>
                  </a:lnTo>
                  <a:lnTo>
                    <a:pt x="87562" y="88460"/>
                  </a:lnTo>
                  <a:lnTo>
                    <a:pt x="88011" y="87861"/>
                  </a:lnTo>
                  <a:lnTo>
                    <a:pt x="88011" y="87712"/>
                  </a:lnTo>
                  <a:lnTo>
                    <a:pt x="87262" y="88310"/>
                  </a:lnTo>
                  <a:lnTo>
                    <a:pt x="86664" y="88909"/>
                  </a:lnTo>
                  <a:lnTo>
                    <a:pt x="85466" y="90107"/>
                  </a:lnTo>
                  <a:lnTo>
                    <a:pt x="83820" y="91753"/>
                  </a:lnTo>
                  <a:lnTo>
                    <a:pt x="81724" y="92052"/>
                  </a:lnTo>
                  <a:lnTo>
                    <a:pt x="70499" y="77384"/>
                  </a:lnTo>
                  <a:lnTo>
                    <a:pt x="69600" y="76186"/>
                  </a:lnTo>
                  <a:lnTo>
                    <a:pt x="65409" y="70499"/>
                  </a:lnTo>
                  <a:lnTo>
                    <a:pt x="64362" y="69152"/>
                  </a:lnTo>
                  <a:lnTo>
                    <a:pt x="54483" y="56279"/>
                  </a:lnTo>
                  <a:lnTo>
                    <a:pt x="53884" y="55381"/>
                  </a:lnTo>
                  <a:lnTo>
                    <a:pt x="50891" y="51340"/>
                  </a:lnTo>
                  <a:close/>
                  <a:moveTo>
                    <a:pt x="157462" y="50591"/>
                  </a:moveTo>
                  <a:lnTo>
                    <a:pt x="154468" y="54483"/>
                  </a:lnTo>
                  <a:lnTo>
                    <a:pt x="154019" y="55231"/>
                  </a:lnTo>
                  <a:lnTo>
                    <a:pt x="144290" y="68253"/>
                  </a:lnTo>
                  <a:lnTo>
                    <a:pt x="143242" y="69750"/>
                  </a:lnTo>
                  <a:lnTo>
                    <a:pt x="139051" y="75438"/>
                  </a:lnTo>
                  <a:lnTo>
                    <a:pt x="138153" y="76635"/>
                  </a:lnTo>
                  <a:lnTo>
                    <a:pt x="126778" y="92052"/>
                  </a:lnTo>
                  <a:lnTo>
                    <a:pt x="118695" y="91005"/>
                  </a:lnTo>
                  <a:lnTo>
                    <a:pt x="118396" y="88759"/>
                  </a:lnTo>
                  <a:lnTo>
                    <a:pt x="118396" y="88759"/>
                  </a:lnTo>
                  <a:lnTo>
                    <a:pt x="119144" y="89358"/>
                  </a:lnTo>
                  <a:lnTo>
                    <a:pt x="119144" y="89208"/>
                  </a:lnTo>
                  <a:lnTo>
                    <a:pt x="118246" y="88161"/>
                  </a:lnTo>
                  <a:lnTo>
                    <a:pt x="117797" y="84718"/>
                  </a:lnTo>
                  <a:lnTo>
                    <a:pt x="118545" y="85466"/>
                  </a:lnTo>
                  <a:lnTo>
                    <a:pt x="119743" y="86664"/>
                  </a:lnTo>
                  <a:lnTo>
                    <a:pt x="120341" y="87263"/>
                  </a:lnTo>
                  <a:lnTo>
                    <a:pt x="120940" y="87712"/>
                  </a:lnTo>
                  <a:lnTo>
                    <a:pt x="121090" y="87712"/>
                  </a:lnTo>
                  <a:lnTo>
                    <a:pt x="120641" y="86963"/>
                  </a:lnTo>
                  <a:lnTo>
                    <a:pt x="120042" y="86365"/>
                  </a:lnTo>
                  <a:lnTo>
                    <a:pt x="118695" y="85167"/>
                  </a:lnTo>
                  <a:lnTo>
                    <a:pt x="117647" y="84119"/>
                  </a:lnTo>
                  <a:lnTo>
                    <a:pt x="117198" y="80976"/>
                  </a:lnTo>
                  <a:lnTo>
                    <a:pt x="131567" y="70199"/>
                  </a:lnTo>
                  <a:lnTo>
                    <a:pt x="132765" y="69301"/>
                  </a:lnTo>
                  <a:lnTo>
                    <a:pt x="138452" y="64961"/>
                  </a:lnTo>
                  <a:lnTo>
                    <a:pt x="139800" y="63913"/>
                  </a:lnTo>
                  <a:lnTo>
                    <a:pt x="152672" y="54184"/>
                  </a:lnTo>
                  <a:lnTo>
                    <a:pt x="153570" y="53585"/>
                  </a:lnTo>
                  <a:lnTo>
                    <a:pt x="157462" y="50591"/>
                  </a:lnTo>
                  <a:close/>
                  <a:moveTo>
                    <a:pt x="149379" y="77833"/>
                  </a:moveTo>
                  <a:lnTo>
                    <a:pt x="151175" y="81275"/>
                  </a:lnTo>
                  <a:lnTo>
                    <a:pt x="152822" y="84868"/>
                  </a:lnTo>
                  <a:lnTo>
                    <a:pt x="154169" y="88460"/>
                  </a:lnTo>
                  <a:lnTo>
                    <a:pt x="155366" y="92352"/>
                  </a:lnTo>
                  <a:lnTo>
                    <a:pt x="148481" y="93100"/>
                  </a:lnTo>
                  <a:lnTo>
                    <a:pt x="147583" y="90107"/>
                  </a:lnTo>
                  <a:lnTo>
                    <a:pt x="146385" y="87263"/>
                  </a:lnTo>
                  <a:lnTo>
                    <a:pt x="145038" y="84419"/>
                  </a:lnTo>
                  <a:lnTo>
                    <a:pt x="143542" y="81575"/>
                  </a:lnTo>
                  <a:lnTo>
                    <a:pt x="149379" y="77833"/>
                  </a:lnTo>
                  <a:close/>
                  <a:moveTo>
                    <a:pt x="60620" y="76935"/>
                  </a:moveTo>
                  <a:lnTo>
                    <a:pt x="66457" y="80527"/>
                  </a:lnTo>
                  <a:lnTo>
                    <a:pt x="64661" y="83521"/>
                  </a:lnTo>
                  <a:lnTo>
                    <a:pt x="63164" y="86664"/>
                  </a:lnTo>
                  <a:lnTo>
                    <a:pt x="61967" y="89957"/>
                  </a:lnTo>
                  <a:lnTo>
                    <a:pt x="60919" y="93399"/>
                  </a:lnTo>
                  <a:lnTo>
                    <a:pt x="54184" y="91903"/>
                  </a:lnTo>
                  <a:lnTo>
                    <a:pt x="55381" y="88011"/>
                  </a:lnTo>
                  <a:lnTo>
                    <a:pt x="56878" y="84119"/>
                  </a:lnTo>
                  <a:lnTo>
                    <a:pt x="58524" y="80527"/>
                  </a:lnTo>
                  <a:lnTo>
                    <a:pt x="60620" y="76935"/>
                  </a:lnTo>
                  <a:close/>
                  <a:moveTo>
                    <a:pt x="139051" y="77683"/>
                  </a:moveTo>
                  <a:lnTo>
                    <a:pt x="140398" y="79479"/>
                  </a:lnTo>
                  <a:lnTo>
                    <a:pt x="141745" y="81575"/>
                  </a:lnTo>
                  <a:lnTo>
                    <a:pt x="142943" y="83521"/>
                  </a:lnTo>
                  <a:lnTo>
                    <a:pt x="144140" y="85766"/>
                  </a:lnTo>
                  <a:lnTo>
                    <a:pt x="145038" y="87861"/>
                  </a:lnTo>
                  <a:lnTo>
                    <a:pt x="145936" y="90256"/>
                  </a:lnTo>
                  <a:lnTo>
                    <a:pt x="146685" y="92501"/>
                  </a:lnTo>
                  <a:lnTo>
                    <a:pt x="147283" y="94896"/>
                  </a:lnTo>
                  <a:lnTo>
                    <a:pt x="128274" y="92202"/>
                  </a:lnTo>
                  <a:lnTo>
                    <a:pt x="139051" y="77683"/>
                  </a:lnTo>
                  <a:close/>
                  <a:moveTo>
                    <a:pt x="69750" y="78432"/>
                  </a:moveTo>
                  <a:lnTo>
                    <a:pt x="80377" y="92352"/>
                  </a:lnTo>
                  <a:lnTo>
                    <a:pt x="61967" y="95046"/>
                  </a:lnTo>
                  <a:lnTo>
                    <a:pt x="61967" y="95046"/>
                  </a:lnTo>
                  <a:lnTo>
                    <a:pt x="62566" y="92801"/>
                  </a:lnTo>
                  <a:lnTo>
                    <a:pt x="63314" y="90556"/>
                  </a:lnTo>
                  <a:lnTo>
                    <a:pt x="64062" y="88460"/>
                  </a:lnTo>
                  <a:lnTo>
                    <a:pt x="64960" y="86215"/>
                  </a:lnTo>
                  <a:lnTo>
                    <a:pt x="66008" y="84119"/>
                  </a:lnTo>
                  <a:lnTo>
                    <a:pt x="67206" y="82174"/>
                  </a:lnTo>
                  <a:lnTo>
                    <a:pt x="68403" y="80228"/>
                  </a:lnTo>
                  <a:lnTo>
                    <a:pt x="69750" y="78432"/>
                  </a:lnTo>
                  <a:close/>
                  <a:moveTo>
                    <a:pt x="155516" y="93250"/>
                  </a:moveTo>
                  <a:lnTo>
                    <a:pt x="156115" y="96094"/>
                  </a:lnTo>
                  <a:lnTo>
                    <a:pt x="148930" y="95046"/>
                  </a:lnTo>
                  <a:lnTo>
                    <a:pt x="148631" y="94148"/>
                  </a:lnTo>
                  <a:lnTo>
                    <a:pt x="155516" y="93250"/>
                  </a:lnTo>
                  <a:close/>
                  <a:moveTo>
                    <a:pt x="53884" y="92950"/>
                  </a:moveTo>
                  <a:lnTo>
                    <a:pt x="60620" y="94447"/>
                  </a:lnTo>
                  <a:lnTo>
                    <a:pt x="60470" y="95345"/>
                  </a:lnTo>
                  <a:lnTo>
                    <a:pt x="53285" y="96393"/>
                  </a:lnTo>
                  <a:lnTo>
                    <a:pt x="53884" y="92950"/>
                  </a:lnTo>
                  <a:close/>
                  <a:moveTo>
                    <a:pt x="154767" y="56129"/>
                  </a:moveTo>
                  <a:lnTo>
                    <a:pt x="157013" y="58524"/>
                  </a:lnTo>
                  <a:lnTo>
                    <a:pt x="159108" y="61069"/>
                  </a:lnTo>
                  <a:lnTo>
                    <a:pt x="161054" y="63613"/>
                  </a:lnTo>
                  <a:lnTo>
                    <a:pt x="163000" y="66308"/>
                  </a:lnTo>
                  <a:lnTo>
                    <a:pt x="158509" y="70948"/>
                  </a:lnTo>
                  <a:lnTo>
                    <a:pt x="164796" y="69152"/>
                  </a:lnTo>
                  <a:lnTo>
                    <a:pt x="167041" y="73492"/>
                  </a:lnTo>
                  <a:lnTo>
                    <a:pt x="169137" y="77833"/>
                  </a:lnTo>
                  <a:lnTo>
                    <a:pt x="170933" y="82473"/>
                  </a:lnTo>
                  <a:lnTo>
                    <a:pt x="172280" y="87263"/>
                  </a:lnTo>
                  <a:lnTo>
                    <a:pt x="166592" y="90107"/>
                  </a:lnTo>
                  <a:lnTo>
                    <a:pt x="173028" y="90406"/>
                  </a:lnTo>
                  <a:lnTo>
                    <a:pt x="173777" y="94447"/>
                  </a:lnTo>
                  <a:lnTo>
                    <a:pt x="174226" y="98638"/>
                  </a:lnTo>
                  <a:lnTo>
                    <a:pt x="157911" y="96393"/>
                  </a:lnTo>
                  <a:lnTo>
                    <a:pt x="157312" y="93100"/>
                  </a:lnTo>
                  <a:lnTo>
                    <a:pt x="161204" y="92651"/>
                  </a:lnTo>
                  <a:lnTo>
                    <a:pt x="161653" y="93250"/>
                  </a:lnTo>
                  <a:lnTo>
                    <a:pt x="162401" y="93699"/>
                  </a:lnTo>
                  <a:lnTo>
                    <a:pt x="163299" y="93848"/>
                  </a:lnTo>
                  <a:lnTo>
                    <a:pt x="164047" y="93549"/>
                  </a:lnTo>
                  <a:lnTo>
                    <a:pt x="164497" y="93399"/>
                  </a:lnTo>
                  <a:lnTo>
                    <a:pt x="164796" y="93100"/>
                  </a:lnTo>
                  <a:lnTo>
                    <a:pt x="165245" y="92352"/>
                  </a:lnTo>
                  <a:lnTo>
                    <a:pt x="165395" y="91603"/>
                  </a:lnTo>
                  <a:lnTo>
                    <a:pt x="165245" y="91154"/>
                  </a:lnTo>
                  <a:lnTo>
                    <a:pt x="165095" y="90705"/>
                  </a:lnTo>
                  <a:lnTo>
                    <a:pt x="164946" y="90256"/>
                  </a:lnTo>
                  <a:lnTo>
                    <a:pt x="164646" y="89957"/>
                  </a:lnTo>
                  <a:lnTo>
                    <a:pt x="163898" y="89508"/>
                  </a:lnTo>
                  <a:lnTo>
                    <a:pt x="163000" y="89358"/>
                  </a:lnTo>
                  <a:lnTo>
                    <a:pt x="162700" y="89508"/>
                  </a:lnTo>
                  <a:lnTo>
                    <a:pt x="162251" y="89657"/>
                  </a:lnTo>
                  <a:lnTo>
                    <a:pt x="161653" y="89957"/>
                  </a:lnTo>
                  <a:lnTo>
                    <a:pt x="161353" y="90406"/>
                  </a:lnTo>
                  <a:lnTo>
                    <a:pt x="161054" y="91005"/>
                  </a:lnTo>
                  <a:lnTo>
                    <a:pt x="160904" y="91603"/>
                  </a:lnTo>
                  <a:lnTo>
                    <a:pt x="157013" y="92052"/>
                  </a:lnTo>
                  <a:lnTo>
                    <a:pt x="155965" y="88161"/>
                  </a:lnTo>
                  <a:lnTo>
                    <a:pt x="154468" y="84269"/>
                  </a:lnTo>
                  <a:lnTo>
                    <a:pt x="152822" y="80527"/>
                  </a:lnTo>
                  <a:lnTo>
                    <a:pt x="150876" y="76935"/>
                  </a:lnTo>
                  <a:lnTo>
                    <a:pt x="154169" y="74690"/>
                  </a:lnTo>
                  <a:lnTo>
                    <a:pt x="154917" y="75139"/>
                  </a:lnTo>
                  <a:lnTo>
                    <a:pt x="155665" y="75288"/>
                  </a:lnTo>
                  <a:lnTo>
                    <a:pt x="156564" y="74989"/>
                  </a:lnTo>
                  <a:lnTo>
                    <a:pt x="157312" y="74540"/>
                  </a:lnTo>
                  <a:lnTo>
                    <a:pt x="157611" y="74241"/>
                  </a:lnTo>
                  <a:lnTo>
                    <a:pt x="157761" y="73941"/>
                  </a:lnTo>
                  <a:lnTo>
                    <a:pt x="157911" y="73043"/>
                  </a:lnTo>
                  <a:lnTo>
                    <a:pt x="157761" y="72295"/>
                  </a:lnTo>
                  <a:lnTo>
                    <a:pt x="157611" y="71846"/>
                  </a:lnTo>
                  <a:lnTo>
                    <a:pt x="157312" y="71546"/>
                  </a:lnTo>
                  <a:lnTo>
                    <a:pt x="157013" y="71247"/>
                  </a:lnTo>
                  <a:lnTo>
                    <a:pt x="156564" y="70948"/>
                  </a:lnTo>
                  <a:lnTo>
                    <a:pt x="155815" y="70798"/>
                  </a:lnTo>
                  <a:lnTo>
                    <a:pt x="154917" y="70948"/>
                  </a:lnTo>
                  <a:lnTo>
                    <a:pt x="154468" y="71097"/>
                  </a:lnTo>
                  <a:lnTo>
                    <a:pt x="154169" y="71397"/>
                  </a:lnTo>
                  <a:lnTo>
                    <a:pt x="153720" y="71995"/>
                  </a:lnTo>
                  <a:lnTo>
                    <a:pt x="153570" y="72594"/>
                  </a:lnTo>
                  <a:lnTo>
                    <a:pt x="153570" y="73193"/>
                  </a:lnTo>
                  <a:lnTo>
                    <a:pt x="153720" y="73792"/>
                  </a:lnTo>
                  <a:lnTo>
                    <a:pt x="150277" y="76037"/>
                  </a:lnTo>
                  <a:lnTo>
                    <a:pt x="147882" y="72594"/>
                  </a:lnTo>
                  <a:lnTo>
                    <a:pt x="145188" y="69301"/>
                  </a:lnTo>
                  <a:lnTo>
                    <a:pt x="154767" y="56129"/>
                  </a:lnTo>
                  <a:close/>
                  <a:moveTo>
                    <a:pt x="53735" y="57177"/>
                  </a:moveTo>
                  <a:lnTo>
                    <a:pt x="63464" y="70050"/>
                  </a:lnTo>
                  <a:lnTo>
                    <a:pt x="61518" y="72594"/>
                  </a:lnTo>
                  <a:lnTo>
                    <a:pt x="59722" y="75139"/>
                  </a:lnTo>
                  <a:lnTo>
                    <a:pt x="56429" y="73193"/>
                  </a:lnTo>
                  <a:lnTo>
                    <a:pt x="56578" y="72444"/>
                  </a:lnTo>
                  <a:lnTo>
                    <a:pt x="56279" y="71546"/>
                  </a:lnTo>
                  <a:lnTo>
                    <a:pt x="55830" y="70948"/>
                  </a:lnTo>
                  <a:lnTo>
                    <a:pt x="55082" y="70499"/>
                  </a:lnTo>
                  <a:lnTo>
                    <a:pt x="54633" y="70349"/>
                  </a:lnTo>
                  <a:lnTo>
                    <a:pt x="54184" y="70349"/>
                  </a:lnTo>
                  <a:lnTo>
                    <a:pt x="53435" y="70648"/>
                  </a:lnTo>
                  <a:lnTo>
                    <a:pt x="52687" y="71097"/>
                  </a:lnTo>
                  <a:lnTo>
                    <a:pt x="52537" y="71397"/>
                  </a:lnTo>
                  <a:lnTo>
                    <a:pt x="52238" y="71846"/>
                  </a:lnTo>
                  <a:lnTo>
                    <a:pt x="52238" y="72295"/>
                  </a:lnTo>
                  <a:lnTo>
                    <a:pt x="52238" y="72744"/>
                  </a:lnTo>
                  <a:lnTo>
                    <a:pt x="52387" y="73492"/>
                  </a:lnTo>
                  <a:lnTo>
                    <a:pt x="52836" y="74241"/>
                  </a:lnTo>
                  <a:lnTo>
                    <a:pt x="53285" y="74540"/>
                  </a:lnTo>
                  <a:lnTo>
                    <a:pt x="53585" y="74690"/>
                  </a:lnTo>
                  <a:lnTo>
                    <a:pt x="54333" y="74839"/>
                  </a:lnTo>
                  <a:lnTo>
                    <a:pt x="54932" y="74690"/>
                  </a:lnTo>
                  <a:lnTo>
                    <a:pt x="55531" y="74540"/>
                  </a:lnTo>
                  <a:lnTo>
                    <a:pt x="55980" y="74091"/>
                  </a:lnTo>
                  <a:lnTo>
                    <a:pt x="59123" y="76037"/>
                  </a:lnTo>
                  <a:lnTo>
                    <a:pt x="57027" y="79629"/>
                  </a:lnTo>
                  <a:lnTo>
                    <a:pt x="55231" y="83521"/>
                  </a:lnTo>
                  <a:lnTo>
                    <a:pt x="53585" y="87412"/>
                  </a:lnTo>
                  <a:lnTo>
                    <a:pt x="52387" y="91603"/>
                  </a:lnTo>
                  <a:lnTo>
                    <a:pt x="48645" y="90705"/>
                  </a:lnTo>
                  <a:lnTo>
                    <a:pt x="48496" y="89957"/>
                  </a:lnTo>
                  <a:lnTo>
                    <a:pt x="47897" y="89208"/>
                  </a:lnTo>
                  <a:lnTo>
                    <a:pt x="47298" y="88759"/>
                  </a:lnTo>
                  <a:lnTo>
                    <a:pt x="46400" y="88610"/>
                  </a:lnTo>
                  <a:lnTo>
                    <a:pt x="45951" y="88759"/>
                  </a:lnTo>
                  <a:lnTo>
                    <a:pt x="45652" y="88759"/>
                  </a:lnTo>
                  <a:lnTo>
                    <a:pt x="44904" y="89358"/>
                  </a:lnTo>
                  <a:lnTo>
                    <a:pt x="44454" y="89957"/>
                  </a:lnTo>
                  <a:lnTo>
                    <a:pt x="44305" y="90406"/>
                  </a:lnTo>
                  <a:lnTo>
                    <a:pt x="44155" y="90855"/>
                  </a:lnTo>
                  <a:lnTo>
                    <a:pt x="44305" y="91304"/>
                  </a:lnTo>
                  <a:lnTo>
                    <a:pt x="44454" y="91753"/>
                  </a:lnTo>
                  <a:lnTo>
                    <a:pt x="44904" y="92352"/>
                  </a:lnTo>
                  <a:lnTo>
                    <a:pt x="45502" y="92950"/>
                  </a:lnTo>
                  <a:lnTo>
                    <a:pt x="45951" y="92950"/>
                  </a:lnTo>
                  <a:lnTo>
                    <a:pt x="46400" y="93100"/>
                  </a:lnTo>
                  <a:lnTo>
                    <a:pt x="46999" y="92950"/>
                  </a:lnTo>
                  <a:lnTo>
                    <a:pt x="47598" y="92651"/>
                  </a:lnTo>
                  <a:lnTo>
                    <a:pt x="48047" y="92352"/>
                  </a:lnTo>
                  <a:lnTo>
                    <a:pt x="48496" y="91753"/>
                  </a:lnTo>
                  <a:lnTo>
                    <a:pt x="52238" y="92501"/>
                  </a:lnTo>
                  <a:lnTo>
                    <a:pt x="51789" y="94597"/>
                  </a:lnTo>
                  <a:lnTo>
                    <a:pt x="51340" y="96692"/>
                  </a:lnTo>
                  <a:lnTo>
                    <a:pt x="35025" y="99237"/>
                  </a:lnTo>
                  <a:lnTo>
                    <a:pt x="35623" y="94747"/>
                  </a:lnTo>
                  <a:lnTo>
                    <a:pt x="36372" y="90406"/>
                  </a:lnTo>
                  <a:lnTo>
                    <a:pt x="42808" y="90107"/>
                  </a:lnTo>
                  <a:lnTo>
                    <a:pt x="37120" y="87113"/>
                  </a:lnTo>
                  <a:lnTo>
                    <a:pt x="38467" y="82473"/>
                  </a:lnTo>
                  <a:lnTo>
                    <a:pt x="40263" y="77833"/>
                  </a:lnTo>
                  <a:lnTo>
                    <a:pt x="42359" y="73492"/>
                  </a:lnTo>
                  <a:lnTo>
                    <a:pt x="44604" y="69152"/>
                  </a:lnTo>
                  <a:lnTo>
                    <a:pt x="50891" y="70948"/>
                  </a:lnTo>
                  <a:lnTo>
                    <a:pt x="46400" y="66308"/>
                  </a:lnTo>
                  <a:lnTo>
                    <a:pt x="48047" y="63913"/>
                  </a:lnTo>
                  <a:lnTo>
                    <a:pt x="49843" y="61518"/>
                  </a:lnTo>
                  <a:lnTo>
                    <a:pt x="51789" y="59273"/>
                  </a:lnTo>
                  <a:lnTo>
                    <a:pt x="53735" y="57177"/>
                  </a:lnTo>
                  <a:close/>
                  <a:moveTo>
                    <a:pt x="174076" y="90556"/>
                  </a:moveTo>
                  <a:lnTo>
                    <a:pt x="185302" y="91005"/>
                  </a:lnTo>
                  <a:lnTo>
                    <a:pt x="185901" y="95645"/>
                  </a:lnTo>
                  <a:lnTo>
                    <a:pt x="186200" y="100285"/>
                  </a:lnTo>
                  <a:lnTo>
                    <a:pt x="175273" y="98638"/>
                  </a:lnTo>
                  <a:lnTo>
                    <a:pt x="174824" y="94597"/>
                  </a:lnTo>
                  <a:lnTo>
                    <a:pt x="174076" y="90556"/>
                  </a:lnTo>
                  <a:close/>
                  <a:moveTo>
                    <a:pt x="35324" y="90556"/>
                  </a:moveTo>
                  <a:lnTo>
                    <a:pt x="34576" y="94896"/>
                  </a:lnTo>
                  <a:lnTo>
                    <a:pt x="34127" y="99387"/>
                  </a:lnTo>
                  <a:lnTo>
                    <a:pt x="23050" y="101033"/>
                  </a:lnTo>
                  <a:lnTo>
                    <a:pt x="23500" y="95944"/>
                  </a:lnTo>
                  <a:lnTo>
                    <a:pt x="24098" y="91154"/>
                  </a:lnTo>
                  <a:lnTo>
                    <a:pt x="35324" y="90556"/>
                  </a:lnTo>
                  <a:close/>
                  <a:moveTo>
                    <a:pt x="107319" y="15716"/>
                  </a:moveTo>
                  <a:lnTo>
                    <a:pt x="111660" y="16016"/>
                  </a:lnTo>
                  <a:lnTo>
                    <a:pt x="116001" y="16465"/>
                  </a:lnTo>
                  <a:lnTo>
                    <a:pt x="120192" y="17063"/>
                  </a:lnTo>
                  <a:lnTo>
                    <a:pt x="124383" y="17961"/>
                  </a:lnTo>
                  <a:lnTo>
                    <a:pt x="128424" y="19009"/>
                  </a:lnTo>
                  <a:lnTo>
                    <a:pt x="132465" y="20207"/>
                  </a:lnTo>
                  <a:lnTo>
                    <a:pt x="136507" y="21554"/>
                  </a:lnTo>
                  <a:lnTo>
                    <a:pt x="140249" y="23200"/>
                  </a:lnTo>
                  <a:lnTo>
                    <a:pt x="143991" y="24847"/>
                  </a:lnTo>
                  <a:lnTo>
                    <a:pt x="147733" y="26792"/>
                  </a:lnTo>
                  <a:lnTo>
                    <a:pt x="151325" y="28888"/>
                  </a:lnTo>
                  <a:lnTo>
                    <a:pt x="154767" y="31133"/>
                  </a:lnTo>
                  <a:lnTo>
                    <a:pt x="158060" y="33528"/>
                  </a:lnTo>
                  <a:lnTo>
                    <a:pt x="161204" y="36073"/>
                  </a:lnTo>
                  <a:lnTo>
                    <a:pt x="164347" y="38767"/>
                  </a:lnTo>
                  <a:lnTo>
                    <a:pt x="167340" y="41611"/>
                  </a:lnTo>
                  <a:lnTo>
                    <a:pt x="170184" y="44455"/>
                  </a:lnTo>
                  <a:lnTo>
                    <a:pt x="172878" y="47598"/>
                  </a:lnTo>
                  <a:lnTo>
                    <a:pt x="175423" y="50741"/>
                  </a:lnTo>
                  <a:lnTo>
                    <a:pt x="177818" y="54034"/>
                  </a:lnTo>
                  <a:lnTo>
                    <a:pt x="180063" y="57477"/>
                  </a:lnTo>
                  <a:lnTo>
                    <a:pt x="182308" y="61069"/>
                  </a:lnTo>
                  <a:lnTo>
                    <a:pt x="184254" y="64661"/>
                  </a:lnTo>
                  <a:lnTo>
                    <a:pt x="186050" y="68403"/>
                  </a:lnTo>
                  <a:lnTo>
                    <a:pt x="187547" y="72295"/>
                  </a:lnTo>
                  <a:lnTo>
                    <a:pt x="189044" y="76186"/>
                  </a:lnTo>
                  <a:lnTo>
                    <a:pt x="190241" y="80228"/>
                  </a:lnTo>
                  <a:lnTo>
                    <a:pt x="191289" y="84269"/>
                  </a:lnTo>
                  <a:lnTo>
                    <a:pt x="192187" y="88460"/>
                  </a:lnTo>
                  <a:lnTo>
                    <a:pt x="192935" y="92651"/>
                  </a:lnTo>
                  <a:lnTo>
                    <a:pt x="193384" y="96842"/>
                  </a:lnTo>
                  <a:lnTo>
                    <a:pt x="193684" y="101183"/>
                  </a:lnTo>
                  <a:lnTo>
                    <a:pt x="189792" y="100734"/>
                  </a:lnTo>
                  <a:lnTo>
                    <a:pt x="189343" y="95944"/>
                  </a:lnTo>
                  <a:lnTo>
                    <a:pt x="188744" y="91454"/>
                  </a:lnTo>
                  <a:lnTo>
                    <a:pt x="187846" y="86814"/>
                  </a:lnTo>
                  <a:lnTo>
                    <a:pt x="186799" y="82323"/>
                  </a:lnTo>
                  <a:lnTo>
                    <a:pt x="185451" y="77983"/>
                  </a:lnTo>
                  <a:lnTo>
                    <a:pt x="183955" y="73792"/>
                  </a:lnTo>
                  <a:lnTo>
                    <a:pt x="182159" y="69601"/>
                  </a:lnTo>
                  <a:lnTo>
                    <a:pt x="180213" y="65559"/>
                  </a:lnTo>
                  <a:lnTo>
                    <a:pt x="178117" y="61668"/>
                  </a:lnTo>
                  <a:lnTo>
                    <a:pt x="175722" y="57926"/>
                  </a:lnTo>
                  <a:lnTo>
                    <a:pt x="173178" y="54184"/>
                  </a:lnTo>
                  <a:lnTo>
                    <a:pt x="170334" y="50741"/>
                  </a:lnTo>
                  <a:lnTo>
                    <a:pt x="167490" y="47298"/>
                  </a:lnTo>
                  <a:lnTo>
                    <a:pt x="164347" y="44155"/>
                  </a:lnTo>
                  <a:lnTo>
                    <a:pt x="161204" y="41162"/>
                  </a:lnTo>
                  <a:lnTo>
                    <a:pt x="157761" y="38318"/>
                  </a:lnTo>
                  <a:lnTo>
                    <a:pt x="156414" y="37120"/>
                  </a:lnTo>
                  <a:lnTo>
                    <a:pt x="152373" y="34276"/>
                  </a:lnTo>
                  <a:lnTo>
                    <a:pt x="148182" y="31582"/>
                  </a:lnTo>
                  <a:lnTo>
                    <a:pt x="146535" y="30684"/>
                  </a:lnTo>
                  <a:lnTo>
                    <a:pt x="143691" y="29038"/>
                  </a:lnTo>
                  <a:lnTo>
                    <a:pt x="143392" y="28888"/>
                  </a:lnTo>
                  <a:lnTo>
                    <a:pt x="140099" y="27391"/>
                  </a:lnTo>
                  <a:lnTo>
                    <a:pt x="138902" y="26792"/>
                  </a:lnTo>
                  <a:lnTo>
                    <a:pt x="135309" y="25296"/>
                  </a:lnTo>
                  <a:lnTo>
                    <a:pt x="131567" y="23949"/>
                  </a:lnTo>
                  <a:lnTo>
                    <a:pt x="127825" y="22751"/>
                  </a:lnTo>
                  <a:lnTo>
                    <a:pt x="123934" y="21853"/>
                  </a:lnTo>
                  <a:lnTo>
                    <a:pt x="120042" y="20955"/>
                  </a:lnTo>
                  <a:lnTo>
                    <a:pt x="116001" y="20356"/>
                  </a:lnTo>
                  <a:lnTo>
                    <a:pt x="111959" y="19907"/>
                  </a:lnTo>
                  <a:lnTo>
                    <a:pt x="107918" y="19758"/>
                  </a:lnTo>
                  <a:lnTo>
                    <a:pt x="107319" y="15716"/>
                  </a:lnTo>
                  <a:close/>
                  <a:moveTo>
                    <a:pt x="101183" y="15716"/>
                  </a:moveTo>
                  <a:lnTo>
                    <a:pt x="100584" y="19758"/>
                  </a:lnTo>
                  <a:lnTo>
                    <a:pt x="96543" y="20057"/>
                  </a:lnTo>
                  <a:lnTo>
                    <a:pt x="92501" y="20506"/>
                  </a:lnTo>
                  <a:lnTo>
                    <a:pt x="88460" y="21105"/>
                  </a:lnTo>
                  <a:lnTo>
                    <a:pt x="84568" y="22003"/>
                  </a:lnTo>
                  <a:lnTo>
                    <a:pt x="80826" y="23051"/>
                  </a:lnTo>
                  <a:lnTo>
                    <a:pt x="76935" y="24248"/>
                  </a:lnTo>
                  <a:lnTo>
                    <a:pt x="73342" y="25595"/>
                  </a:lnTo>
                  <a:lnTo>
                    <a:pt x="69600" y="27242"/>
                  </a:lnTo>
                  <a:lnTo>
                    <a:pt x="66158" y="28888"/>
                  </a:lnTo>
                  <a:lnTo>
                    <a:pt x="62715" y="30684"/>
                  </a:lnTo>
                  <a:lnTo>
                    <a:pt x="59422" y="32780"/>
                  </a:lnTo>
                  <a:lnTo>
                    <a:pt x="56129" y="34875"/>
                  </a:lnTo>
                  <a:lnTo>
                    <a:pt x="52986" y="37120"/>
                  </a:lnTo>
                  <a:lnTo>
                    <a:pt x="49993" y="39665"/>
                  </a:lnTo>
                  <a:lnTo>
                    <a:pt x="46999" y="42209"/>
                  </a:lnTo>
                  <a:lnTo>
                    <a:pt x="44305" y="44904"/>
                  </a:lnTo>
                  <a:lnTo>
                    <a:pt x="41611" y="47747"/>
                  </a:lnTo>
                  <a:lnTo>
                    <a:pt x="39066" y="50591"/>
                  </a:lnTo>
                  <a:lnTo>
                    <a:pt x="36671" y="53585"/>
                  </a:lnTo>
                  <a:lnTo>
                    <a:pt x="34426" y="56878"/>
                  </a:lnTo>
                  <a:lnTo>
                    <a:pt x="32331" y="60021"/>
                  </a:lnTo>
                  <a:lnTo>
                    <a:pt x="30235" y="63464"/>
                  </a:lnTo>
                  <a:lnTo>
                    <a:pt x="28439" y="66906"/>
                  </a:lnTo>
                  <a:lnTo>
                    <a:pt x="26792" y="70349"/>
                  </a:lnTo>
                  <a:lnTo>
                    <a:pt x="25296" y="74091"/>
                  </a:lnTo>
                  <a:lnTo>
                    <a:pt x="23949" y="77833"/>
                  </a:lnTo>
                  <a:lnTo>
                    <a:pt x="22751" y="81575"/>
                  </a:lnTo>
                  <a:lnTo>
                    <a:pt x="21853" y="85466"/>
                  </a:lnTo>
                  <a:lnTo>
                    <a:pt x="20955" y="89358"/>
                  </a:lnTo>
                  <a:lnTo>
                    <a:pt x="20356" y="93399"/>
                  </a:lnTo>
                  <a:lnTo>
                    <a:pt x="19907" y="97441"/>
                  </a:lnTo>
                  <a:lnTo>
                    <a:pt x="19608" y="101482"/>
                  </a:lnTo>
                  <a:lnTo>
                    <a:pt x="15716" y="102081"/>
                  </a:lnTo>
                  <a:lnTo>
                    <a:pt x="15866" y="97740"/>
                  </a:lnTo>
                  <a:lnTo>
                    <a:pt x="16315" y="93399"/>
                  </a:lnTo>
                  <a:lnTo>
                    <a:pt x="17063" y="89208"/>
                  </a:lnTo>
                  <a:lnTo>
                    <a:pt x="17812" y="85017"/>
                  </a:lnTo>
                  <a:lnTo>
                    <a:pt x="18859" y="80976"/>
                  </a:lnTo>
                  <a:lnTo>
                    <a:pt x="20057" y="76935"/>
                  </a:lnTo>
                  <a:lnTo>
                    <a:pt x="21554" y="73043"/>
                  </a:lnTo>
                  <a:lnTo>
                    <a:pt x="23050" y="69152"/>
                  </a:lnTo>
                  <a:lnTo>
                    <a:pt x="24847" y="65410"/>
                  </a:lnTo>
                  <a:lnTo>
                    <a:pt x="26792" y="61817"/>
                  </a:lnTo>
                  <a:lnTo>
                    <a:pt x="28888" y="58225"/>
                  </a:lnTo>
                  <a:lnTo>
                    <a:pt x="31133" y="54782"/>
                  </a:lnTo>
                  <a:lnTo>
                    <a:pt x="33378" y="51340"/>
                  </a:lnTo>
                  <a:lnTo>
                    <a:pt x="35923" y="48197"/>
                  </a:lnTo>
                  <a:lnTo>
                    <a:pt x="38617" y="45053"/>
                  </a:lnTo>
                  <a:lnTo>
                    <a:pt x="41461" y="42060"/>
                  </a:lnTo>
                  <a:lnTo>
                    <a:pt x="44454" y="39216"/>
                  </a:lnTo>
                  <a:lnTo>
                    <a:pt x="47448" y="36522"/>
                  </a:lnTo>
                  <a:lnTo>
                    <a:pt x="50741" y="33977"/>
                  </a:lnTo>
                  <a:lnTo>
                    <a:pt x="54034" y="31582"/>
                  </a:lnTo>
                  <a:lnTo>
                    <a:pt x="57476" y="29337"/>
                  </a:lnTo>
                  <a:lnTo>
                    <a:pt x="60919" y="27242"/>
                  </a:lnTo>
                  <a:lnTo>
                    <a:pt x="64661" y="25296"/>
                  </a:lnTo>
                  <a:lnTo>
                    <a:pt x="68403" y="23500"/>
                  </a:lnTo>
                  <a:lnTo>
                    <a:pt x="72145" y="21853"/>
                  </a:lnTo>
                  <a:lnTo>
                    <a:pt x="76186" y="20356"/>
                  </a:lnTo>
                  <a:lnTo>
                    <a:pt x="80078" y="19159"/>
                  </a:lnTo>
                  <a:lnTo>
                    <a:pt x="84119" y="18111"/>
                  </a:lnTo>
                  <a:lnTo>
                    <a:pt x="88310" y="17213"/>
                  </a:lnTo>
                  <a:lnTo>
                    <a:pt x="92501" y="16614"/>
                  </a:lnTo>
                  <a:lnTo>
                    <a:pt x="96842" y="16016"/>
                  </a:lnTo>
                  <a:lnTo>
                    <a:pt x="101183" y="15716"/>
                  </a:lnTo>
                  <a:close/>
                  <a:moveTo>
                    <a:pt x="104176" y="5837"/>
                  </a:moveTo>
                  <a:lnTo>
                    <a:pt x="105224" y="12274"/>
                  </a:lnTo>
                  <a:lnTo>
                    <a:pt x="105673" y="15716"/>
                  </a:lnTo>
                  <a:lnTo>
                    <a:pt x="106272" y="19608"/>
                  </a:lnTo>
                  <a:lnTo>
                    <a:pt x="106870" y="23051"/>
                  </a:lnTo>
                  <a:lnTo>
                    <a:pt x="108517" y="33977"/>
                  </a:lnTo>
                  <a:lnTo>
                    <a:pt x="108666" y="35025"/>
                  </a:lnTo>
                  <a:lnTo>
                    <a:pt x="111061" y="51190"/>
                  </a:lnTo>
                  <a:lnTo>
                    <a:pt x="111361" y="52986"/>
                  </a:lnTo>
                  <a:lnTo>
                    <a:pt x="112408" y="60171"/>
                  </a:lnTo>
                  <a:lnTo>
                    <a:pt x="112708" y="61668"/>
                  </a:lnTo>
                  <a:lnTo>
                    <a:pt x="115552" y="80826"/>
                  </a:lnTo>
                  <a:lnTo>
                    <a:pt x="115701" y="81425"/>
                  </a:lnTo>
                  <a:lnTo>
                    <a:pt x="115701" y="82174"/>
                  </a:lnTo>
                  <a:lnTo>
                    <a:pt x="116300" y="86215"/>
                  </a:lnTo>
                  <a:lnTo>
                    <a:pt x="116450" y="86814"/>
                  </a:lnTo>
                  <a:lnTo>
                    <a:pt x="117048" y="90556"/>
                  </a:lnTo>
                  <a:lnTo>
                    <a:pt x="117048" y="90705"/>
                  </a:lnTo>
                  <a:lnTo>
                    <a:pt x="116749" y="90705"/>
                  </a:lnTo>
                  <a:lnTo>
                    <a:pt x="115252" y="92352"/>
                  </a:lnTo>
                  <a:lnTo>
                    <a:pt x="113606" y="94148"/>
                  </a:lnTo>
                  <a:lnTo>
                    <a:pt x="113456" y="94148"/>
                  </a:lnTo>
                  <a:lnTo>
                    <a:pt x="111810" y="95944"/>
                  </a:lnTo>
                  <a:lnTo>
                    <a:pt x="110163" y="97740"/>
                  </a:lnTo>
                  <a:lnTo>
                    <a:pt x="110163" y="97590"/>
                  </a:lnTo>
                  <a:lnTo>
                    <a:pt x="110014" y="95794"/>
                  </a:lnTo>
                  <a:lnTo>
                    <a:pt x="109714" y="95794"/>
                  </a:lnTo>
                  <a:lnTo>
                    <a:pt x="109565" y="97141"/>
                  </a:lnTo>
                  <a:lnTo>
                    <a:pt x="109565" y="97291"/>
                  </a:lnTo>
                  <a:lnTo>
                    <a:pt x="109415" y="98489"/>
                  </a:lnTo>
                  <a:lnTo>
                    <a:pt x="108517" y="99536"/>
                  </a:lnTo>
                  <a:lnTo>
                    <a:pt x="108367" y="99686"/>
                  </a:lnTo>
                  <a:lnTo>
                    <a:pt x="106870" y="101332"/>
                  </a:lnTo>
                  <a:lnTo>
                    <a:pt x="106721" y="101482"/>
                  </a:lnTo>
                  <a:lnTo>
                    <a:pt x="105224" y="102979"/>
                  </a:lnTo>
                  <a:lnTo>
                    <a:pt x="104775" y="103428"/>
                  </a:lnTo>
                  <a:lnTo>
                    <a:pt x="104625" y="103578"/>
                  </a:lnTo>
                  <a:lnTo>
                    <a:pt x="104026" y="102979"/>
                  </a:lnTo>
                  <a:lnTo>
                    <a:pt x="103577" y="102530"/>
                  </a:lnTo>
                  <a:lnTo>
                    <a:pt x="102380" y="101482"/>
                  </a:lnTo>
                  <a:lnTo>
                    <a:pt x="102380" y="101332"/>
                  </a:lnTo>
                  <a:lnTo>
                    <a:pt x="101033" y="100135"/>
                  </a:lnTo>
                  <a:lnTo>
                    <a:pt x="103428" y="100135"/>
                  </a:lnTo>
                  <a:lnTo>
                    <a:pt x="103877" y="99985"/>
                  </a:lnTo>
                  <a:lnTo>
                    <a:pt x="105523" y="99985"/>
                  </a:lnTo>
                  <a:lnTo>
                    <a:pt x="106721" y="99836"/>
                  </a:lnTo>
                  <a:lnTo>
                    <a:pt x="106870" y="99686"/>
                  </a:lnTo>
                  <a:lnTo>
                    <a:pt x="106870" y="99536"/>
                  </a:lnTo>
                  <a:lnTo>
                    <a:pt x="106721" y="99387"/>
                  </a:lnTo>
                  <a:lnTo>
                    <a:pt x="105224" y="99237"/>
                  </a:lnTo>
                  <a:lnTo>
                    <a:pt x="100135" y="99237"/>
                  </a:lnTo>
                  <a:lnTo>
                    <a:pt x="98788" y="98039"/>
                  </a:lnTo>
                  <a:lnTo>
                    <a:pt x="98788" y="97890"/>
                  </a:lnTo>
                  <a:lnTo>
                    <a:pt x="97441" y="96692"/>
                  </a:lnTo>
                  <a:lnTo>
                    <a:pt x="99835" y="96842"/>
                  </a:lnTo>
                  <a:lnTo>
                    <a:pt x="105074" y="96842"/>
                  </a:lnTo>
                  <a:lnTo>
                    <a:pt x="105523" y="96692"/>
                  </a:lnTo>
                  <a:lnTo>
                    <a:pt x="105673" y="96692"/>
                  </a:lnTo>
                  <a:lnTo>
                    <a:pt x="107619" y="96543"/>
                  </a:lnTo>
                  <a:lnTo>
                    <a:pt x="107619" y="96393"/>
                  </a:lnTo>
                  <a:lnTo>
                    <a:pt x="107619" y="96243"/>
                  </a:lnTo>
                  <a:lnTo>
                    <a:pt x="105074" y="95944"/>
                  </a:lnTo>
                  <a:lnTo>
                    <a:pt x="100284" y="95944"/>
                  </a:lnTo>
                  <a:lnTo>
                    <a:pt x="97141" y="96243"/>
                  </a:lnTo>
                  <a:lnTo>
                    <a:pt x="96992" y="96243"/>
                  </a:lnTo>
                  <a:lnTo>
                    <a:pt x="92352" y="91753"/>
                  </a:lnTo>
                  <a:lnTo>
                    <a:pt x="92651" y="90107"/>
                  </a:lnTo>
                  <a:lnTo>
                    <a:pt x="95195" y="90406"/>
                  </a:lnTo>
                  <a:lnTo>
                    <a:pt x="97890" y="90406"/>
                  </a:lnTo>
                  <a:lnTo>
                    <a:pt x="103128" y="90256"/>
                  </a:lnTo>
                  <a:lnTo>
                    <a:pt x="104925" y="90256"/>
                  </a:lnTo>
                  <a:lnTo>
                    <a:pt x="105224" y="90107"/>
                  </a:lnTo>
                  <a:lnTo>
                    <a:pt x="105972" y="90107"/>
                  </a:lnTo>
                  <a:lnTo>
                    <a:pt x="105972" y="89957"/>
                  </a:lnTo>
                  <a:lnTo>
                    <a:pt x="105972" y="89807"/>
                  </a:lnTo>
                  <a:lnTo>
                    <a:pt x="105823" y="89657"/>
                  </a:lnTo>
                  <a:lnTo>
                    <a:pt x="102679" y="89657"/>
                  </a:lnTo>
                  <a:lnTo>
                    <a:pt x="97590" y="89508"/>
                  </a:lnTo>
                  <a:lnTo>
                    <a:pt x="95195" y="89508"/>
                  </a:lnTo>
                  <a:lnTo>
                    <a:pt x="92651" y="89807"/>
                  </a:lnTo>
                  <a:lnTo>
                    <a:pt x="93549" y="82922"/>
                  </a:lnTo>
                  <a:lnTo>
                    <a:pt x="93699" y="82174"/>
                  </a:lnTo>
                  <a:lnTo>
                    <a:pt x="93848" y="81425"/>
                  </a:lnTo>
                  <a:lnTo>
                    <a:pt x="96543" y="61817"/>
                  </a:lnTo>
                  <a:lnTo>
                    <a:pt x="96692" y="60171"/>
                  </a:lnTo>
                  <a:lnTo>
                    <a:pt x="97740" y="53136"/>
                  </a:lnTo>
                  <a:lnTo>
                    <a:pt x="97890" y="51340"/>
                  </a:lnTo>
                  <a:lnTo>
                    <a:pt x="100135" y="35025"/>
                  </a:lnTo>
                  <a:lnTo>
                    <a:pt x="100284" y="34127"/>
                  </a:lnTo>
                  <a:lnTo>
                    <a:pt x="101781" y="23051"/>
                  </a:lnTo>
                  <a:lnTo>
                    <a:pt x="102230" y="19608"/>
                  </a:lnTo>
                  <a:lnTo>
                    <a:pt x="102829" y="15716"/>
                  </a:lnTo>
                  <a:lnTo>
                    <a:pt x="103278" y="12274"/>
                  </a:lnTo>
                  <a:lnTo>
                    <a:pt x="104176" y="5837"/>
                  </a:lnTo>
                  <a:close/>
                  <a:moveTo>
                    <a:pt x="53285" y="113456"/>
                  </a:moveTo>
                  <a:lnTo>
                    <a:pt x="60021" y="114354"/>
                  </a:lnTo>
                  <a:lnTo>
                    <a:pt x="53884" y="116151"/>
                  </a:lnTo>
                  <a:lnTo>
                    <a:pt x="53285" y="113456"/>
                  </a:lnTo>
                  <a:close/>
                  <a:moveTo>
                    <a:pt x="90705" y="92352"/>
                  </a:moveTo>
                  <a:lnTo>
                    <a:pt x="90555" y="92651"/>
                  </a:lnTo>
                  <a:lnTo>
                    <a:pt x="92052" y="93998"/>
                  </a:lnTo>
                  <a:lnTo>
                    <a:pt x="92202" y="94148"/>
                  </a:lnTo>
                  <a:lnTo>
                    <a:pt x="93998" y="95794"/>
                  </a:lnTo>
                  <a:lnTo>
                    <a:pt x="95794" y="97441"/>
                  </a:lnTo>
                  <a:lnTo>
                    <a:pt x="95794" y="97590"/>
                  </a:lnTo>
                  <a:lnTo>
                    <a:pt x="97590" y="99087"/>
                  </a:lnTo>
                  <a:lnTo>
                    <a:pt x="97590" y="99237"/>
                  </a:lnTo>
                  <a:lnTo>
                    <a:pt x="97740" y="99387"/>
                  </a:lnTo>
                  <a:lnTo>
                    <a:pt x="97291" y="99387"/>
                  </a:lnTo>
                  <a:lnTo>
                    <a:pt x="95794" y="99536"/>
                  </a:lnTo>
                  <a:lnTo>
                    <a:pt x="95644" y="99686"/>
                  </a:lnTo>
                  <a:lnTo>
                    <a:pt x="95794" y="99686"/>
                  </a:lnTo>
                  <a:lnTo>
                    <a:pt x="96842" y="99836"/>
                  </a:lnTo>
                  <a:lnTo>
                    <a:pt x="96992" y="99836"/>
                  </a:lnTo>
                  <a:lnTo>
                    <a:pt x="98488" y="99985"/>
                  </a:lnTo>
                  <a:lnTo>
                    <a:pt x="99237" y="100734"/>
                  </a:lnTo>
                  <a:lnTo>
                    <a:pt x="99386" y="100883"/>
                  </a:lnTo>
                  <a:lnTo>
                    <a:pt x="101183" y="102530"/>
                  </a:lnTo>
                  <a:lnTo>
                    <a:pt x="101183" y="102680"/>
                  </a:lnTo>
                  <a:lnTo>
                    <a:pt x="102829" y="104027"/>
                  </a:lnTo>
                  <a:lnTo>
                    <a:pt x="103428" y="104625"/>
                  </a:lnTo>
                  <a:lnTo>
                    <a:pt x="103577" y="104775"/>
                  </a:lnTo>
                  <a:lnTo>
                    <a:pt x="103428" y="104775"/>
                  </a:lnTo>
                  <a:lnTo>
                    <a:pt x="102979" y="105374"/>
                  </a:lnTo>
                  <a:lnTo>
                    <a:pt x="102829" y="105523"/>
                  </a:lnTo>
                  <a:lnTo>
                    <a:pt x="102230" y="106122"/>
                  </a:lnTo>
                  <a:lnTo>
                    <a:pt x="101183" y="107320"/>
                  </a:lnTo>
                  <a:lnTo>
                    <a:pt x="101033" y="107320"/>
                  </a:lnTo>
                  <a:lnTo>
                    <a:pt x="99985" y="108517"/>
                  </a:lnTo>
                  <a:lnTo>
                    <a:pt x="99985" y="106122"/>
                  </a:lnTo>
                  <a:lnTo>
                    <a:pt x="99985" y="105523"/>
                  </a:lnTo>
                  <a:lnTo>
                    <a:pt x="99985" y="105374"/>
                  </a:lnTo>
                  <a:lnTo>
                    <a:pt x="99985" y="104925"/>
                  </a:lnTo>
                  <a:lnTo>
                    <a:pt x="99985" y="104775"/>
                  </a:lnTo>
                  <a:lnTo>
                    <a:pt x="99985" y="104176"/>
                  </a:lnTo>
                  <a:lnTo>
                    <a:pt x="99835" y="104027"/>
                  </a:lnTo>
                  <a:lnTo>
                    <a:pt x="99835" y="103727"/>
                  </a:lnTo>
                  <a:lnTo>
                    <a:pt x="99686" y="102680"/>
                  </a:lnTo>
                  <a:lnTo>
                    <a:pt x="99686" y="102530"/>
                  </a:lnTo>
                  <a:lnTo>
                    <a:pt x="99386" y="102530"/>
                  </a:lnTo>
                  <a:lnTo>
                    <a:pt x="99386" y="102680"/>
                  </a:lnTo>
                  <a:lnTo>
                    <a:pt x="99237" y="104176"/>
                  </a:lnTo>
                  <a:lnTo>
                    <a:pt x="99237" y="104476"/>
                  </a:lnTo>
                  <a:lnTo>
                    <a:pt x="99237" y="104625"/>
                  </a:lnTo>
                  <a:lnTo>
                    <a:pt x="99237" y="104775"/>
                  </a:lnTo>
                  <a:lnTo>
                    <a:pt x="99237" y="104925"/>
                  </a:lnTo>
                  <a:lnTo>
                    <a:pt x="99087" y="105374"/>
                  </a:lnTo>
                  <a:lnTo>
                    <a:pt x="99087" y="105523"/>
                  </a:lnTo>
                  <a:lnTo>
                    <a:pt x="99087" y="106122"/>
                  </a:lnTo>
                  <a:lnTo>
                    <a:pt x="99087" y="108667"/>
                  </a:lnTo>
                  <a:lnTo>
                    <a:pt x="99087" y="108816"/>
                  </a:lnTo>
                  <a:lnTo>
                    <a:pt x="99087" y="109415"/>
                  </a:lnTo>
                  <a:lnTo>
                    <a:pt x="96543" y="111960"/>
                  </a:lnTo>
                  <a:lnTo>
                    <a:pt x="96842" y="109116"/>
                  </a:lnTo>
                  <a:lnTo>
                    <a:pt x="96842" y="106272"/>
                  </a:lnTo>
                  <a:lnTo>
                    <a:pt x="96842" y="105523"/>
                  </a:lnTo>
                  <a:lnTo>
                    <a:pt x="96842" y="104925"/>
                  </a:lnTo>
                  <a:lnTo>
                    <a:pt x="96692" y="104326"/>
                  </a:lnTo>
                  <a:lnTo>
                    <a:pt x="96692" y="103727"/>
                  </a:lnTo>
                  <a:lnTo>
                    <a:pt x="96692" y="103428"/>
                  </a:lnTo>
                  <a:lnTo>
                    <a:pt x="96393" y="101931"/>
                  </a:lnTo>
                  <a:lnTo>
                    <a:pt x="96393" y="101781"/>
                  </a:lnTo>
                  <a:lnTo>
                    <a:pt x="96243" y="101931"/>
                  </a:lnTo>
                  <a:lnTo>
                    <a:pt x="95944" y="104176"/>
                  </a:lnTo>
                  <a:lnTo>
                    <a:pt x="95944" y="104326"/>
                  </a:lnTo>
                  <a:lnTo>
                    <a:pt x="95944" y="104925"/>
                  </a:lnTo>
                  <a:lnTo>
                    <a:pt x="95944" y="105523"/>
                  </a:lnTo>
                  <a:lnTo>
                    <a:pt x="95944" y="105673"/>
                  </a:lnTo>
                  <a:lnTo>
                    <a:pt x="95944" y="106272"/>
                  </a:lnTo>
                  <a:lnTo>
                    <a:pt x="95944" y="109415"/>
                  </a:lnTo>
                  <a:lnTo>
                    <a:pt x="96094" y="112558"/>
                  </a:lnTo>
                  <a:lnTo>
                    <a:pt x="91753" y="117049"/>
                  </a:lnTo>
                  <a:lnTo>
                    <a:pt x="90106" y="116899"/>
                  </a:lnTo>
                  <a:lnTo>
                    <a:pt x="90106" y="116749"/>
                  </a:lnTo>
                  <a:lnTo>
                    <a:pt x="90256" y="114354"/>
                  </a:lnTo>
                  <a:lnTo>
                    <a:pt x="90406" y="111810"/>
                  </a:lnTo>
                  <a:lnTo>
                    <a:pt x="90256" y="106721"/>
                  </a:lnTo>
                  <a:lnTo>
                    <a:pt x="90106" y="105823"/>
                  </a:lnTo>
                  <a:lnTo>
                    <a:pt x="90106" y="105224"/>
                  </a:lnTo>
                  <a:lnTo>
                    <a:pt x="90106" y="105074"/>
                  </a:lnTo>
                  <a:lnTo>
                    <a:pt x="90106" y="104176"/>
                  </a:lnTo>
                  <a:lnTo>
                    <a:pt x="90106" y="103727"/>
                  </a:lnTo>
                  <a:lnTo>
                    <a:pt x="90106" y="103578"/>
                  </a:lnTo>
                  <a:lnTo>
                    <a:pt x="89957" y="103428"/>
                  </a:lnTo>
                  <a:lnTo>
                    <a:pt x="89807" y="103578"/>
                  </a:lnTo>
                  <a:lnTo>
                    <a:pt x="89657" y="103578"/>
                  </a:lnTo>
                  <a:lnTo>
                    <a:pt x="89657" y="103727"/>
                  </a:lnTo>
                  <a:lnTo>
                    <a:pt x="89657" y="104625"/>
                  </a:lnTo>
                  <a:lnTo>
                    <a:pt x="89657" y="105523"/>
                  </a:lnTo>
                  <a:lnTo>
                    <a:pt x="89508" y="106571"/>
                  </a:lnTo>
                  <a:lnTo>
                    <a:pt x="89508" y="107769"/>
                  </a:lnTo>
                  <a:lnTo>
                    <a:pt x="89358" y="112259"/>
                  </a:lnTo>
                  <a:lnTo>
                    <a:pt x="89508" y="114504"/>
                  </a:lnTo>
                  <a:lnTo>
                    <a:pt x="89657" y="116749"/>
                  </a:lnTo>
                  <a:lnTo>
                    <a:pt x="89657" y="116749"/>
                  </a:lnTo>
                  <a:lnTo>
                    <a:pt x="83521" y="116001"/>
                  </a:lnTo>
                  <a:lnTo>
                    <a:pt x="82772" y="115851"/>
                  </a:lnTo>
                  <a:lnTo>
                    <a:pt x="82024" y="115702"/>
                  </a:lnTo>
                  <a:lnTo>
                    <a:pt x="61667" y="113007"/>
                  </a:lnTo>
                  <a:lnTo>
                    <a:pt x="60171" y="112708"/>
                  </a:lnTo>
                  <a:lnTo>
                    <a:pt x="52986" y="111810"/>
                  </a:lnTo>
                  <a:lnTo>
                    <a:pt x="51190" y="111511"/>
                  </a:lnTo>
                  <a:lnTo>
                    <a:pt x="35025" y="109265"/>
                  </a:lnTo>
                  <a:lnTo>
                    <a:pt x="33977" y="109116"/>
                  </a:lnTo>
                  <a:lnTo>
                    <a:pt x="23050" y="107619"/>
                  </a:lnTo>
                  <a:lnTo>
                    <a:pt x="19608" y="107170"/>
                  </a:lnTo>
                  <a:lnTo>
                    <a:pt x="15716" y="106571"/>
                  </a:lnTo>
                  <a:lnTo>
                    <a:pt x="12274" y="106122"/>
                  </a:lnTo>
                  <a:lnTo>
                    <a:pt x="5688" y="105224"/>
                  </a:lnTo>
                  <a:lnTo>
                    <a:pt x="12274" y="104326"/>
                  </a:lnTo>
                  <a:lnTo>
                    <a:pt x="15716" y="103727"/>
                  </a:lnTo>
                  <a:lnTo>
                    <a:pt x="19608" y="103129"/>
                  </a:lnTo>
                  <a:lnTo>
                    <a:pt x="23050" y="102680"/>
                  </a:lnTo>
                  <a:lnTo>
                    <a:pt x="33977" y="101033"/>
                  </a:lnTo>
                  <a:lnTo>
                    <a:pt x="35025" y="100883"/>
                  </a:lnTo>
                  <a:lnTo>
                    <a:pt x="51190" y="98339"/>
                  </a:lnTo>
                  <a:lnTo>
                    <a:pt x="52986" y="98039"/>
                  </a:lnTo>
                  <a:lnTo>
                    <a:pt x="60171" y="96992"/>
                  </a:lnTo>
                  <a:lnTo>
                    <a:pt x="61667" y="96842"/>
                  </a:lnTo>
                  <a:lnTo>
                    <a:pt x="81425" y="93848"/>
                  </a:lnTo>
                  <a:lnTo>
                    <a:pt x="82173" y="93699"/>
                  </a:lnTo>
                  <a:lnTo>
                    <a:pt x="82922" y="93549"/>
                  </a:lnTo>
                  <a:lnTo>
                    <a:pt x="85915" y="93100"/>
                  </a:lnTo>
                  <a:lnTo>
                    <a:pt x="86514" y="93100"/>
                  </a:lnTo>
                  <a:lnTo>
                    <a:pt x="90106" y="92501"/>
                  </a:lnTo>
                  <a:lnTo>
                    <a:pt x="90555" y="92352"/>
                  </a:lnTo>
                  <a:close/>
                  <a:moveTo>
                    <a:pt x="117647" y="92501"/>
                  </a:moveTo>
                  <a:lnTo>
                    <a:pt x="119294" y="92651"/>
                  </a:lnTo>
                  <a:lnTo>
                    <a:pt x="119144" y="95046"/>
                  </a:lnTo>
                  <a:lnTo>
                    <a:pt x="118994" y="97590"/>
                  </a:lnTo>
                  <a:lnTo>
                    <a:pt x="119144" y="102530"/>
                  </a:lnTo>
                  <a:lnTo>
                    <a:pt x="119144" y="103428"/>
                  </a:lnTo>
                  <a:lnTo>
                    <a:pt x="119294" y="104176"/>
                  </a:lnTo>
                  <a:lnTo>
                    <a:pt x="119294" y="104476"/>
                  </a:lnTo>
                  <a:lnTo>
                    <a:pt x="119294" y="105224"/>
                  </a:lnTo>
                  <a:lnTo>
                    <a:pt x="119294" y="105823"/>
                  </a:lnTo>
                  <a:lnTo>
                    <a:pt x="119294" y="105972"/>
                  </a:lnTo>
                  <a:lnTo>
                    <a:pt x="119593" y="105972"/>
                  </a:lnTo>
                  <a:lnTo>
                    <a:pt x="119743" y="105823"/>
                  </a:lnTo>
                  <a:lnTo>
                    <a:pt x="119743" y="104775"/>
                  </a:lnTo>
                  <a:lnTo>
                    <a:pt x="119743" y="103727"/>
                  </a:lnTo>
                  <a:lnTo>
                    <a:pt x="119892" y="102680"/>
                  </a:lnTo>
                  <a:lnTo>
                    <a:pt x="119892" y="101482"/>
                  </a:lnTo>
                  <a:lnTo>
                    <a:pt x="120042" y="97141"/>
                  </a:lnTo>
                  <a:lnTo>
                    <a:pt x="119892" y="94896"/>
                  </a:lnTo>
                  <a:lnTo>
                    <a:pt x="119743" y="92651"/>
                  </a:lnTo>
                  <a:lnTo>
                    <a:pt x="119743" y="92651"/>
                  </a:lnTo>
                  <a:lnTo>
                    <a:pt x="125730" y="93549"/>
                  </a:lnTo>
                  <a:lnTo>
                    <a:pt x="126478" y="93699"/>
                  </a:lnTo>
                  <a:lnTo>
                    <a:pt x="127077" y="93699"/>
                  </a:lnTo>
                  <a:lnTo>
                    <a:pt x="147733" y="96543"/>
                  </a:lnTo>
                  <a:lnTo>
                    <a:pt x="149229" y="96842"/>
                  </a:lnTo>
                  <a:lnTo>
                    <a:pt x="156414" y="97740"/>
                  </a:lnTo>
                  <a:lnTo>
                    <a:pt x="158210" y="98039"/>
                  </a:lnTo>
                  <a:lnTo>
                    <a:pt x="174375" y="100285"/>
                  </a:lnTo>
                  <a:lnTo>
                    <a:pt x="175423" y="100434"/>
                  </a:lnTo>
                  <a:lnTo>
                    <a:pt x="186350" y="101931"/>
                  </a:lnTo>
                  <a:lnTo>
                    <a:pt x="189792" y="102380"/>
                  </a:lnTo>
                  <a:lnTo>
                    <a:pt x="193684" y="102829"/>
                  </a:lnTo>
                  <a:lnTo>
                    <a:pt x="197126" y="103278"/>
                  </a:lnTo>
                  <a:lnTo>
                    <a:pt x="203712" y="104326"/>
                  </a:lnTo>
                  <a:lnTo>
                    <a:pt x="197126" y="105224"/>
                  </a:lnTo>
                  <a:lnTo>
                    <a:pt x="193684" y="105823"/>
                  </a:lnTo>
                  <a:lnTo>
                    <a:pt x="189792" y="106421"/>
                  </a:lnTo>
                  <a:lnTo>
                    <a:pt x="186350" y="106871"/>
                  </a:lnTo>
                  <a:lnTo>
                    <a:pt x="175423" y="108517"/>
                  </a:lnTo>
                  <a:lnTo>
                    <a:pt x="174375" y="108667"/>
                  </a:lnTo>
                  <a:lnTo>
                    <a:pt x="158210" y="111062"/>
                  </a:lnTo>
                  <a:lnTo>
                    <a:pt x="156414" y="111361"/>
                  </a:lnTo>
                  <a:lnTo>
                    <a:pt x="149229" y="112409"/>
                  </a:lnTo>
                  <a:lnTo>
                    <a:pt x="147733" y="112708"/>
                  </a:lnTo>
                  <a:lnTo>
                    <a:pt x="127975" y="115702"/>
                  </a:lnTo>
                  <a:lnTo>
                    <a:pt x="127376" y="115851"/>
                  </a:lnTo>
                  <a:lnTo>
                    <a:pt x="126628" y="115851"/>
                  </a:lnTo>
                  <a:lnTo>
                    <a:pt x="123634" y="116300"/>
                  </a:lnTo>
                  <a:lnTo>
                    <a:pt x="123036" y="116450"/>
                  </a:lnTo>
                  <a:lnTo>
                    <a:pt x="119443" y="117049"/>
                  </a:lnTo>
                  <a:lnTo>
                    <a:pt x="118695" y="117049"/>
                  </a:lnTo>
                  <a:lnTo>
                    <a:pt x="118695" y="116899"/>
                  </a:lnTo>
                  <a:lnTo>
                    <a:pt x="117348" y="115552"/>
                  </a:lnTo>
                  <a:lnTo>
                    <a:pt x="117198" y="115402"/>
                  </a:lnTo>
                  <a:lnTo>
                    <a:pt x="115552" y="113756"/>
                  </a:lnTo>
                  <a:lnTo>
                    <a:pt x="115402" y="113756"/>
                  </a:lnTo>
                  <a:lnTo>
                    <a:pt x="113756" y="112109"/>
                  </a:lnTo>
                  <a:lnTo>
                    <a:pt x="113606" y="111960"/>
                  </a:lnTo>
                  <a:lnTo>
                    <a:pt x="111959" y="110463"/>
                  </a:lnTo>
                  <a:lnTo>
                    <a:pt x="111810" y="110313"/>
                  </a:lnTo>
                  <a:lnTo>
                    <a:pt x="111660" y="110163"/>
                  </a:lnTo>
                  <a:lnTo>
                    <a:pt x="112259" y="110163"/>
                  </a:lnTo>
                  <a:lnTo>
                    <a:pt x="113606" y="110014"/>
                  </a:lnTo>
                  <a:lnTo>
                    <a:pt x="113756" y="109864"/>
                  </a:lnTo>
                  <a:lnTo>
                    <a:pt x="113606" y="109714"/>
                  </a:lnTo>
                  <a:lnTo>
                    <a:pt x="112558" y="109714"/>
                  </a:lnTo>
                  <a:lnTo>
                    <a:pt x="110912" y="109565"/>
                  </a:lnTo>
                  <a:lnTo>
                    <a:pt x="110912" y="109415"/>
                  </a:lnTo>
                  <a:lnTo>
                    <a:pt x="110762" y="109265"/>
                  </a:lnTo>
                  <a:lnTo>
                    <a:pt x="110163" y="108816"/>
                  </a:lnTo>
                  <a:lnTo>
                    <a:pt x="110014" y="108667"/>
                  </a:lnTo>
                  <a:lnTo>
                    <a:pt x="108367" y="107020"/>
                  </a:lnTo>
                  <a:lnTo>
                    <a:pt x="108217" y="106871"/>
                  </a:lnTo>
                  <a:lnTo>
                    <a:pt x="106571" y="105374"/>
                  </a:lnTo>
                  <a:lnTo>
                    <a:pt x="106122" y="104925"/>
                  </a:lnTo>
                  <a:lnTo>
                    <a:pt x="105972" y="104775"/>
                  </a:lnTo>
                  <a:lnTo>
                    <a:pt x="105823" y="104775"/>
                  </a:lnTo>
                  <a:lnTo>
                    <a:pt x="106272" y="104326"/>
                  </a:lnTo>
                  <a:lnTo>
                    <a:pt x="106272" y="104176"/>
                  </a:lnTo>
                  <a:lnTo>
                    <a:pt x="106870" y="103727"/>
                  </a:lnTo>
                  <a:lnTo>
                    <a:pt x="107918" y="102530"/>
                  </a:lnTo>
                  <a:lnTo>
                    <a:pt x="109415" y="101033"/>
                  </a:lnTo>
                  <a:lnTo>
                    <a:pt x="109415" y="103578"/>
                  </a:lnTo>
                  <a:lnTo>
                    <a:pt x="109415" y="104176"/>
                  </a:lnTo>
                  <a:lnTo>
                    <a:pt x="109415" y="104775"/>
                  </a:lnTo>
                  <a:lnTo>
                    <a:pt x="109415" y="104925"/>
                  </a:lnTo>
                  <a:lnTo>
                    <a:pt x="109415" y="105374"/>
                  </a:lnTo>
                  <a:lnTo>
                    <a:pt x="109565" y="105673"/>
                  </a:lnTo>
                  <a:lnTo>
                    <a:pt x="109565" y="105823"/>
                  </a:lnTo>
                  <a:lnTo>
                    <a:pt x="109714" y="106871"/>
                  </a:lnTo>
                  <a:lnTo>
                    <a:pt x="109864" y="107020"/>
                  </a:lnTo>
                  <a:lnTo>
                    <a:pt x="109864" y="106871"/>
                  </a:lnTo>
                  <a:lnTo>
                    <a:pt x="110014" y="106871"/>
                  </a:lnTo>
                  <a:lnTo>
                    <a:pt x="110163" y="105374"/>
                  </a:lnTo>
                  <a:lnTo>
                    <a:pt x="110163" y="105224"/>
                  </a:lnTo>
                  <a:lnTo>
                    <a:pt x="110163" y="104925"/>
                  </a:lnTo>
                  <a:lnTo>
                    <a:pt x="110163" y="104775"/>
                  </a:lnTo>
                  <a:lnTo>
                    <a:pt x="110163" y="104176"/>
                  </a:lnTo>
                  <a:lnTo>
                    <a:pt x="110313" y="104027"/>
                  </a:lnTo>
                  <a:lnTo>
                    <a:pt x="110313" y="103578"/>
                  </a:lnTo>
                  <a:lnTo>
                    <a:pt x="110313" y="100135"/>
                  </a:lnTo>
                  <a:lnTo>
                    <a:pt x="112857" y="97441"/>
                  </a:lnTo>
                  <a:lnTo>
                    <a:pt x="112558" y="100434"/>
                  </a:lnTo>
                  <a:lnTo>
                    <a:pt x="112558" y="103578"/>
                  </a:lnTo>
                  <a:lnTo>
                    <a:pt x="112558" y="104027"/>
                  </a:lnTo>
                  <a:lnTo>
                    <a:pt x="112558" y="104176"/>
                  </a:lnTo>
                  <a:lnTo>
                    <a:pt x="112558" y="104625"/>
                  </a:lnTo>
                  <a:lnTo>
                    <a:pt x="112558" y="104775"/>
                  </a:lnTo>
                  <a:lnTo>
                    <a:pt x="112708" y="105224"/>
                  </a:lnTo>
                  <a:lnTo>
                    <a:pt x="112708" y="105972"/>
                  </a:lnTo>
                  <a:lnTo>
                    <a:pt x="112708" y="106122"/>
                  </a:lnTo>
                  <a:lnTo>
                    <a:pt x="112857" y="107619"/>
                  </a:lnTo>
                  <a:lnTo>
                    <a:pt x="113007" y="107769"/>
                  </a:lnTo>
                  <a:lnTo>
                    <a:pt x="113157" y="107619"/>
                  </a:lnTo>
                  <a:lnTo>
                    <a:pt x="113456" y="105374"/>
                  </a:lnTo>
                  <a:lnTo>
                    <a:pt x="113456" y="105224"/>
                  </a:lnTo>
                  <a:lnTo>
                    <a:pt x="113456" y="104775"/>
                  </a:lnTo>
                  <a:lnTo>
                    <a:pt x="113456" y="104625"/>
                  </a:lnTo>
                  <a:lnTo>
                    <a:pt x="113456" y="104176"/>
                  </a:lnTo>
                  <a:lnTo>
                    <a:pt x="113456" y="104027"/>
                  </a:lnTo>
                  <a:lnTo>
                    <a:pt x="113456" y="103578"/>
                  </a:lnTo>
                  <a:lnTo>
                    <a:pt x="113456" y="100285"/>
                  </a:lnTo>
                  <a:lnTo>
                    <a:pt x="113307" y="96992"/>
                  </a:lnTo>
                  <a:lnTo>
                    <a:pt x="117647" y="92501"/>
                  </a:lnTo>
                  <a:close/>
                  <a:moveTo>
                    <a:pt x="156115" y="113007"/>
                  </a:moveTo>
                  <a:lnTo>
                    <a:pt x="155815" y="115253"/>
                  </a:lnTo>
                  <a:lnTo>
                    <a:pt x="155216" y="117348"/>
                  </a:lnTo>
                  <a:lnTo>
                    <a:pt x="148481" y="116001"/>
                  </a:lnTo>
                  <a:lnTo>
                    <a:pt x="148930" y="114205"/>
                  </a:lnTo>
                  <a:lnTo>
                    <a:pt x="156115" y="113007"/>
                  </a:lnTo>
                  <a:close/>
                  <a:moveTo>
                    <a:pt x="23200" y="109265"/>
                  </a:moveTo>
                  <a:lnTo>
                    <a:pt x="34127" y="110762"/>
                  </a:lnTo>
                  <a:lnTo>
                    <a:pt x="34725" y="115552"/>
                  </a:lnTo>
                  <a:lnTo>
                    <a:pt x="35623" y="120342"/>
                  </a:lnTo>
                  <a:lnTo>
                    <a:pt x="24547" y="120342"/>
                  </a:lnTo>
                  <a:lnTo>
                    <a:pt x="24098" y="117647"/>
                  </a:lnTo>
                  <a:lnTo>
                    <a:pt x="23649" y="114803"/>
                  </a:lnTo>
                  <a:lnTo>
                    <a:pt x="23350" y="112109"/>
                  </a:lnTo>
                  <a:lnTo>
                    <a:pt x="23200" y="109265"/>
                  </a:lnTo>
                  <a:close/>
                  <a:moveTo>
                    <a:pt x="186350" y="108517"/>
                  </a:moveTo>
                  <a:lnTo>
                    <a:pt x="186050" y="111511"/>
                  </a:lnTo>
                  <a:lnTo>
                    <a:pt x="185751" y="114504"/>
                  </a:lnTo>
                  <a:lnTo>
                    <a:pt x="185451" y="117348"/>
                  </a:lnTo>
                  <a:lnTo>
                    <a:pt x="184853" y="120342"/>
                  </a:lnTo>
                  <a:lnTo>
                    <a:pt x="173777" y="120342"/>
                  </a:lnTo>
                  <a:lnTo>
                    <a:pt x="174226" y="117797"/>
                  </a:lnTo>
                  <a:lnTo>
                    <a:pt x="174675" y="115253"/>
                  </a:lnTo>
                  <a:lnTo>
                    <a:pt x="174974" y="112708"/>
                  </a:lnTo>
                  <a:lnTo>
                    <a:pt x="175273" y="110163"/>
                  </a:lnTo>
                  <a:lnTo>
                    <a:pt x="186350" y="108517"/>
                  </a:lnTo>
                  <a:close/>
                  <a:moveTo>
                    <a:pt x="37869" y="121240"/>
                  </a:moveTo>
                  <a:lnTo>
                    <a:pt x="39066" y="121389"/>
                  </a:lnTo>
                  <a:lnTo>
                    <a:pt x="38168" y="121838"/>
                  </a:lnTo>
                  <a:lnTo>
                    <a:pt x="37869" y="121240"/>
                  </a:lnTo>
                  <a:close/>
                  <a:moveTo>
                    <a:pt x="171531" y="121240"/>
                  </a:moveTo>
                  <a:lnTo>
                    <a:pt x="171232" y="121838"/>
                  </a:lnTo>
                  <a:lnTo>
                    <a:pt x="170484" y="121389"/>
                  </a:lnTo>
                  <a:lnTo>
                    <a:pt x="171531" y="121240"/>
                  </a:lnTo>
                  <a:close/>
                  <a:moveTo>
                    <a:pt x="37569" y="121240"/>
                  </a:moveTo>
                  <a:lnTo>
                    <a:pt x="37719" y="121389"/>
                  </a:lnTo>
                  <a:lnTo>
                    <a:pt x="38018" y="121838"/>
                  </a:lnTo>
                  <a:lnTo>
                    <a:pt x="37120" y="122437"/>
                  </a:lnTo>
                  <a:lnTo>
                    <a:pt x="36222" y="122886"/>
                  </a:lnTo>
                  <a:lnTo>
                    <a:pt x="26493" y="128574"/>
                  </a:lnTo>
                  <a:lnTo>
                    <a:pt x="25595" y="124982"/>
                  </a:lnTo>
                  <a:lnTo>
                    <a:pt x="24697" y="121240"/>
                  </a:lnTo>
                  <a:lnTo>
                    <a:pt x="25146" y="121240"/>
                  </a:lnTo>
                  <a:lnTo>
                    <a:pt x="25595" y="122736"/>
                  </a:lnTo>
                  <a:lnTo>
                    <a:pt x="25894" y="123635"/>
                  </a:lnTo>
                  <a:lnTo>
                    <a:pt x="26194" y="124533"/>
                  </a:lnTo>
                  <a:lnTo>
                    <a:pt x="26343" y="124533"/>
                  </a:lnTo>
                  <a:lnTo>
                    <a:pt x="26343" y="124383"/>
                  </a:lnTo>
                  <a:lnTo>
                    <a:pt x="25894" y="122437"/>
                  </a:lnTo>
                  <a:lnTo>
                    <a:pt x="25445" y="121240"/>
                  </a:lnTo>
                  <a:lnTo>
                    <a:pt x="26493" y="121240"/>
                  </a:lnTo>
                  <a:lnTo>
                    <a:pt x="26942" y="122587"/>
                  </a:lnTo>
                  <a:lnTo>
                    <a:pt x="27092" y="123485"/>
                  </a:lnTo>
                  <a:lnTo>
                    <a:pt x="27541" y="124383"/>
                  </a:lnTo>
                  <a:lnTo>
                    <a:pt x="27690" y="124383"/>
                  </a:lnTo>
                  <a:lnTo>
                    <a:pt x="27391" y="123485"/>
                  </a:lnTo>
                  <a:lnTo>
                    <a:pt x="27241" y="122587"/>
                  </a:lnTo>
                  <a:lnTo>
                    <a:pt x="26792" y="121240"/>
                  </a:lnTo>
                  <a:lnTo>
                    <a:pt x="27541" y="121240"/>
                  </a:lnTo>
                  <a:lnTo>
                    <a:pt x="27990" y="122736"/>
                  </a:lnTo>
                  <a:lnTo>
                    <a:pt x="28289" y="123335"/>
                  </a:lnTo>
                  <a:lnTo>
                    <a:pt x="28589" y="123934"/>
                  </a:lnTo>
                  <a:lnTo>
                    <a:pt x="28738" y="123934"/>
                  </a:lnTo>
                  <a:lnTo>
                    <a:pt x="28738" y="123784"/>
                  </a:lnTo>
                  <a:lnTo>
                    <a:pt x="28140" y="122287"/>
                  </a:lnTo>
                  <a:lnTo>
                    <a:pt x="27840" y="121240"/>
                  </a:lnTo>
                  <a:lnTo>
                    <a:pt x="29187" y="121240"/>
                  </a:lnTo>
                  <a:lnTo>
                    <a:pt x="29487" y="122287"/>
                  </a:lnTo>
                  <a:lnTo>
                    <a:pt x="29786" y="123185"/>
                  </a:lnTo>
                  <a:lnTo>
                    <a:pt x="30085" y="123934"/>
                  </a:lnTo>
                  <a:lnTo>
                    <a:pt x="30235" y="123934"/>
                  </a:lnTo>
                  <a:lnTo>
                    <a:pt x="29936" y="123036"/>
                  </a:lnTo>
                  <a:lnTo>
                    <a:pt x="29786" y="122287"/>
                  </a:lnTo>
                  <a:lnTo>
                    <a:pt x="29337" y="121240"/>
                  </a:lnTo>
                  <a:lnTo>
                    <a:pt x="30385" y="121240"/>
                  </a:lnTo>
                  <a:lnTo>
                    <a:pt x="30534" y="122138"/>
                  </a:lnTo>
                  <a:lnTo>
                    <a:pt x="30834" y="122886"/>
                  </a:lnTo>
                  <a:lnTo>
                    <a:pt x="31133" y="123635"/>
                  </a:lnTo>
                  <a:lnTo>
                    <a:pt x="31283" y="123635"/>
                  </a:lnTo>
                  <a:lnTo>
                    <a:pt x="30684" y="121689"/>
                  </a:lnTo>
                  <a:lnTo>
                    <a:pt x="30684" y="121240"/>
                  </a:lnTo>
                  <a:lnTo>
                    <a:pt x="31432" y="121240"/>
                  </a:lnTo>
                  <a:lnTo>
                    <a:pt x="31582" y="121838"/>
                  </a:lnTo>
                  <a:lnTo>
                    <a:pt x="32181" y="123335"/>
                  </a:lnTo>
                  <a:lnTo>
                    <a:pt x="32331" y="123335"/>
                  </a:lnTo>
                  <a:lnTo>
                    <a:pt x="32331" y="123185"/>
                  </a:lnTo>
                  <a:lnTo>
                    <a:pt x="31881" y="121838"/>
                  </a:lnTo>
                  <a:lnTo>
                    <a:pt x="31732" y="121240"/>
                  </a:lnTo>
                  <a:lnTo>
                    <a:pt x="32480" y="121240"/>
                  </a:lnTo>
                  <a:lnTo>
                    <a:pt x="32780" y="122138"/>
                  </a:lnTo>
                  <a:lnTo>
                    <a:pt x="33079" y="123036"/>
                  </a:lnTo>
                  <a:lnTo>
                    <a:pt x="33229" y="123036"/>
                  </a:lnTo>
                  <a:lnTo>
                    <a:pt x="33079" y="122138"/>
                  </a:lnTo>
                  <a:lnTo>
                    <a:pt x="32780" y="121240"/>
                  </a:lnTo>
                  <a:lnTo>
                    <a:pt x="33528" y="121240"/>
                  </a:lnTo>
                  <a:lnTo>
                    <a:pt x="33678" y="121689"/>
                  </a:lnTo>
                  <a:lnTo>
                    <a:pt x="33827" y="122138"/>
                  </a:lnTo>
                  <a:lnTo>
                    <a:pt x="34127" y="122736"/>
                  </a:lnTo>
                  <a:lnTo>
                    <a:pt x="34276" y="122587"/>
                  </a:lnTo>
                  <a:lnTo>
                    <a:pt x="33977" y="121539"/>
                  </a:lnTo>
                  <a:lnTo>
                    <a:pt x="33827" y="121240"/>
                  </a:lnTo>
                  <a:lnTo>
                    <a:pt x="34576" y="121240"/>
                  </a:lnTo>
                  <a:lnTo>
                    <a:pt x="35174" y="122437"/>
                  </a:lnTo>
                  <a:lnTo>
                    <a:pt x="35324" y="122437"/>
                  </a:lnTo>
                  <a:lnTo>
                    <a:pt x="34875" y="121240"/>
                  </a:lnTo>
                  <a:lnTo>
                    <a:pt x="35623" y="121240"/>
                  </a:lnTo>
                  <a:lnTo>
                    <a:pt x="35623" y="121539"/>
                  </a:lnTo>
                  <a:lnTo>
                    <a:pt x="36072" y="122287"/>
                  </a:lnTo>
                  <a:lnTo>
                    <a:pt x="36222" y="122437"/>
                  </a:lnTo>
                  <a:lnTo>
                    <a:pt x="36222" y="122287"/>
                  </a:lnTo>
                  <a:lnTo>
                    <a:pt x="35923" y="121389"/>
                  </a:lnTo>
                  <a:lnTo>
                    <a:pt x="35923" y="121240"/>
                  </a:lnTo>
                  <a:lnTo>
                    <a:pt x="36522" y="121240"/>
                  </a:lnTo>
                  <a:lnTo>
                    <a:pt x="36522" y="121389"/>
                  </a:lnTo>
                  <a:lnTo>
                    <a:pt x="36971" y="121988"/>
                  </a:lnTo>
                  <a:lnTo>
                    <a:pt x="37120" y="121838"/>
                  </a:lnTo>
                  <a:lnTo>
                    <a:pt x="36821" y="121389"/>
                  </a:lnTo>
                  <a:lnTo>
                    <a:pt x="36821" y="121240"/>
                  </a:lnTo>
                  <a:close/>
                  <a:moveTo>
                    <a:pt x="184703" y="121240"/>
                  </a:moveTo>
                  <a:lnTo>
                    <a:pt x="183805" y="124982"/>
                  </a:lnTo>
                  <a:lnTo>
                    <a:pt x="182907" y="128574"/>
                  </a:lnTo>
                  <a:lnTo>
                    <a:pt x="173178" y="122886"/>
                  </a:lnTo>
                  <a:lnTo>
                    <a:pt x="172280" y="122437"/>
                  </a:lnTo>
                  <a:lnTo>
                    <a:pt x="171382" y="121838"/>
                  </a:lnTo>
                  <a:lnTo>
                    <a:pt x="171831" y="121389"/>
                  </a:lnTo>
                  <a:lnTo>
                    <a:pt x="171831" y="121240"/>
                  </a:lnTo>
                  <a:lnTo>
                    <a:pt x="172579" y="121240"/>
                  </a:lnTo>
                  <a:lnTo>
                    <a:pt x="172429" y="121539"/>
                  </a:lnTo>
                  <a:lnTo>
                    <a:pt x="172429" y="121838"/>
                  </a:lnTo>
                  <a:lnTo>
                    <a:pt x="172429" y="121988"/>
                  </a:lnTo>
                  <a:lnTo>
                    <a:pt x="172878" y="121389"/>
                  </a:lnTo>
                  <a:lnTo>
                    <a:pt x="172878" y="121240"/>
                  </a:lnTo>
                  <a:lnTo>
                    <a:pt x="173627" y="121240"/>
                  </a:lnTo>
                  <a:lnTo>
                    <a:pt x="173477" y="121389"/>
                  </a:lnTo>
                  <a:lnTo>
                    <a:pt x="173477" y="121539"/>
                  </a:lnTo>
                  <a:lnTo>
                    <a:pt x="173178" y="122287"/>
                  </a:lnTo>
                  <a:lnTo>
                    <a:pt x="173178" y="122437"/>
                  </a:lnTo>
                  <a:lnTo>
                    <a:pt x="173328" y="122287"/>
                  </a:lnTo>
                  <a:lnTo>
                    <a:pt x="173777" y="121539"/>
                  </a:lnTo>
                  <a:lnTo>
                    <a:pt x="173926" y="121240"/>
                  </a:lnTo>
                  <a:lnTo>
                    <a:pt x="174525" y="121240"/>
                  </a:lnTo>
                  <a:lnTo>
                    <a:pt x="174226" y="122437"/>
                  </a:lnTo>
                  <a:lnTo>
                    <a:pt x="174375" y="122437"/>
                  </a:lnTo>
                  <a:lnTo>
                    <a:pt x="174824" y="121240"/>
                  </a:lnTo>
                  <a:lnTo>
                    <a:pt x="175573" y="121240"/>
                  </a:lnTo>
                  <a:lnTo>
                    <a:pt x="175573" y="121539"/>
                  </a:lnTo>
                  <a:lnTo>
                    <a:pt x="175124" y="122587"/>
                  </a:lnTo>
                  <a:lnTo>
                    <a:pt x="175273" y="122736"/>
                  </a:lnTo>
                  <a:lnTo>
                    <a:pt x="175573" y="122138"/>
                  </a:lnTo>
                  <a:lnTo>
                    <a:pt x="175722" y="121689"/>
                  </a:lnTo>
                  <a:lnTo>
                    <a:pt x="175872" y="121240"/>
                  </a:lnTo>
                  <a:lnTo>
                    <a:pt x="176620" y="121240"/>
                  </a:lnTo>
                  <a:lnTo>
                    <a:pt x="176321" y="122138"/>
                  </a:lnTo>
                  <a:lnTo>
                    <a:pt x="176171" y="123036"/>
                  </a:lnTo>
                  <a:lnTo>
                    <a:pt x="176321" y="123036"/>
                  </a:lnTo>
                  <a:lnTo>
                    <a:pt x="176620" y="122138"/>
                  </a:lnTo>
                  <a:lnTo>
                    <a:pt x="176920" y="121240"/>
                  </a:lnTo>
                  <a:lnTo>
                    <a:pt x="177818" y="121240"/>
                  </a:lnTo>
                  <a:lnTo>
                    <a:pt x="177519" y="121838"/>
                  </a:lnTo>
                  <a:lnTo>
                    <a:pt x="177069" y="123185"/>
                  </a:lnTo>
                  <a:lnTo>
                    <a:pt x="177219" y="123335"/>
                  </a:lnTo>
                  <a:lnTo>
                    <a:pt x="177818" y="121838"/>
                  </a:lnTo>
                  <a:lnTo>
                    <a:pt x="177968" y="121240"/>
                  </a:lnTo>
                  <a:lnTo>
                    <a:pt x="178866" y="121240"/>
                  </a:lnTo>
                  <a:lnTo>
                    <a:pt x="178716" y="121689"/>
                  </a:lnTo>
                  <a:lnTo>
                    <a:pt x="178117" y="123635"/>
                  </a:lnTo>
                  <a:lnTo>
                    <a:pt x="178267" y="123635"/>
                  </a:lnTo>
                  <a:lnTo>
                    <a:pt x="178566" y="122886"/>
                  </a:lnTo>
                  <a:lnTo>
                    <a:pt x="178866" y="122138"/>
                  </a:lnTo>
                  <a:lnTo>
                    <a:pt x="179015" y="121240"/>
                  </a:lnTo>
                  <a:lnTo>
                    <a:pt x="180063" y="121240"/>
                  </a:lnTo>
                  <a:lnTo>
                    <a:pt x="179764" y="122287"/>
                  </a:lnTo>
                  <a:lnTo>
                    <a:pt x="179464" y="123036"/>
                  </a:lnTo>
                  <a:lnTo>
                    <a:pt x="179315" y="123934"/>
                  </a:lnTo>
                  <a:lnTo>
                    <a:pt x="179764" y="123185"/>
                  </a:lnTo>
                  <a:lnTo>
                    <a:pt x="180063" y="122287"/>
                  </a:lnTo>
                  <a:lnTo>
                    <a:pt x="180362" y="121240"/>
                  </a:lnTo>
                  <a:lnTo>
                    <a:pt x="181560" y="121240"/>
                  </a:lnTo>
                  <a:lnTo>
                    <a:pt x="181260" y="122287"/>
                  </a:lnTo>
                  <a:lnTo>
                    <a:pt x="180662" y="123784"/>
                  </a:lnTo>
                  <a:lnTo>
                    <a:pt x="180662" y="123934"/>
                  </a:lnTo>
                  <a:lnTo>
                    <a:pt x="180811" y="123934"/>
                  </a:lnTo>
                  <a:lnTo>
                    <a:pt x="181111" y="123335"/>
                  </a:lnTo>
                  <a:lnTo>
                    <a:pt x="181410" y="122736"/>
                  </a:lnTo>
                  <a:lnTo>
                    <a:pt x="181859" y="121240"/>
                  </a:lnTo>
                  <a:lnTo>
                    <a:pt x="182757" y="121240"/>
                  </a:lnTo>
                  <a:lnTo>
                    <a:pt x="182308" y="122587"/>
                  </a:lnTo>
                  <a:lnTo>
                    <a:pt x="182009" y="123485"/>
                  </a:lnTo>
                  <a:lnTo>
                    <a:pt x="181859" y="124383"/>
                  </a:lnTo>
                  <a:lnTo>
                    <a:pt x="182308" y="123485"/>
                  </a:lnTo>
                  <a:lnTo>
                    <a:pt x="182608" y="122587"/>
                  </a:lnTo>
                  <a:lnTo>
                    <a:pt x="182907" y="121240"/>
                  </a:lnTo>
                  <a:lnTo>
                    <a:pt x="183955" y="121240"/>
                  </a:lnTo>
                  <a:lnTo>
                    <a:pt x="183506" y="122437"/>
                  </a:lnTo>
                  <a:lnTo>
                    <a:pt x="183057" y="124383"/>
                  </a:lnTo>
                  <a:lnTo>
                    <a:pt x="183057" y="124533"/>
                  </a:lnTo>
                  <a:lnTo>
                    <a:pt x="183206" y="124533"/>
                  </a:lnTo>
                  <a:lnTo>
                    <a:pt x="183506" y="123635"/>
                  </a:lnTo>
                  <a:lnTo>
                    <a:pt x="183805" y="122736"/>
                  </a:lnTo>
                  <a:lnTo>
                    <a:pt x="184254" y="121240"/>
                  </a:lnTo>
                  <a:close/>
                  <a:moveTo>
                    <a:pt x="147433" y="114354"/>
                  </a:moveTo>
                  <a:lnTo>
                    <a:pt x="146834" y="116749"/>
                  </a:lnTo>
                  <a:lnTo>
                    <a:pt x="146086" y="118845"/>
                  </a:lnTo>
                  <a:lnTo>
                    <a:pt x="145338" y="121090"/>
                  </a:lnTo>
                  <a:lnTo>
                    <a:pt x="144440" y="123185"/>
                  </a:lnTo>
                  <a:lnTo>
                    <a:pt x="143392" y="125281"/>
                  </a:lnTo>
                  <a:lnTo>
                    <a:pt x="142194" y="127227"/>
                  </a:lnTo>
                  <a:lnTo>
                    <a:pt x="140997" y="129173"/>
                  </a:lnTo>
                  <a:lnTo>
                    <a:pt x="139650" y="131118"/>
                  </a:lnTo>
                  <a:lnTo>
                    <a:pt x="129172" y="117198"/>
                  </a:lnTo>
                  <a:lnTo>
                    <a:pt x="147433" y="114354"/>
                  </a:lnTo>
                  <a:close/>
                  <a:moveTo>
                    <a:pt x="62117" y="114654"/>
                  </a:moveTo>
                  <a:lnTo>
                    <a:pt x="80976" y="117198"/>
                  </a:lnTo>
                  <a:lnTo>
                    <a:pt x="70199" y="131717"/>
                  </a:lnTo>
                  <a:lnTo>
                    <a:pt x="68852" y="129921"/>
                  </a:lnTo>
                  <a:lnTo>
                    <a:pt x="67505" y="127826"/>
                  </a:lnTo>
                  <a:lnTo>
                    <a:pt x="66308" y="125880"/>
                  </a:lnTo>
                  <a:lnTo>
                    <a:pt x="65260" y="123635"/>
                  </a:lnTo>
                  <a:lnTo>
                    <a:pt x="64212" y="121539"/>
                  </a:lnTo>
                  <a:lnTo>
                    <a:pt x="63464" y="119294"/>
                  </a:lnTo>
                  <a:lnTo>
                    <a:pt x="62715" y="117049"/>
                  </a:lnTo>
                  <a:lnTo>
                    <a:pt x="62117" y="114654"/>
                  </a:lnTo>
                  <a:close/>
                  <a:moveTo>
                    <a:pt x="60620" y="115253"/>
                  </a:moveTo>
                  <a:lnTo>
                    <a:pt x="61667" y="118845"/>
                  </a:lnTo>
                  <a:lnTo>
                    <a:pt x="63015" y="122287"/>
                  </a:lnTo>
                  <a:lnTo>
                    <a:pt x="64511" y="125580"/>
                  </a:lnTo>
                  <a:lnTo>
                    <a:pt x="66308" y="128724"/>
                  </a:lnTo>
                  <a:lnTo>
                    <a:pt x="60470" y="132466"/>
                  </a:lnTo>
                  <a:lnTo>
                    <a:pt x="58524" y="128873"/>
                  </a:lnTo>
                  <a:lnTo>
                    <a:pt x="56728" y="125131"/>
                  </a:lnTo>
                  <a:lnTo>
                    <a:pt x="55231" y="121090"/>
                  </a:lnTo>
                  <a:lnTo>
                    <a:pt x="54034" y="117049"/>
                  </a:lnTo>
                  <a:lnTo>
                    <a:pt x="60620" y="115253"/>
                  </a:lnTo>
                  <a:close/>
                  <a:moveTo>
                    <a:pt x="148331" y="116899"/>
                  </a:moveTo>
                  <a:lnTo>
                    <a:pt x="155067" y="118396"/>
                  </a:lnTo>
                  <a:lnTo>
                    <a:pt x="153869" y="122287"/>
                  </a:lnTo>
                  <a:lnTo>
                    <a:pt x="152223" y="126029"/>
                  </a:lnTo>
                  <a:lnTo>
                    <a:pt x="150427" y="129622"/>
                  </a:lnTo>
                  <a:lnTo>
                    <a:pt x="148481" y="133064"/>
                  </a:lnTo>
                  <a:lnTo>
                    <a:pt x="142643" y="129322"/>
                  </a:lnTo>
                  <a:lnTo>
                    <a:pt x="144440" y="126329"/>
                  </a:lnTo>
                  <a:lnTo>
                    <a:pt x="145936" y="123335"/>
                  </a:lnTo>
                  <a:lnTo>
                    <a:pt x="147283" y="120192"/>
                  </a:lnTo>
                  <a:lnTo>
                    <a:pt x="148331" y="116899"/>
                  </a:lnTo>
                  <a:close/>
                  <a:moveTo>
                    <a:pt x="142194" y="130071"/>
                  </a:moveTo>
                  <a:lnTo>
                    <a:pt x="147882" y="133962"/>
                  </a:lnTo>
                  <a:lnTo>
                    <a:pt x="146385" y="135908"/>
                  </a:lnTo>
                  <a:lnTo>
                    <a:pt x="144889" y="138004"/>
                  </a:lnTo>
                  <a:lnTo>
                    <a:pt x="140548" y="132316"/>
                  </a:lnTo>
                  <a:lnTo>
                    <a:pt x="142194" y="130071"/>
                  </a:lnTo>
                  <a:close/>
                  <a:moveTo>
                    <a:pt x="66906" y="129472"/>
                  </a:moveTo>
                  <a:lnTo>
                    <a:pt x="68104" y="131268"/>
                  </a:lnTo>
                  <a:lnTo>
                    <a:pt x="69301" y="132915"/>
                  </a:lnTo>
                  <a:lnTo>
                    <a:pt x="65110" y="138752"/>
                  </a:lnTo>
                  <a:lnTo>
                    <a:pt x="63015" y="136058"/>
                  </a:lnTo>
                  <a:lnTo>
                    <a:pt x="61069" y="133214"/>
                  </a:lnTo>
                  <a:lnTo>
                    <a:pt x="66906" y="129472"/>
                  </a:lnTo>
                  <a:close/>
                  <a:moveTo>
                    <a:pt x="161802" y="141596"/>
                  </a:moveTo>
                  <a:lnTo>
                    <a:pt x="162700" y="141895"/>
                  </a:lnTo>
                  <a:lnTo>
                    <a:pt x="162401" y="142344"/>
                  </a:lnTo>
                  <a:lnTo>
                    <a:pt x="161802" y="141596"/>
                  </a:lnTo>
                  <a:close/>
                  <a:moveTo>
                    <a:pt x="36522" y="123934"/>
                  </a:moveTo>
                  <a:lnTo>
                    <a:pt x="38018" y="128574"/>
                  </a:lnTo>
                  <a:lnTo>
                    <a:pt x="39814" y="133064"/>
                  </a:lnTo>
                  <a:lnTo>
                    <a:pt x="41910" y="137405"/>
                  </a:lnTo>
                  <a:lnTo>
                    <a:pt x="44305" y="141596"/>
                  </a:lnTo>
                  <a:lnTo>
                    <a:pt x="33827" y="145188"/>
                  </a:lnTo>
                  <a:lnTo>
                    <a:pt x="31732" y="141446"/>
                  </a:lnTo>
                  <a:lnTo>
                    <a:pt x="29936" y="137555"/>
                  </a:lnTo>
                  <a:lnTo>
                    <a:pt x="28289" y="133663"/>
                  </a:lnTo>
                  <a:lnTo>
                    <a:pt x="26792" y="129472"/>
                  </a:lnTo>
                  <a:lnTo>
                    <a:pt x="36522" y="123934"/>
                  </a:lnTo>
                  <a:close/>
                  <a:moveTo>
                    <a:pt x="172878" y="123934"/>
                  </a:moveTo>
                  <a:lnTo>
                    <a:pt x="182608" y="129472"/>
                  </a:lnTo>
                  <a:lnTo>
                    <a:pt x="181111" y="133513"/>
                  </a:lnTo>
                  <a:lnTo>
                    <a:pt x="179464" y="137555"/>
                  </a:lnTo>
                  <a:lnTo>
                    <a:pt x="177668" y="141446"/>
                  </a:lnTo>
                  <a:lnTo>
                    <a:pt x="175573" y="145188"/>
                  </a:lnTo>
                  <a:lnTo>
                    <a:pt x="165095" y="141596"/>
                  </a:lnTo>
                  <a:lnTo>
                    <a:pt x="167490" y="137405"/>
                  </a:lnTo>
                  <a:lnTo>
                    <a:pt x="169586" y="133064"/>
                  </a:lnTo>
                  <a:lnTo>
                    <a:pt x="171382" y="128574"/>
                  </a:lnTo>
                  <a:lnTo>
                    <a:pt x="172878" y="123934"/>
                  </a:lnTo>
                  <a:close/>
                  <a:moveTo>
                    <a:pt x="92352" y="129771"/>
                  </a:moveTo>
                  <a:lnTo>
                    <a:pt x="95046" y="147433"/>
                  </a:lnTo>
                  <a:lnTo>
                    <a:pt x="92801" y="146835"/>
                  </a:lnTo>
                  <a:lnTo>
                    <a:pt x="90705" y="146236"/>
                  </a:lnTo>
                  <a:lnTo>
                    <a:pt x="88610" y="145488"/>
                  </a:lnTo>
                  <a:lnTo>
                    <a:pt x="86514" y="144590"/>
                  </a:lnTo>
                  <a:lnTo>
                    <a:pt x="84568" y="143542"/>
                  </a:lnTo>
                  <a:lnTo>
                    <a:pt x="82622" y="142494"/>
                  </a:lnTo>
                  <a:lnTo>
                    <a:pt x="80677" y="141297"/>
                  </a:lnTo>
                  <a:lnTo>
                    <a:pt x="78880" y="140099"/>
                  </a:lnTo>
                  <a:lnTo>
                    <a:pt x="92352" y="129771"/>
                  </a:lnTo>
                  <a:close/>
                  <a:moveTo>
                    <a:pt x="117048" y="129023"/>
                  </a:moveTo>
                  <a:lnTo>
                    <a:pt x="131268" y="139500"/>
                  </a:lnTo>
                  <a:lnTo>
                    <a:pt x="129472" y="140848"/>
                  </a:lnTo>
                  <a:lnTo>
                    <a:pt x="127526" y="142045"/>
                  </a:lnTo>
                  <a:lnTo>
                    <a:pt x="125430" y="143242"/>
                  </a:lnTo>
                  <a:lnTo>
                    <a:pt x="123485" y="144290"/>
                  </a:lnTo>
                  <a:lnTo>
                    <a:pt x="121239" y="145188"/>
                  </a:lnTo>
                  <a:lnTo>
                    <a:pt x="119144" y="146086"/>
                  </a:lnTo>
                  <a:lnTo>
                    <a:pt x="116899" y="146835"/>
                  </a:lnTo>
                  <a:lnTo>
                    <a:pt x="114504" y="147433"/>
                  </a:lnTo>
                  <a:lnTo>
                    <a:pt x="117048" y="129023"/>
                  </a:lnTo>
                  <a:close/>
                  <a:moveTo>
                    <a:pt x="77683" y="140997"/>
                  </a:moveTo>
                  <a:lnTo>
                    <a:pt x="79779" y="142494"/>
                  </a:lnTo>
                  <a:lnTo>
                    <a:pt x="76186" y="148331"/>
                  </a:lnTo>
                  <a:lnTo>
                    <a:pt x="73941" y="146835"/>
                  </a:lnTo>
                  <a:lnTo>
                    <a:pt x="71995" y="145338"/>
                  </a:lnTo>
                  <a:lnTo>
                    <a:pt x="77683" y="140997"/>
                  </a:lnTo>
                  <a:close/>
                  <a:moveTo>
                    <a:pt x="132465" y="140399"/>
                  </a:moveTo>
                  <a:lnTo>
                    <a:pt x="138303" y="144590"/>
                  </a:lnTo>
                  <a:lnTo>
                    <a:pt x="135459" y="146835"/>
                  </a:lnTo>
                  <a:lnTo>
                    <a:pt x="132465" y="148781"/>
                  </a:lnTo>
                  <a:lnTo>
                    <a:pt x="128873" y="142943"/>
                  </a:lnTo>
                  <a:lnTo>
                    <a:pt x="130669" y="141746"/>
                  </a:lnTo>
                  <a:lnTo>
                    <a:pt x="132465" y="140399"/>
                  </a:lnTo>
                  <a:close/>
                  <a:moveTo>
                    <a:pt x="47747" y="141596"/>
                  </a:moveTo>
                  <a:lnTo>
                    <a:pt x="46999" y="142344"/>
                  </a:lnTo>
                  <a:lnTo>
                    <a:pt x="46400" y="143093"/>
                  </a:lnTo>
                  <a:lnTo>
                    <a:pt x="45652" y="143841"/>
                  </a:lnTo>
                  <a:lnTo>
                    <a:pt x="38318" y="152373"/>
                  </a:lnTo>
                  <a:lnTo>
                    <a:pt x="36222" y="149230"/>
                  </a:lnTo>
                  <a:lnTo>
                    <a:pt x="34276" y="146086"/>
                  </a:lnTo>
                  <a:lnTo>
                    <a:pt x="34576" y="145937"/>
                  </a:lnTo>
                  <a:lnTo>
                    <a:pt x="35474" y="147284"/>
                  </a:lnTo>
                  <a:lnTo>
                    <a:pt x="36072" y="148032"/>
                  </a:lnTo>
                  <a:lnTo>
                    <a:pt x="36671" y="148631"/>
                  </a:lnTo>
                  <a:lnTo>
                    <a:pt x="36821" y="148631"/>
                  </a:lnTo>
                  <a:lnTo>
                    <a:pt x="35623" y="146984"/>
                  </a:lnTo>
                  <a:lnTo>
                    <a:pt x="34875" y="145937"/>
                  </a:lnTo>
                  <a:lnTo>
                    <a:pt x="35773" y="145637"/>
                  </a:lnTo>
                  <a:lnTo>
                    <a:pt x="36671" y="146685"/>
                  </a:lnTo>
                  <a:lnTo>
                    <a:pt x="37270" y="147433"/>
                  </a:lnTo>
                  <a:lnTo>
                    <a:pt x="37869" y="148182"/>
                  </a:lnTo>
                  <a:lnTo>
                    <a:pt x="38018" y="148182"/>
                  </a:lnTo>
                  <a:lnTo>
                    <a:pt x="37420" y="147284"/>
                  </a:lnTo>
                  <a:lnTo>
                    <a:pt x="36821" y="146535"/>
                  </a:lnTo>
                  <a:lnTo>
                    <a:pt x="36072" y="145488"/>
                  </a:lnTo>
                  <a:lnTo>
                    <a:pt x="36971" y="145188"/>
                  </a:lnTo>
                  <a:lnTo>
                    <a:pt x="37569" y="146236"/>
                  </a:lnTo>
                  <a:lnTo>
                    <a:pt x="38168" y="146835"/>
                  </a:lnTo>
                  <a:lnTo>
                    <a:pt x="38767" y="147284"/>
                  </a:lnTo>
                  <a:lnTo>
                    <a:pt x="37719" y="145937"/>
                  </a:lnTo>
                  <a:lnTo>
                    <a:pt x="37270" y="145188"/>
                  </a:lnTo>
                  <a:lnTo>
                    <a:pt x="38318" y="144739"/>
                  </a:lnTo>
                  <a:lnTo>
                    <a:pt x="39066" y="145637"/>
                  </a:lnTo>
                  <a:lnTo>
                    <a:pt x="39515" y="146236"/>
                  </a:lnTo>
                  <a:lnTo>
                    <a:pt x="40114" y="146835"/>
                  </a:lnTo>
                  <a:lnTo>
                    <a:pt x="40263" y="146835"/>
                  </a:lnTo>
                  <a:lnTo>
                    <a:pt x="39814" y="146086"/>
                  </a:lnTo>
                  <a:lnTo>
                    <a:pt x="39216" y="145338"/>
                  </a:lnTo>
                  <a:lnTo>
                    <a:pt x="38617" y="144590"/>
                  </a:lnTo>
                  <a:lnTo>
                    <a:pt x="39515" y="144290"/>
                  </a:lnTo>
                  <a:lnTo>
                    <a:pt x="39964" y="145039"/>
                  </a:lnTo>
                  <a:lnTo>
                    <a:pt x="40413" y="145637"/>
                  </a:lnTo>
                  <a:lnTo>
                    <a:pt x="41012" y="146236"/>
                  </a:lnTo>
                  <a:lnTo>
                    <a:pt x="41162" y="146236"/>
                  </a:lnTo>
                  <a:lnTo>
                    <a:pt x="39964" y="144440"/>
                  </a:lnTo>
                  <a:lnTo>
                    <a:pt x="39814" y="144290"/>
                  </a:lnTo>
                  <a:lnTo>
                    <a:pt x="40563" y="143991"/>
                  </a:lnTo>
                  <a:lnTo>
                    <a:pt x="40713" y="144290"/>
                  </a:lnTo>
                  <a:lnTo>
                    <a:pt x="41311" y="145039"/>
                  </a:lnTo>
                  <a:lnTo>
                    <a:pt x="41910" y="145637"/>
                  </a:lnTo>
                  <a:lnTo>
                    <a:pt x="42060" y="145637"/>
                  </a:lnTo>
                  <a:lnTo>
                    <a:pt x="42060" y="145488"/>
                  </a:lnTo>
                  <a:lnTo>
                    <a:pt x="41162" y="144440"/>
                  </a:lnTo>
                  <a:lnTo>
                    <a:pt x="40862" y="143841"/>
                  </a:lnTo>
                  <a:lnTo>
                    <a:pt x="41611" y="143691"/>
                  </a:lnTo>
                  <a:lnTo>
                    <a:pt x="42060" y="144140"/>
                  </a:lnTo>
                  <a:lnTo>
                    <a:pt x="42658" y="145039"/>
                  </a:lnTo>
                  <a:lnTo>
                    <a:pt x="42808" y="145039"/>
                  </a:lnTo>
                  <a:lnTo>
                    <a:pt x="42509" y="144440"/>
                  </a:lnTo>
                  <a:lnTo>
                    <a:pt x="42060" y="143991"/>
                  </a:lnTo>
                  <a:lnTo>
                    <a:pt x="41760" y="143542"/>
                  </a:lnTo>
                  <a:lnTo>
                    <a:pt x="42509" y="143242"/>
                  </a:lnTo>
                  <a:lnTo>
                    <a:pt x="42808" y="143542"/>
                  </a:lnTo>
                  <a:lnTo>
                    <a:pt x="43107" y="143991"/>
                  </a:lnTo>
                  <a:lnTo>
                    <a:pt x="43556" y="144440"/>
                  </a:lnTo>
                  <a:lnTo>
                    <a:pt x="43706" y="144290"/>
                  </a:lnTo>
                  <a:lnTo>
                    <a:pt x="42958" y="143392"/>
                  </a:lnTo>
                  <a:lnTo>
                    <a:pt x="42808" y="143242"/>
                  </a:lnTo>
                  <a:lnTo>
                    <a:pt x="43556" y="142943"/>
                  </a:lnTo>
                  <a:lnTo>
                    <a:pt x="44454" y="143841"/>
                  </a:lnTo>
                  <a:lnTo>
                    <a:pt x="44604" y="143841"/>
                  </a:lnTo>
                  <a:lnTo>
                    <a:pt x="43856" y="142793"/>
                  </a:lnTo>
                  <a:lnTo>
                    <a:pt x="44454" y="142644"/>
                  </a:lnTo>
                  <a:lnTo>
                    <a:pt x="44604" y="142793"/>
                  </a:lnTo>
                  <a:lnTo>
                    <a:pt x="44904" y="143093"/>
                  </a:lnTo>
                  <a:lnTo>
                    <a:pt x="45353" y="143392"/>
                  </a:lnTo>
                  <a:lnTo>
                    <a:pt x="45502" y="143392"/>
                  </a:lnTo>
                  <a:lnTo>
                    <a:pt x="45053" y="142943"/>
                  </a:lnTo>
                  <a:lnTo>
                    <a:pt x="44904" y="142644"/>
                  </a:lnTo>
                  <a:lnTo>
                    <a:pt x="44754" y="142494"/>
                  </a:lnTo>
                  <a:lnTo>
                    <a:pt x="45353" y="142344"/>
                  </a:lnTo>
                  <a:lnTo>
                    <a:pt x="45502" y="142344"/>
                  </a:lnTo>
                  <a:lnTo>
                    <a:pt x="45951" y="142793"/>
                  </a:lnTo>
                  <a:lnTo>
                    <a:pt x="46101" y="142793"/>
                  </a:lnTo>
                  <a:lnTo>
                    <a:pt x="45652" y="142195"/>
                  </a:lnTo>
                  <a:lnTo>
                    <a:pt x="45802" y="142195"/>
                  </a:lnTo>
                  <a:lnTo>
                    <a:pt x="46400" y="142045"/>
                  </a:lnTo>
                  <a:lnTo>
                    <a:pt x="46999" y="142344"/>
                  </a:lnTo>
                  <a:lnTo>
                    <a:pt x="46700" y="141895"/>
                  </a:lnTo>
                  <a:lnTo>
                    <a:pt x="47747" y="141596"/>
                  </a:lnTo>
                  <a:close/>
                  <a:moveTo>
                    <a:pt x="174226" y="110313"/>
                  </a:moveTo>
                  <a:lnTo>
                    <a:pt x="174076" y="112858"/>
                  </a:lnTo>
                  <a:lnTo>
                    <a:pt x="173777" y="115402"/>
                  </a:lnTo>
                  <a:lnTo>
                    <a:pt x="173328" y="117947"/>
                  </a:lnTo>
                  <a:lnTo>
                    <a:pt x="172729" y="120342"/>
                  </a:lnTo>
                  <a:lnTo>
                    <a:pt x="166742" y="120342"/>
                  </a:lnTo>
                  <a:lnTo>
                    <a:pt x="171980" y="123335"/>
                  </a:lnTo>
                  <a:lnTo>
                    <a:pt x="170484" y="128125"/>
                  </a:lnTo>
                  <a:lnTo>
                    <a:pt x="168687" y="132615"/>
                  </a:lnTo>
                  <a:lnTo>
                    <a:pt x="166592" y="137106"/>
                  </a:lnTo>
                  <a:lnTo>
                    <a:pt x="164197" y="141297"/>
                  </a:lnTo>
                  <a:lnTo>
                    <a:pt x="158659" y="139500"/>
                  </a:lnTo>
                  <a:lnTo>
                    <a:pt x="162551" y="143841"/>
                  </a:lnTo>
                  <a:lnTo>
                    <a:pt x="160904" y="146086"/>
                  </a:lnTo>
                  <a:lnTo>
                    <a:pt x="159258" y="148182"/>
                  </a:lnTo>
                  <a:lnTo>
                    <a:pt x="157611" y="150277"/>
                  </a:lnTo>
                  <a:lnTo>
                    <a:pt x="155815" y="152373"/>
                  </a:lnTo>
                  <a:lnTo>
                    <a:pt x="145936" y="139351"/>
                  </a:lnTo>
                  <a:lnTo>
                    <a:pt x="147733" y="137106"/>
                  </a:lnTo>
                  <a:lnTo>
                    <a:pt x="149379" y="134860"/>
                  </a:lnTo>
                  <a:lnTo>
                    <a:pt x="152522" y="136956"/>
                  </a:lnTo>
                  <a:lnTo>
                    <a:pt x="152373" y="137854"/>
                  </a:lnTo>
                  <a:lnTo>
                    <a:pt x="152522" y="138602"/>
                  </a:lnTo>
                  <a:lnTo>
                    <a:pt x="153121" y="139201"/>
                  </a:lnTo>
                  <a:lnTo>
                    <a:pt x="153869" y="139650"/>
                  </a:lnTo>
                  <a:lnTo>
                    <a:pt x="154169" y="139800"/>
                  </a:lnTo>
                  <a:lnTo>
                    <a:pt x="154618" y="139800"/>
                  </a:lnTo>
                  <a:lnTo>
                    <a:pt x="155516" y="139650"/>
                  </a:lnTo>
                  <a:lnTo>
                    <a:pt x="156115" y="139201"/>
                  </a:lnTo>
                  <a:lnTo>
                    <a:pt x="156414" y="138752"/>
                  </a:lnTo>
                  <a:lnTo>
                    <a:pt x="156564" y="138453"/>
                  </a:lnTo>
                  <a:lnTo>
                    <a:pt x="156713" y="138004"/>
                  </a:lnTo>
                  <a:lnTo>
                    <a:pt x="156713" y="137555"/>
                  </a:lnTo>
                  <a:lnTo>
                    <a:pt x="156564" y="136657"/>
                  </a:lnTo>
                  <a:lnTo>
                    <a:pt x="156115" y="136058"/>
                  </a:lnTo>
                  <a:lnTo>
                    <a:pt x="155665" y="135758"/>
                  </a:lnTo>
                  <a:lnTo>
                    <a:pt x="155366" y="135609"/>
                  </a:lnTo>
                  <a:lnTo>
                    <a:pt x="154618" y="135459"/>
                  </a:lnTo>
                  <a:lnTo>
                    <a:pt x="154019" y="135459"/>
                  </a:lnTo>
                  <a:lnTo>
                    <a:pt x="153420" y="135758"/>
                  </a:lnTo>
                  <a:lnTo>
                    <a:pt x="152971" y="136058"/>
                  </a:lnTo>
                  <a:lnTo>
                    <a:pt x="149828" y="134112"/>
                  </a:lnTo>
                  <a:lnTo>
                    <a:pt x="152073" y="130520"/>
                  </a:lnTo>
                  <a:lnTo>
                    <a:pt x="153869" y="126778"/>
                  </a:lnTo>
                  <a:lnTo>
                    <a:pt x="155516" y="122736"/>
                  </a:lnTo>
                  <a:lnTo>
                    <a:pt x="156713" y="118695"/>
                  </a:lnTo>
                  <a:lnTo>
                    <a:pt x="160605" y="119593"/>
                  </a:lnTo>
                  <a:lnTo>
                    <a:pt x="160755" y="120342"/>
                  </a:lnTo>
                  <a:lnTo>
                    <a:pt x="161204" y="121090"/>
                  </a:lnTo>
                  <a:lnTo>
                    <a:pt x="161952" y="121539"/>
                  </a:lnTo>
                  <a:lnTo>
                    <a:pt x="162700" y="121689"/>
                  </a:lnTo>
                  <a:lnTo>
                    <a:pt x="163149" y="121689"/>
                  </a:lnTo>
                  <a:lnTo>
                    <a:pt x="163598" y="121539"/>
                  </a:lnTo>
                  <a:lnTo>
                    <a:pt x="164347" y="121090"/>
                  </a:lnTo>
                  <a:lnTo>
                    <a:pt x="164796" y="120342"/>
                  </a:lnTo>
                  <a:lnTo>
                    <a:pt x="164946" y="120042"/>
                  </a:lnTo>
                  <a:lnTo>
                    <a:pt x="164946" y="119593"/>
                  </a:lnTo>
                  <a:lnTo>
                    <a:pt x="164946" y="119144"/>
                  </a:lnTo>
                  <a:lnTo>
                    <a:pt x="164796" y="118695"/>
                  </a:lnTo>
                  <a:lnTo>
                    <a:pt x="164347" y="117947"/>
                  </a:lnTo>
                  <a:lnTo>
                    <a:pt x="163748" y="117498"/>
                  </a:lnTo>
                  <a:lnTo>
                    <a:pt x="163299" y="117348"/>
                  </a:lnTo>
                  <a:lnTo>
                    <a:pt x="162102" y="117348"/>
                  </a:lnTo>
                  <a:lnTo>
                    <a:pt x="161653" y="117647"/>
                  </a:lnTo>
                  <a:lnTo>
                    <a:pt x="161054" y="118096"/>
                  </a:lnTo>
                  <a:lnTo>
                    <a:pt x="160755" y="118545"/>
                  </a:lnTo>
                  <a:lnTo>
                    <a:pt x="157013" y="117797"/>
                  </a:lnTo>
                  <a:lnTo>
                    <a:pt x="157611" y="115253"/>
                  </a:lnTo>
                  <a:lnTo>
                    <a:pt x="157911" y="112858"/>
                  </a:lnTo>
                  <a:lnTo>
                    <a:pt x="174226" y="110313"/>
                  </a:lnTo>
                  <a:close/>
                  <a:moveTo>
                    <a:pt x="163000" y="142045"/>
                  </a:moveTo>
                  <a:lnTo>
                    <a:pt x="163598" y="142195"/>
                  </a:lnTo>
                  <a:lnTo>
                    <a:pt x="163748" y="142195"/>
                  </a:lnTo>
                  <a:lnTo>
                    <a:pt x="163299" y="142793"/>
                  </a:lnTo>
                  <a:lnTo>
                    <a:pt x="163449" y="142793"/>
                  </a:lnTo>
                  <a:lnTo>
                    <a:pt x="164047" y="142344"/>
                  </a:lnTo>
                  <a:lnTo>
                    <a:pt x="164646" y="142494"/>
                  </a:lnTo>
                  <a:lnTo>
                    <a:pt x="164646" y="142644"/>
                  </a:lnTo>
                  <a:lnTo>
                    <a:pt x="164197" y="143242"/>
                  </a:lnTo>
                  <a:lnTo>
                    <a:pt x="164047" y="143392"/>
                  </a:lnTo>
                  <a:lnTo>
                    <a:pt x="164497" y="143093"/>
                  </a:lnTo>
                  <a:lnTo>
                    <a:pt x="164796" y="142793"/>
                  </a:lnTo>
                  <a:lnTo>
                    <a:pt x="164946" y="142644"/>
                  </a:lnTo>
                  <a:lnTo>
                    <a:pt x="165694" y="142793"/>
                  </a:lnTo>
                  <a:lnTo>
                    <a:pt x="164946" y="143841"/>
                  </a:lnTo>
                  <a:lnTo>
                    <a:pt x="165844" y="142943"/>
                  </a:lnTo>
                  <a:lnTo>
                    <a:pt x="166592" y="143242"/>
                  </a:lnTo>
                  <a:lnTo>
                    <a:pt x="166442" y="143392"/>
                  </a:lnTo>
                  <a:lnTo>
                    <a:pt x="165844" y="144290"/>
                  </a:lnTo>
                  <a:lnTo>
                    <a:pt x="165844" y="144440"/>
                  </a:lnTo>
                  <a:lnTo>
                    <a:pt x="166293" y="143991"/>
                  </a:lnTo>
                  <a:lnTo>
                    <a:pt x="166592" y="143542"/>
                  </a:lnTo>
                  <a:lnTo>
                    <a:pt x="166891" y="143242"/>
                  </a:lnTo>
                  <a:lnTo>
                    <a:pt x="167640" y="143542"/>
                  </a:lnTo>
                  <a:lnTo>
                    <a:pt x="167340" y="143991"/>
                  </a:lnTo>
                  <a:lnTo>
                    <a:pt x="166891" y="144440"/>
                  </a:lnTo>
                  <a:lnTo>
                    <a:pt x="166742" y="145039"/>
                  </a:lnTo>
                  <a:lnTo>
                    <a:pt x="167490" y="144140"/>
                  </a:lnTo>
                  <a:lnTo>
                    <a:pt x="167789" y="143691"/>
                  </a:lnTo>
                  <a:lnTo>
                    <a:pt x="168687" y="143841"/>
                  </a:lnTo>
                  <a:lnTo>
                    <a:pt x="168238" y="144440"/>
                  </a:lnTo>
                  <a:lnTo>
                    <a:pt x="167490" y="145488"/>
                  </a:lnTo>
                  <a:lnTo>
                    <a:pt x="167490" y="145637"/>
                  </a:lnTo>
                  <a:lnTo>
                    <a:pt x="168089" y="145039"/>
                  </a:lnTo>
                  <a:lnTo>
                    <a:pt x="168687" y="144290"/>
                  </a:lnTo>
                  <a:lnTo>
                    <a:pt x="168987" y="143991"/>
                  </a:lnTo>
                  <a:lnTo>
                    <a:pt x="169735" y="144290"/>
                  </a:lnTo>
                  <a:lnTo>
                    <a:pt x="169436" y="144440"/>
                  </a:lnTo>
                  <a:lnTo>
                    <a:pt x="168238" y="146236"/>
                  </a:lnTo>
                  <a:lnTo>
                    <a:pt x="168388" y="146236"/>
                  </a:lnTo>
                  <a:lnTo>
                    <a:pt x="168987" y="145637"/>
                  </a:lnTo>
                  <a:lnTo>
                    <a:pt x="169436" y="145039"/>
                  </a:lnTo>
                  <a:lnTo>
                    <a:pt x="169885" y="144290"/>
                  </a:lnTo>
                  <a:lnTo>
                    <a:pt x="170783" y="144590"/>
                  </a:lnTo>
                  <a:lnTo>
                    <a:pt x="170184" y="145338"/>
                  </a:lnTo>
                  <a:lnTo>
                    <a:pt x="169735" y="146086"/>
                  </a:lnTo>
                  <a:lnTo>
                    <a:pt x="169286" y="146835"/>
                  </a:lnTo>
                  <a:lnTo>
                    <a:pt x="169286" y="146835"/>
                  </a:lnTo>
                  <a:lnTo>
                    <a:pt x="169885" y="146236"/>
                  </a:lnTo>
                  <a:lnTo>
                    <a:pt x="170484" y="145637"/>
                  </a:lnTo>
                  <a:lnTo>
                    <a:pt x="171082" y="144739"/>
                  </a:lnTo>
                  <a:lnTo>
                    <a:pt x="172280" y="145188"/>
                  </a:lnTo>
                  <a:lnTo>
                    <a:pt x="171681" y="145937"/>
                  </a:lnTo>
                  <a:lnTo>
                    <a:pt x="170633" y="147284"/>
                  </a:lnTo>
                  <a:lnTo>
                    <a:pt x="171232" y="146835"/>
                  </a:lnTo>
                  <a:lnTo>
                    <a:pt x="171831" y="146236"/>
                  </a:lnTo>
                  <a:lnTo>
                    <a:pt x="172579" y="145188"/>
                  </a:lnTo>
                  <a:lnTo>
                    <a:pt x="173328" y="145488"/>
                  </a:lnTo>
                  <a:lnTo>
                    <a:pt x="172579" y="146535"/>
                  </a:lnTo>
                  <a:lnTo>
                    <a:pt x="171980" y="147284"/>
                  </a:lnTo>
                  <a:lnTo>
                    <a:pt x="171531" y="148182"/>
                  </a:lnTo>
                  <a:lnTo>
                    <a:pt x="171531" y="148182"/>
                  </a:lnTo>
                  <a:lnTo>
                    <a:pt x="172280" y="147433"/>
                  </a:lnTo>
                  <a:lnTo>
                    <a:pt x="172729" y="146685"/>
                  </a:lnTo>
                  <a:lnTo>
                    <a:pt x="173627" y="145637"/>
                  </a:lnTo>
                  <a:lnTo>
                    <a:pt x="174525" y="145937"/>
                  </a:lnTo>
                  <a:lnTo>
                    <a:pt x="173777" y="146984"/>
                  </a:lnTo>
                  <a:lnTo>
                    <a:pt x="172579" y="148631"/>
                  </a:lnTo>
                  <a:lnTo>
                    <a:pt x="172729" y="148631"/>
                  </a:lnTo>
                  <a:lnTo>
                    <a:pt x="173328" y="148032"/>
                  </a:lnTo>
                  <a:lnTo>
                    <a:pt x="173926" y="147284"/>
                  </a:lnTo>
                  <a:lnTo>
                    <a:pt x="174824" y="145937"/>
                  </a:lnTo>
                  <a:lnTo>
                    <a:pt x="175124" y="146086"/>
                  </a:lnTo>
                  <a:lnTo>
                    <a:pt x="173178" y="149230"/>
                  </a:lnTo>
                  <a:lnTo>
                    <a:pt x="171082" y="152373"/>
                  </a:lnTo>
                  <a:lnTo>
                    <a:pt x="163748" y="143841"/>
                  </a:lnTo>
                  <a:lnTo>
                    <a:pt x="163000" y="143093"/>
                  </a:lnTo>
                  <a:lnTo>
                    <a:pt x="162551" y="142344"/>
                  </a:lnTo>
                  <a:lnTo>
                    <a:pt x="163000" y="142045"/>
                  </a:lnTo>
                  <a:close/>
                  <a:moveTo>
                    <a:pt x="35174" y="110912"/>
                  </a:moveTo>
                  <a:lnTo>
                    <a:pt x="51489" y="113157"/>
                  </a:lnTo>
                  <a:lnTo>
                    <a:pt x="52088" y="116600"/>
                  </a:lnTo>
                  <a:lnTo>
                    <a:pt x="48346" y="117647"/>
                  </a:lnTo>
                  <a:lnTo>
                    <a:pt x="47747" y="117049"/>
                  </a:lnTo>
                  <a:lnTo>
                    <a:pt x="47149" y="116600"/>
                  </a:lnTo>
                  <a:lnTo>
                    <a:pt x="46251" y="116450"/>
                  </a:lnTo>
                  <a:lnTo>
                    <a:pt x="45502" y="116749"/>
                  </a:lnTo>
                  <a:lnTo>
                    <a:pt x="45053" y="116899"/>
                  </a:lnTo>
                  <a:lnTo>
                    <a:pt x="44754" y="117198"/>
                  </a:lnTo>
                  <a:lnTo>
                    <a:pt x="44305" y="117947"/>
                  </a:lnTo>
                  <a:lnTo>
                    <a:pt x="44305" y="118845"/>
                  </a:lnTo>
                  <a:lnTo>
                    <a:pt x="44305" y="119294"/>
                  </a:lnTo>
                  <a:lnTo>
                    <a:pt x="44454" y="119743"/>
                  </a:lnTo>
                  <a:lnTo>
                    <a:pt x="44754" y="120042"/>
                  </a:lnTo>
                  <a:lnTo>
                    <a:pt x="45053" y="120342"/>
                  </a:lnTo>
                  <a:lnTo>
                    <a:pt x="45652" y="120791"/>
                  </a:lnTo>
                  <a:lnTo>
                    <a:pt x="46550" y="120940"/>
                  </a:lnTo>
                  <a:lnTo>
                    <a:pt x="46999" y="120791"/>
                  </a:lnTo>
                  <a:lnTo>
                    <a:pt x="47448" y="120641"/>
                  </a:lnTo>
                  <a:lnTo>
                    <a:pt x="47897" y="120342"/>
                  </a:lnTo>
                  <a:lnTo>
                    <a:pt x="48346" y="119743"/>
                  </a:lnTo>
                  <a:lnTo>
                    <a:pt x="48645" y="119294"/>
                  </a:lnTo>
                  <a:lnTo>
                    <a:pt x="48645" y="118545"/>
                  </a:lnTo>
                  <a:lnTo>
                    <a:pt x="52387" y="117498"/>
                  </a:lnTo>
                  <a:lnTo>
                    <a:pt x="53585" y="121689"/>
                  </a:lnTo>
                  <a:lnTo>
                    <a:pt x="55082" y="125730"/>
                  </a:lnTo>
                  <a:lnTo>
                    <a:pt x="56878" y="129622"/>
                  </a:lnTo>
                  <a:lnTo>
                    <a:pt x="59123" y="133364"/>
                  </a:lnTo>
                  <a:lnTo>
                    <a:pt x="55680" y="135609"/>
                  </a:lnTo>
                  <a:lnTo>
                    <a:pt x="54932" y="135160"/>
                  </a:lnTo>
                  <a:lnTo>
                    <a:pt x="54034" y="135010"/>
                  </a:lnTo>
                  <a:lnTo>
                    <a:pt x="53285" y="135160"/>
                  </a:lnTo>
                  <a:lnTo>
                    <a:pt x="52537" y="135609"/>
                  </a:lnTo>
                  <a:lnTo>
                    <a:pt x="52238" y="136058"/>
                  </a:lnTo>
                  <a:lnTo>
                    <a:pt x="52088" y="136357"/>
                  </a:lnTo>
                  <a:lnTo>
                    <a:pt x="51938" y="137255"/>
                  </a:lnTo>
                  <a:lnTo>
                    <a:pt x="52088" y="138004"/>
                  </a:lnTo>
                  <a:lnTo>
                    <a:pt x="52238" y="138453"/>
                  </a:lnTo>
                  <a:lnTo>
                    <a:pt x="52537" y="138752"/>
                  </a:lnTo>
                  <a:lnTo>
                    <a:pt x="52986" y="139051"/>
                  </a:lnTo>
                  <a:lnTo>
                    <a:pt x="53285" y="139201"/>
                  </a:lnTo>
                  <a:lnTo>
                    <a:pt x="54184" y="139351"/>
                  </a:lnTo>
                  <a:lnTo>
                    <a:pt x="54932" y="139201"/>
                  </a:lnTo>
                  <a:lnTo>
                    <a:pt x="55381" y="139051"/>
                  </a:lnTo>
                  <a:lnTo>
                    <a:pt x="55680" y="138752"/>
                  </a:lnTo>
                  <a:lnTo>
                    <a:pt x="56129" y="138303"/>
                  </a:lnTo>
                  <a:lnTo>
                    <a:pt x="56279" y="137704"/>
                  </a:lnTo>
                  <a:lnTo>
                    <a:pt x="56279" y="136956"/>
                  </a:lnTo>
                  <a:lnTo>
                    <a:pt x="56129" y="136357"/>
                  </a:lnTo>
                  <a:lnTo>
                    <a:pt x="59572" y="134262"/>
                  </a:lnTo>
                  <a:lnTo>
                    <a:pt x="61817" y="137255"/>
                  </a:lnTo>
                  <a:lnTo>
                    <a:pt x="64062" y="140099"/>
                  </a:lnTo>
                  <a:lnTo>
                    <a:pt x="54483" y="153271"/>
                  </a:lnTo>
                  <a:lnTo>
                    <a:pt x="52387" y="151026"/>
                  </a:lnTo>
                  <a:lnTo>
                    <a:pt x="50442" y="148781"/>
                  </a:lnTo>
                  <a:lnTo>
                    <a:pt x="48645" y="146386"/>
                  </a:lnTo>
                  <a:lnTo>
                    <a:pt x="46849" y="143991"/>
                  </a:lnTo>
                  <a:lnTo>
                    <a:pt x="50891" y="139500"/>
                  </a:lnTo>
                  <a:lnTo>
                    <a:pt x="45203" y="141297"/>
                  </a:lnTo>
                  <a:lnTo>
                    <a:pt x="42808" y="137106"/>
                  </a:lnTo>
                  <a:lnTo>
                    <a:pt x="40713" y="132615"/>
                  </a:lnTo>
                  <a:lnTo>
                    <a:pt x="38916" y="128125"/>
                  </a:lnTo>
                  <a:lnTo>
                    <a:pt x="37420" y="123335"/>
                  </a:lnTo>
                  <a:lnTo>
                    <a:pt x="42658" y="120342"/>
                  </a:lnTo>
                  <a:lnTo>
                    <a:pt x="36671" y="120342"/>
                  </a:lnTo>
                  <a:lnTo>
                    <a:pt x="35773" y="115702"/>
                  </a:lnTo>
                  <a:lnTo>
                    <a:pt x="35174" y="110912"/>
                  </a:lnTo>
                  <a:close/>
                  <a:moveTo>
                    <a:pt x="80677" y="143093"/>
                  </a:moveTo>
                  <a:lnTo>
                    <a:pt x="83371" y="144739"/>
                  </a:lnTo>
                  <a:lnTo>
                    <a:pt x="86364" y="146086"/>
                  </a:lnTo>
                  <a:lnTo>
                    <a:pt x="89508" y="147284"/>
                  </a:lnTo>
                  <a:lnTo>
                    <a:pt x="92651" y="148331"/>
                  </a:lnTo>
                  <a:lnTo>
                    <a:pt x="91453" y="155217"/>
                  </a:lnTo>
                  <a:lnTo>
                    <a:pt x="87562" y="154019"/>
                  </a:lnTo>
                  <a:lnTo>
                    <a:pt x="83820" y="152522"/>
                  </a:lnTo>
                  <a:lnTo>
                    <a:pt x="80377" y="150876"/>
                  </a:lnTo>
                  <a:lnTo>
                    <a:pt x="76935" y="148930"/>
                  </a:lnTo>
                  <a:lnTo>
                    <a:pt x="80677" y="143093"/>
                  </a:lnTo>
                  <a:close/>
                  <a:moveTo>
                    <a:pt x="128125" y="143542"/>
                  </a:moveTo>
                  <a:lnTo>
                    <a:pt x="131717" y="149379"/>
                  </a:lnTo>
                  <a:lnTo>
                    <a:pt x="128274" y="151325"/>
                  </a:lnTo>
                  <a:lnTo>
                    <a:pt x="124532" y="152972"/>
                  </a:lnTo>
                  <a:lnTo>
                    <a:pt x="120790" y="154319"/>
                  </a:lnTo>
                  <a:lnTo>
                    <a:pt x="116899" y="155366"/>
                  </a:lnTo>
                  <a:lnTo>
                    <a:pt x="115552" y="148631"/>
                  </a:lnTo>
                  <a:lnTo>
                    <a:pt x="118845" y="147733"/>
                  </a:lnTo>
                  <a:lnTo>
                    <a:pt x="121988" y="146535"/>
                  </a:lnTo>
                  <a:lnTo>
                    <a:pt x="125131" y="145188"/>
                  </a:lnTo>
                  <a:lnTo>
                    <a:pt x="128125" y="143542"/>
                  </a:lnTo>
                  <a:close/>
                  <a:moveTo>
                    <a:pt x="114504" y="148930"/>
                  </a:moveTo>
                  <a:lnTo>
                    <a:pt x="116001" y="155666"/>
                  </a:lnTo>
                  <a:lnTo>
                    <a:pt x="113307" y="156115"/>
                  </a:lnTo>
                  <a:lnTo>
                    <a:pt x="114354" y="148930"/>
                  </a:lnTo>
                  <a:close/>
                  <a:moveTo>
                    <a:pt x="93549" y="148631"/>
                  </a:moveTo>
                  <a:lnTo>
                    <a:pt x="95345" y="149080"/>
                  </a:lnTo>
                  <a:lnTo>
                    <a:pt x="96393" y="156264"/>
                  </a:lnTo>
                  <a:lnTo>
                    <a:pt x="92352" y="155366"/>
                  </a:lnTo>
                  <a:lnTo>
                    <a:pt x="93549" y="148631"/>
                  </a:lnTo>
                  <a:close/>
                  <a:moveTo>
                    <a:pt x="127676" y="117348"/>
                  </a:moveTo>
                  <a:lnTo>
                    <a:pt x="138902" y="132017"/>
                  </a:lnTo>
                  <a:lnTo>
                    <a:pt x="139800" y="133364"/>
                  </a:lnTo>
                  <a:lnTo>
                    <a:pt x="143991" y="138902"/>
                  </a:lnTo>
                  <a:lnTo>
                    <a:pt x="145188" y="140399"/>
                  </a:lnTo>
                  <a:lnTo>
                    <a:pt x="154917" y="153271"/>
                  </a:lnTo>
                  <a:lnTo>
                    <a:pt x="155516" y="154019"/>
                  </a:lnTo>
                  <a:lnTo>
                    <a:pt x="158659" y="158210"/>
                  </a:lnTo>
                  <a:lnTo>
                    <a:pt x="154468" y="155067"/>
                  </a:lnTo>
                  <a:lnTo>
                    <a:pt x="153720" y="154468"/>
                  </a:lnTo>
                  <a:lnTo>
                    <a:pt x="140698" y="144889"/>
                  </a:lnTo>
                  <a:lnTo>
                    <a:pt x="139201" y="143841"/>
                  </a:lnTo>
                  <a:lnTo>
                    <a:pt x="133513" y="139650"/>
                  </a:lnTo>
                  <a:lnTo>
                    <a:pt x="132316" y="138752"/>
                  </a:lnTo>
                  <a:lnTo>
                    <a:pt x="117348" y="127676"/>
                  </a:lnTo>
                  <a:lnTo>
                    <a:pt x="118545" y="118845"/>
                  </a:lnTo>
                  <a:lnTo>
                    <a:pt x="121090" y="118396"/>
                  </a:lnTo>
                  <a:lnTo>
                    <a:pt x="120341" y="118994"/>
                  </a:lnTo>
                  <a:lnTo>
                    <a:pt x="119892" y="119743"/>
                  </a:lnTo>
                  <a:lnTo>
                    <a:pt x="119892" y="119893"/>
                  </a:lnTo>
                  <a:lnTo>
                    <a:pt x="120940" y="119144"/>
                  </a:lnTo>
                  <a:lnTo>
                    <a:pt x="121688" y="118246"/>
                  </a:lnTo>
                  <a:lnTo>
                    <a:pt x="125281" y="117797"/>
                  </a:lnTo>
                  <a:lnTo>
                    <a:pt x="123784" y="119144"/>
                  </a:lnTo>
                  <a:lnTo>
                    <a:pt x="122587" y="120342"/>
                  </a:lnTo>
                  <a:lnTo>
                    <a:pt x="121988" y="121090"/>
                  </a:lnTo>
                  <a:lnTo>
                    <a:pt x="121389" y="121689"/>
                  </a:lnTo>
                  <a:lnTo>
                    <a:pt x="121389" y="121838"/>
                  </a:lnTo>
                  <a:lnTo>
                    <a:pt x="121539" y="121838"/>
                  </a:lnTo>
                  <a:lnTo>
                    <a:pt x="122138" y="121240"/>
                  </a:lnTo>
                  <a:lnTo>
                    <a:pt x="122736" y="120641"/>
                  </a:lnTo>
                  <a:lnTo>
                    <a:pt x="123934" y="119444"/>
                  </a:lnTo>
                  <a:lnTo>
                    <a:pt x="125730" y="117647"/>
                  </a:lnTo>
                  <a:lnTo>
                    <a:pt x="127676" y="117348"/>
                  </a:lnTo>
                  <a:close/>
                  <a:moveTo>
                    <a:pt x="82323" y="117348"/>
                  </a:moveTo>
                  <a:lnTo>
                    <a:pt x="90705" y="118545"/>
                  </a:lnTo>
                  <a:lnTo>
                    <a:pt x="91154" y="121389"/>
                  </a:lnTo>
                  <a:lnTo>
                    <a:pt x="90555" y="120940"/>
                  </a:lnTo>
                  <a:lnTo>
                    <a:pt x="89957" y="120491"/>
                  </a:lnTo>
                  <a:lnTo>
                    <a:pt x="89807" y="120491"/>
                  </a:lnTo>
                  <a:lnTo>
                    <a:pt x="90406" y="121389"/>
                  </a:lnTo>
                  <a:lnTo>
                    <a:pt x="91154" y="122138"/>
                  </a:lnTo>
                  <a:lnTo>
                    <a:pt x="91753" y="125580"/>
                  </a:lnTo>
                  <a:lnTo>
                    <a:pt x="90555" y="124383"/>
                  </a:lnTo>
                  <a:lnTo>
                    <a:pt x="89358" y="123185"/>
                  </a:lnTo>
                  <a:lnTo>
                    <a:pt x="88610" y="122587"/>
                  </a:lnTo>
                  <a:lnTo>
                    <a:pt x="88011" y="121988"/>
                  </a:lnTo>
                  <a:lnTo>
                    <a:pt x="87861" y="121988"/>
                  </a:lnTo>
                  <a:lnTo>
                    <a:pt x="87861" y="122138"/>
                  </a:lnTo>
                  <a:lnTo>
                    <a:pt x="88460" y="122736"/>
                  </a:lnTo>
                  <a:lnTo>
                    <a:pt x="89059" y="123335"/>
                  </a:lnTo>
                  <a:lnTo>
                    <a:pt x="90256" y="124533"/>
                  </a:lnTo>
                  <a:lnTo>
                    <a:pt x="91753" y="126179"/>
                  </a:lnTo>
                  <a:lnTo>
                    <a:pt x="92202" y="128424"/>
                  </a:lnTo>
                  <a:lnTo>
                    <a:pt x="77833" y="139351"/>
                  </a:lnTo>
                  <a:lnTo>
                    <a:pt x="76635" y="140249"/>
                  </a:lnTo>
                  <a:lnTo>
                    <a:pt x="70948" y="144440"/>
                  </a:lnTo>
                  <a:lnTo>
                    <a:pt x="69600" y="145637"/>
                  </a:lnTo>
                  <a:lnTo>
                    <a:pt x="56578" y="155366"/>
                  </a:lnTo>
                  <a:lnTo>
                    <a:pt x="55830" y="155965"/>
                  </a:lnTo>
                  <a:lnTo>
                    <a:pt x="51489" y="159258"/>
                  </a:lnTo>
                  <a:lnTo>
                    <a:pt x="54782" y="154917"/>
                  </a:lnTo>
                  <a:lnTo>
                    <a:pt x="55381" y="154169"/>
                  </a:lnTo>
                  <a:lnTo>
                    <a:pt x="64960" y="141147"/>
                  </a:lnTo>
                  <a:lnTo>
                    <a:pt x="66008" y="139650"/>
                  </a:lnTo>
                  <a:lnTo>
                    <a:pt x="70199" y="133962"/>
                  </a:lnTo>
                  <a:lnTo>
                    <a:pt x="71097" y="132765"/>
                  </a:lnTo>
                  <a:lnTo>
                    <a:pt x="82323" y="117348"/>
                  </a:lnTo>
                  <a:close/>
                  <a:moveTo>
                    <a:pt x="68852" y="162701"/>
                  </a:moveTo>
                  <a:lnTo>
                    <a:pt x="68702" y="163748"/>
                  </a:lnTo>
                  <a:lnTo>
                    <a:pt x="68104" y="163449"/>
                  </a:lnTo>
                  <a:lnTo>
                    <a:pt x="68852" y="162701"/>
                  </a:lnTo>
                  <a:close/>
                  <a:moveTo>
                    <a:pt x="140548" y="162701"/>
                  </a:moveTo>
                  <a:lnTo>
                    <a:pt x="141296" y="163449"/>
                  </a:lnTo>
                  <a:lnTo>
                    <a:pt x="140847" y="163748"/>
                  </a:lnTo>
                  <a:lnTo>
                    <a:pt x="140548" y="162701"/>
                  </a:lnTo>
                  <a:close/>
                  <a:moveTo>
                    <a:pt x="46251" y="144739"/>
                  </a:moveTo>
                  <a:lnTo>
                    <a:pt x="48047" y="147134"/>
                  </a:lnTo>
                  <a:lnTo>
                    <a:pt x="49843" y="149529"/>
                  </a:lnTo>
                  <a:lnTo>
                    <a:pt x="51789" y="151774"/>
                  </a:lnTo>
                  <a:lnTo>
                    <a:pt x="53884" y="154019"/>
                  </a:lnTo>
                  <a:lnTo>
                    <a:pt x="48047" y="161952"/>
                  </a:lnTo>
                  <a:lnTo>
                    <a:pt x="48945" y="162850"/>
                  </a:lnTo>
                  <a:lnTo>
                    <a:pt x="56728" y="156863"/>
                  </a:lnTo>
                  <a:lnTo>
                    <a:pt x="58973" y="158809"/>
                  </a:lnTo>
                  <a:lnTo>
                    <a:pt x="61218" y="160605"/>
                  </a:lnTo>
                  <a:lnTo>
                    <a:pt x="63613" y="162401"/>
                  </a:lnTo>
                  <a:lnTo>
                    <a:pt x="66158" y="164048"/>
                  </a:lnTo>
                  <a:lnTo>
                    <a:pt x="58225" y="171831"/>
                  </a:lnTo>
                  <a:lnTo>
                    <a:pt x="55381" y="169885"/>
                  </a:lnTo>
                  <a:lnTo>
                    <a:pt x="52836" y="167790"/>
                  </a:lnTo>
                  <a:lnTo>
                    <a:pt x="50292" y="165545"/>
                  </a:lnTo>
                  <a:lnTo>
                    <a:pt x="47747" y="163299"/>
                  </a:lnTo>
                  <a:lnTo>
                    <a:pt x="45353" y="160904"/>
                  </a:lnTo>
                  <a:lnTo>
                    <a:pt x="43107" y="158360"/>
                  </a:lnTo>
                  <a:lnTo>
                    <a:pt x="41012" y="155815"/>
                  </a:lnTo>
                  <a:lnTo>
                    <a:pt x="38916" y="153121"/>
                  </a:lnTo>
                  <a:lnTo>
                    <a:pt x="46251" y="144739"/>
                  </a:lnTo>
                  <a:close/>
                  <a:moveTo>
                    <a:pt x="163149" y="144739"/>
                  </a:moveTo>
                  <a:lnTo>
                    <a:pt x="170484" y="153121"/>
                  </a:lnTo>
                  <a:lnTo>
                    <a:pt x="168388" y="155815"/>
                  </a:lnTo>
                  <a:lnTo>
                    <a:pt x="166293" y="158360"/>
                  </a:lnTo>
                  <a:lnTo>
                    <a:pt x="164047" y="160904"/>
                  </a:lnTo>
                  <a:lnTo>
                    <a:pt x="161653" y="163299"/>
                  </a:lnTo>
                  <a:lnTo>
                    <a:pt x="159108" y="165545"/>
                  </a:lnTo>
                  <a:lnTo>
                    <a:pt x="156564" y="167790"/>
                  </a:lnTo>
                  <a:lnTo>
                    <a:pt x="154019" y="169885"/>
                  </a:lnTo>
                  <a:lnTo>
                    <a:pt x="151175" y="171831"/>
                  </a:lnTo>
                  <a:lnTo>
                    <a:pt x="143242" y="164048"/>
                  </a:lnTo>
                  <a:lnTo>
                    <a:pt x="145936" y="162252"/>
                  </a:lnTo>
                  <a:lnTo>
                    <a:pt x="148631" y="160306"/>
                  </a:lnTo>
                  <a:lnTo>
                    <a:pt x="151175" y="158210"/>
                  </a:lnTo>
                  <a:lnTo>
                    <a:pt x="153570" y="155965"/>
                  </a:lnTo>
                  <a:lnTo>
                    <a:pt x="161353" y="161653"/>
                  </a:lnTo>
                  <a:lnTo>
                    <a:pt x="162251" y="160755"/>
                  </a:lnTo>
                  <a:lnTo>
                    <a:pt x="156414" y="153121"/>
                  </a:lnTo>
                  <a:lnTo>
                    <a:pt x="158210" y="151026"/>
                  </a:lnTo>
                  <a:lnTo>
                    <a:pt x="159856" y="149080"/>
                  </a:lnTo>
                  <a:lnTo>
                    <a:pt x="161653" y="146835"/>
                  </a:lnTo>
                  <a:lnTo>
                    <a:pt x="163149" y="144739"/>
                  </a:lnTo>
                  <a:close/>
                  <a:moveTo>
                    <a:pt x="89358" y="171083"/>
                  </a:moveTo>
                  <a:lnTo>
                    <a:pt x="89358" y="172130"/>
                  </a:lnTo>
                  <a:lnTo>
                    <a:pt x="88759" y="171981"/>
                  </a:lnTo>
                  <a:lnTo>
                    <a:pt x="89358" y="171083"/>
                  </a:lnTo>
                  <a:close/>
                  <a:moveTo>
                    <a:pt x="120192" y="171083"/>
                  </a:moveTo>
                  <a:lnTo>
                    <a:pt x="120641" y="171981"/>
                  </a:lnTo>
                  <a:lnTo>
                    <a:pt x="120042" y="172130"/>
                  </a:lnTo>
                  <a:lnTo>
                    <a:pt x="120192" y="171083"/>
                  </a:lnTo>
                  <a:close/>
                  <a:moveTo>
                    <a:pt x="70499" y="146386"/>
                  </a:moveTo>
                  <a:lnTo>
                    <a:pt x="72744" y="148182"/>
                  </a:lnTo>
                  <a:lnTo>
                    <a:pt x="75139" y="149828"/>
                  </a:lnTo>
                  <a:lnTo>
                    <a:pt x="73043" y="153421"/>
                  </a:lnTo>
                  <a:lnTo>
                    <a:pt x="72145" y="153271"/>
                  </a:lnTo>
                  <a:lnTo>
                    <a:pt x="71397" y="153570"/>
                  </a:lnTo>
                  <a:lnTo>
                    <a:pt x="70648" y="154019"/>
                  </a:lnTo>
                  <a:lnTo>
                    <a:pt x="70199" y="154768"/>
                  </a:lnTo>
                  <a:lnTo>
                    <a:pt x="70199" y="155217"/>
                  </a:lnTo>
                  <a:lnTo>
                    <a:pt x="70199" y="155666"/>
                  </a:lnTo>
                  <a:lnTo>
                    <a:pt x="70349" y="156414"/>
                  </a:lnTo>
                  <a:lnTo>
                    <a:pt x="70798" y="157163"/>
                  </a:lnTo>
                  <a:lnTo>
                    <a:pt x="71247" y="157312"/>
                  </a:lnTo>
                  <a:lnTo>
                    <a:pt x="71546" y="157612"/>
                  </a:lnTo>
                  <a:lnTo>
                    <a:pt x="72444" y="157612"/>
                  </a:lnTo>
                  <a:lnTo>
                    <a:pt x="73342" y="157462"/>
                  </a:lnTo>
                  <a:lnTo>
                    <a:pt x="73941" y="157013"/>
                  </a:lnTo>
                  <a:lnTo>
                    <a:pt x="74240" y="156564"/>
                  </a:lnTo>
                  <a:lnTo>
                    <a:pt x="74390" y="156264"/>
                  </a:lnTo>
                  <a:lnTo>
                    <a:pt x="74540" y="155516"/>
                  </a:lnTo>
                  <a:lnTo>
                    <a:pt x="74390" y="154917"/>
                  </a:lnTo>
                  <a:lnTo>
                    <a:pt x="74240" y="154319"/>
                  </a:lnTo>
                  <a:lnTo>
                    <a:pt x="73791" y="153870"/>
                  </a:lnTo>
                  <a:lnTo>
                    <a:pt x="76037" y="150277"/>
                  </a:lnTo>
                  <a:lnTo>
                    <a:pt x="79629" y="152373"/>
                  </a:lnTo>
                  <a:lnTo>
                    <a:pt x="83221" y="154169"/>
                  </a:lnTo>
                  <a:lnTo>
                    <a:pt x="87113" y="155666"/>
                  </a:lnTo>
                  <a:lnTo>
                    <a:pt x="91004" y="156863"/>
                  </a:lnTo>
                  <a:lnTo>
                    <a:pt x="90256" y="161054"/>
                  </a:lnTo>
                  <a:lnTo>
                    <a:pt x="89508" y="161204"/>
                  </a:lnTo>
                  <a:lnTo>
                    <a:pt x="88909" y="161653"/>
                  </a:lnTo>
                  <a:lnTo>
                    <a:pt x="88460" y="162252"/>
                  </a:lnTo>
                  <a:lnTo>
                    <a:pt x="88161" y="163150"/>
                  </a:lnTo>
                  <a:lnTo>
                    <a:pt x="88310" y="163599"/>
                  </a:lnTo>
                  <a:lnTo>
                    <a:pt x="88310" y="164048"/>
                  </a:lnTo>
                  <a:lnTo>
                    <a:pt x="88909" y="164646"/>
                  </a:lnTo>
                  <a:lnTo>
                    <a:pt x="89508" y="165245"/>
                  </a:lnTo>
                  <a:lnTo>
                    <a:pt x="89957" y="165395"/>
                  </a:lnTo>
                  <a:lnTo>
                    <a:pt x="90855" y="165395"/>
                  </a:lnTo>
                  <a:lnTo>
                    <a:pt x="91304" y="165245"/>
                  </a:lnTo>
                  <a:lnTo>
                    <a:pt x="91903" y="164796"/>
                  </a:lnTo>
                  <a:lnTo>
                    <a:pt x="92501" y="164048"/>
                  </a:lnTo>
                  <a:lnTo>
                    <a:pt x="92651" y="163599"/>
                  </a:lnTo>
                  <a:lnTo>
                    <a:pt x="92651" y="163150"/>
                  </a:lnTo>
                  <a:lnTo>
                    <a:pt x="92501" y="162551"/>
                  </a:lnTo>
                  <a:lnTo>
                    <a:pt x="92202" y="161952"/>
                  </a:lnTo>
                  <a:lnTo>
                    <a:pt x="91903" y="161503"/>
                  </a:lnTo>
                  <a:lnTo>
                    <a:pt x="91304" y="161204"/>
                  </a:lnTo>
                  <a:lnTo>
                    <a:pt x="92052" y="157163"/>
                  </a:lnTo>
                  <a:lnTo>
                    <a:pt x="94297" y="157612"/>
                  </a:lnTo>
                  <a:lnTo>
                    <a:pt x="96692" y="158061"/>
                  </a:lnTo>
                  <a:lnTo>
                    <a:pt x="99087" y="174376"/>
                  </a:lnTo>
                  <a:lnTo>
                    <a:pt x="94746" y="173927"/>
                  </a:lnTo>
                  <a:lnTo>
                    <a:pt x="90406" y="173178"/>
                  </a:lnTo>
                  <a:lnTo>
                    <a:pt x="90106" y="167341"/>
                  </a:lnTo>
                  <a:lnTo>
                    <a:pt x="87562" y="172430"/>
                  </a:lnTo>
                  <a:lnTo>
                    <a:pt x="85167" y="171831"/>
                  </a:lnTo>
                  <a:lnTo>
                    <a:pt x="82772" y="171083"/>
                  </a:lnTo>
                  <a:lnTo>
                    <a:pt x="78132" y="169286"/>
                  </a:lnTo>
                  <a:lnTo>
                    <a:pt x="73642" y="167341"/>
                  </a:lnTo>
                  <a:lnTo>
                    <a:pt x="69301" y="164946"/>
                  </a:lnTo>
                  <a:lnTo>
                    <a:pt x="70798" y="159557"/>
                  </a:lnTo>
                  <a:lnTo>
                    <a:pt x="66906" y="163449"/>
                  </a:lnTo>
                  <a:lnTo>
                    <a:pt x="64362" y="161803"/>
                  </a:lnTo>
                  <a:lnTo>
                    <a:pt x="61967" y="160006"/>
                  </a:lnTo>
                  <a:lnTo>
                    <a:pt x="59722" y="158210"/>
                  </a:lnTo>
                  <a:lnTo>
                    <a:pt x="57476" y="156264"/>
                  </a:lnTo>
                  <a:lnTo>
                    <a:pt x="70499" y="146386"/>
                  </a:lnTo>
                  <a:close/>
                  <a:moveTo>
                    <a:pt x="139650" y="145637"/>
                  </a:moveTo>
                  <a:lnTo>
                    <a:pt x="152822" y="155366"/>
                  </a:lnTo>
                  <a:lnTo>
                    <a:pt x="150427" y="157462"/>
                  </a:lnTo>
                  <a:lnTo>
                    <a:pt x="147882" y="159557"/>
                  </a:lnTo>
                  <a:lnTo>
                    <a:pt x="145338" y="161503"/>
                  </a:lnTo>
                  <a:lnTo>
                    <a:pt x="142643" y="163449"/>
                  </a:lnTo>
                  <a:lnTo>
                    <a:pt x="138602" y="159557"/>
                  </a:lnTo>
                  <a:lnTo>
                    <a:pt x="140099" y="164946"/>
                  </a:lnTo>
                  <a:lnTo>
                    <a:pt x="135758" y="167191"/>
                  </a:lnTo>
                  <a:lnTo>
                    <a:pt x="131418" y="169286"/>
                  </a:lnTo>
                  <a:lnTo>
                    <a:pt x="126778" y="171083"/>
                  </a:lnTo>
                  <a:lnTo>
                    <a:pt x="124383" y="171831"/>
                  </a:lnTo>
                  <a:lnTo>
                    <a:pt x="121988" y="172430"/>
                  </a:lnTo>
                  <a:lnTo>
                    <a:pt x="119443" y="167341"/>
                  </a:lnTo>
                  <a:lnTo>
                    <a:pt x="118994" y="173178"/>
                  </a:lnTo>
                  <a:lnTo>
                    <a:pt x="114953" y="173777"/>
                  </a:lnTo>
                  <a:lnTo>
                    <a:pt x="110912" y="174376"/>
                  </a:lnTo>
                  <a:lnTo>
                    <a:pt x="113157" y="157911"/>
                  </a:lnTo>
                  <a:lnTo>
                    <a:pt x="116300" y="157312"/>
                  </a:lnTo>
                  <a:lnTo>
                    <a:pt x="117198" y="161354"/>
                  </a:lnTo>
                  <a:lnTo>
                    <a:pt x="116450" y="161952"/>
                  </a:lnTo>
                  <a:lnTo>
                    <a:pt x="116150" y="162701"/>
                  </a:lnTo>
                  <a:lnTo>
                    <a:pt x="116001" y="163449"/>
                  </a:lnTo>
                  <a:lnTo>
                    <a:pt x="116150" y="164347"/>
                  </a:lnTo>
                  <a:lnTo>
                    <a:pt x="116450" y="164646"/>
                  </a:lnTo>
                  <a:lnTo>
                    <a:pt x="116749" y="164946"/>
                  </a:lnTo>
                  <a:lnTo>
                    <a:pt x="117498" y="165395"/>
                  </a:lnTo>
                  <a:lnTo>
                    <a:pt x="118396" y="165545"/>
                  </a:lnTo>
                  <a:lnTo>
                    <a:pt x="118695" y="165395"/>
                  </a:lnTo>
                  <a:lnTo>
                    <a:pt x="119144" y="165245"/>
                  </a:lnTo>
                  <a:lnTo>
                    <a:pt x="119593" y="165095"/>
                  </a:lnTo>
                  <a:lnTo>
                    <a:pt x="119892" y="164796"/>
                  </a:lnTo>
                  <a:lnTo>
                    <a:pt x="120341" y="164048"/>
                  </a:lnTo>
                  <a:lnTo>
                    <a:pt x="120341" y="163150"/>
                  </a:lnTo>
                  <a:lnTo>
                    <a:pt x="120341" y="162850"/>
                  </a:lnTo>
                  <a:lnTo>
                    <a:pt x="120192" y="162401"/>
                  </a:lnTo>
                  <a:lnTo>
                    <a:pt x="119743" y="161803"/>
                  </a:lnTo>
                  <a:lnTo>
                    <a:pt x="119294" y="161354"/>
                  </a:lnTo>
                  <a:lnTo>
                    <a:pt x="118695" y="161204"/>
                  </a:lnTo>
                  <a:lnTo>
                    <a:pt x="118096" y="161054"/>
                  </a:lnTo>
                  <a:lnTo>
                    <a:pt x="117348" y="157163"/>
                  </a:lnTo>
                  <a:lnTo>
                    <a:pt x="121389" y="155965"/>
                  </a:lnTo>
                  <a:lnTo>
                    <a:pt x="125281" y="154618"/>
                  </a:lnTo>
                  <a:lnTo>
                    <a:pt x="129023" y="152822"/>
                  </a:lnTo>
                  <a:lnTo>
                    <a:pt x="132615" y="150876"/>
                  </a:lnTo>
                  <a:lnTo>
                    <a:pt x="134711" y="154319"/>
                  </a:lnTo>
                  <a:lnTo>
                    <a:pt x="134261" y="155067"/>
                  </a:lnTo>
                  <a:lnTo>
                    <a:pt x="134112" y="155815"/>
                  </a:lnTo>
                  <a:lnTo>
                    <a:pt x="134411" y="156713"/>
                  </a:lnTo>
                  <a:lnTo>
                    <a:pt x="134860" y="157312"/>
                  </a:lnTo>
                  <a:lnTo>
                    <a:pt x="135160" y="157612"/>
                  </a:lnTo>
                  <a:lnTo>
                    <a:pt x="135609" y="157911"/>
                  </a:lnTo>
                  <a:lnTo>
                    <a:pt x="136357" y="158061"/>
                  </a:lnTo>
                  <a:lnTo>
                    <a:pt x="137255" y="157911"/>
                  </a:lnTo>
                  <a:lnTo>
                    <a:pt x="137554" y="157612"/>
                  </a:lnTo>
                  <a:lnTo>
                    <a:pt x="138003" y="157312"/>
                  </a:lnTo>
                  <a:lnTo>
                    <a:pt x="138153" y="157013"/>
                  </a:lnTo>
                  <a:lnTo>
                    <a:pt x="138452" y="156564"/>
                  </a:lnTo>
                  <a:lnTo>
                    <a:pt x="138602" y="155815"/>
                  </a:lnTo>
                  <a:lnTo>
                    <a:pt x="138452" y="154917"/>
                  </a:lnTo>
                  <a:lnTo>
                    <a:pt x="138303" y="154618"/>
                  </a:lnTo>
                  <a:lnTo>
                    <a:pt x="138003" y="154319"/>
                  </a:lnTo>
                  <a:lnTo>
                    <a:pt x="137405" y="153870"/>
                  </a:lnTo>
                  <a:lnTo>
                    <a:pt x="136806" y="153570"/>
                  </a:lnTo>
                  <a:lnTo>
                    <a:pt x="136207" y="153570"/>
                  </a:lnTo>
                  <a:lnTo>
                    <a:pt x="135609" y="153720"/>
                  </a:lnTo>
                  <a:lnTo>
                    <a:pt x="133513" y="150277"/>
                  </a:lnTo>
                  <a:lnTo>
                    <a:pt x="136656" y="148182"/>
                  </a:lnTo>
                  <a:lnTo>
                    <a:pt x="139650" y="145637"/>
                  </a:lnTo>
                  <a:close/>
                  <a:moveTo>
                    <a:pt x="67954" y="163748"/>
                  </a:moveTo>
                  <a:lnTo>
                    <a:pt x="68553" y="163898"/>
                  </a:lnTo>
                  <a:lnTo>
                    <a:pt x="68403" y="164497"/>
                  </a:lnTo>
                  <a:lnTo>
                    <a:pt x="68104" y="165395"/>
                  </a:lnTo>
                  <a:lnTo>
                    <a:pt x="65110" y="176172"/>
                  </a:lnTo>
                  <a:lnTo>
                    <a:pt x="62117" y="174376"/>
                  </a:lnTo>
                  <a:lnTo>
                    <a:pt x="58973" y="172430"/>
                  </a:lnTo>
                  <a:lnTo>
                    <a:pt x="58973" y="172430"/>
                  </a:lnTo>
                  <a:lnTo>
                    <a:pt x="60320" y="173178"/>
                  </a:lnTo>
                  <a:lnTo>
                    <a:pt x="61218" y="173627"/>
                  </a:lnTo>
                  <a:lnTo>
                    <a:pt x="62117" y="173927"/>
                  </a:lnTo>
                  <a:lnTo>
                    <a:pt x="62117" y="173777"/>
                  </a:lnTo>
                  <a:lnTo>
                    <a:pt x="60320" y="172729"/>
                  </a:lnTo>
                  <a:lnTo>
                    <a:pt x="59273" y="172130"/>
                  </a:lnTo>
                  <a:lnTo>
                    <a:pt x="60021" y="171532"/>
                  </a:lnTo>
                  <a:lnTo>
                    <a:pt x="61218" y="172130"/>
                  </a:lnTo>
                  <a:lnTo>
                    <a:pt x="61967" y="172579"/>
                  </a:lnTo>
                  <a:lnTo>
                    <a:pt x="62865" y="173028"/>
                  </a:lnTo>
                  <a:lnTo>
                    <a:pt x="63015" y="172879"/>
                  </a:lnTo>
                  <a:lnTo>
                    <a:pt x="62117" y="172280"/>
                  </a:lnTo>
                  <a:lnTo>
                    <a:pt x="61368" y="171981"/>
                  </a:lnTo>
                  <a:lnTo>
                    <a:pt x="60171" y="171382"/>
                  </a:lnTo>
                  <a:lnTo>
                    <a:pt x="60769" y="170634"/>
                  </a:lnTo>
                  <a:lnTo>
                    <a:pt x="61967" y="171382"/>
                  </a:lnTo>
                  <a:lnTo>
                    <a:pt x="62715" y="171681"/>
                  </a:lnTo>
                  <a:lnTo>
                    <a:pt x="63314" y="171831"/>
                  </a:lnTo>
                  <a:lnTo>
                    <a:pt x="63464" y="171831"/>
                  </a:lnTo>
                  <a:lnTo>
                    <a:pt x="63314" y="171681"/>
                  </a:lnTo>
                  <a:lnTo>
                    <a:pt x="61817" y="170933"/>
                  </a:lnTo>
                  <a:lnTo>
                    <a:pt x="60919" y="170484"/>
                  </a:lnTo>
                  <a:lnTo>
                    <a:pt x="61817" y="169586"/>
                  </a:lnTo>
                  <a:lnTo>
                    <a:pt x="62865" y="170185"/>
                  </a:lnTo>
                  <a:lnTo>
                    <a:pt x="63613" y="170634"/>
                  </a:lnTo>
                  <a:lnTo>
                    <a:pt x="64362" y="170783"/>
                  </a:lnTo>
                  <a:lnTo>
                    <a:pt x="64511" y="170783"/>
                  </a:lnTo>
                  <a:lnTo>
                    <a:pt x="63763" y="170334"/>
                  </a:lnTo>
                  <a:lnTo>
                    <a:pt x="63015" y="169885"/>
                  </a:lnTo>
                  <a:lnTo>
                    <a:pt x="62117" y="169436"/>
                  </a:lnTo>
                  <a:lnTo>
                    <a:pt x="62715" y="168837"/>
                  </a:lnTo>
                  <a:lnTo>
                    <a:pt x="63464" y="169286"/>
                  </a:lnTo>
                  <a:lnTo>
                    <a:pt x="64212" y="169586"/>
                  </a:lnTo>
                  <a:lnTo>
                    <a:pt x="64960" y="169885"/>
                  </a:lnTo>
                  <a:lnTo>
                    <a:pt x="64960" y="169736"/>
                  </a:lnTo>
                  <a:lnTo>
                    <a:pt x="63314" y="168837"/>
                  </a:lnTo>
                  <a:lnTo>
                    <a:pt x="62865" y="168538"/>
                  </a:lnTo>
                  <a:lnTo>
                    <a:pt x="63464" y="168089"/>
                  </a:lnTo>
                  <a:lnTo>
                    <a:pt x="63913" y="168239"/>
                  </a:lnTo>
                  <a:lnTo>
                    <a:pt x="65409" y="168987"/>
                  </a:lnTo>
                  <a:lnTo>
                    <a:pt x="65559" y="168837"/>
                  </a:lnTo>
                  <a:lnTo>
                    <a:pt x="65409" y="168837"/>
                  </a:lnTo>
                  <a:lnTo>
                    <a:pt x="64212" y="168089"/>
                  </a:lnTo>
                  <a:lnTo>
                    <a:pt x="63613" y="167790"/>
                  </a:lnTo>
                  <a:lnTo>
                    <a:pt x="64362" y="167191"/>
                  </a:lnTo>
                  <a:lnTo>
                    <a:pt x="64811" y="167490"/>
                  </a:lnTo>
                  <a:lnTo>
                    <a:pt x="65858" y="168089"/>
                  </a:lnTo>
                  <a:lnTo>
                    <a:pt x="66008" y="167939"/>
                  </a:lnTo>
                  <a:lnTo>
                    <a:pt x="65260" y="167490"/>
                  </a:lnTo>
                  <a:lnTo>
                    <a:pt x="64511" y="167041"/>
                  </a:lnTo>
                  <a:lnTo>
                    <a:pt x="65110" y="166592"/>
                  </a:lnTo>
                  <a:lnTo>
                    <a:pt x="65260" y="166592"/>
                  </a:lnTo>
                  <a:lnTo>
                    <a:pt x="65858" y="166892"/>
                  </a:lnTo>
                  <a:lnTo>
                    <a:pt x="66457" y="167041"/>
                  </a:lnTo>
                  <a:lnTo>
                    <a:pt x="65409" y="166443"/>
                  </a:lnTo>
                  <a:lnTo>
                    <a:pt x="65260" y="166293"/>
                  </a:lnTo>
                  <a:lnTo>
                    <a:pt x="65709" y="165844"/>
                  </a:lnTo>
                  <a:lnTo>
                    <a:pt x="66906" y="166293"/>
                  </a:lnTo>
                  <a:lnTo>
                    <a:pt x="67056" y="166293"/>
                  </a:lnTo>
                  <a:lnTo>
                    <a:pt x="67056" y="166143"/>
                  </a:lnTo>
                  <a:lnTo>
                    <a:pt x="66008" y="165694"/>
                  </a:lnTo>
                  <a:lnTo>
                    <a:pt x="66457" y="165095"/>
                  </a:lnTo>
                  <a:lnTo>
                    <a:pt x="66607" y="165245"/>
                  </a:lnTo>
                  <a:lnTo>
                    <a:pt x="67056" y="165395"/>
                  </a:lnTo>
                  <a:lnTo>
                    <a:pt x="67655" y="165545"/>
                  </a:lnTo>
                  <a:lnTo>
                    <a:pt x="67655" y="165395"/>
                  </a:lnTo>
                  <a:lnTo>
                    <a:pt x="66906" y="164946"/>
                  </a:lnTo>
                  <a:lnTo>
                    <a:pt x="66607" y="164946"/>
                  </a:lnTo>
                  <a:lnTo>
                    <a:pt x="66906" y="164646"/>
                  </a:lnTo>
                  <a:lnTo>
                    <a:pt x="67206" y="164497"/>
                  </a:lnTo>
                  <a:lnTo>
                    <a:pt x="67954" y="164646"/>
                  </a:lnTo>
                  <a:lnTo>
                    <a:pt x="67954" y="164497"/>
                  </a:lnTo>
                  <a:lnTo>
                    <a:pt x="67355" y="164197"/>
                  </a:lnTo>
                  <a:lnTo>
                    <a:pt x="67655" y="163898"/>
                  </a:lnTo>
                  <a:lnTo>
                    <a:pt x="67954" y="163748"/>
                  </a:lnTo>
                  <a:close/>
                  <a:moveTo>
                    <a:pt x="141446" y="163748"/>
                  </a:moveTo>
                  <a:lnTo>
                    <a:pt x="141745" y="163898"/>
                  </a:lnTo>
                  <a:lnTo>
                    <a:pt x="142045" y="164197"/>
                  </a:lnTo>
                  <a:lnTo>
                    <a:pt x="141446" y="164497"/>
                  </a:lnTo>
                  <a:lnTo>
                    <a:pt x="141446" y="164646"/>
                  </a:lnTo>
                  <a:lnTo>
                    <a:pt x="142194" y="164497"/>
                  </a:lnTo>
                  <a:lnTo>
                    <a:pt x="142494" y="164646"/>
                  </a:lnTo>
                  <a:lnTo>
                    <a:pt x="142793" y="164946"/>
                  </a:lnTo>
                  <a:lnTo>
                    <a:pt x="142643" y="164946"/>
                  </a:lnTo>
                  <a:lnTo>
                    <a:pt x="141745" y="165395"/>
                  </a:lnTo>
                  <a:lnTo>
                    <a:pt x="141895" y="165545"/>
                  </a:lnTo>
                  <a:lnTo>
                    <a:pt x="142344" y="165395"/>
                  </a:lnTo>
                  <a:lnTo>
                    <a:pt x="142793" y="165245"/>
                  </a:lnTo>
                  <a:lnTo>
                    <a:pt x="142943" y="165095"/>
                  </a:lnTo>
                  <a:lnTo>
                    <a:pt x="143542" y="165694"/>
                  </a:lnTo>
                  <a:lnTo>
                    <a:pt x="142344" y="166143"/>
                  </a:lnTo>
                  <a:lnTo>
                    <a:pt x="142344" y="166293"/>
                  </a:lnTo>
                  <a:lnTo>
                    <a:pt x="142494" y="166293"/>
                  </a:lnTo>
                  <a:lnTo>
                    <a:pt x="143691" y="165844"/>
                  </a:lnTo>
                  <a:lnTo>
                    <a:pt x="144140" y="166293"/>
                  </a:lnTo>
                  <a:lnTo>
                    <a:pt x="143991" y="166443"/>
                  </a:lnTo>
                  <a:lnTo>
                    <a:pt x="142943" y="167041"/>
                  </a:lnTo>
                  <a:lnTo>
                    <a:pt x="143093" y="167041"/>
                  </a:lnTo>
                  <a:lnTo>
                    <a:pt x="143542" y="166892"/>
                  </a:lnTo>
                  <a:lnTo>
                    <a:pt x="144140" y="166592"/>
                  </a:lnTo>
                  <a:lnTo>
                    <a:pt x="144440" y="166592"/>
                  </a:lnTo>
                  <a:lnTo>
                    <a:pt x="145038" y="167041"/>
                  </a:lnTo>
                  <a:lnTo>
                    <a:pt x="144140" y="167490"/>
                  </a:lnTo>
                  <a:lnTo>
                    <a:pt x="143542" y="167939"/>
                  </a:lnTo>
                  <a:lnTo>
                    <a:pt x="143542" y="168089"/>
                  </a:lnTo>
                  <a:lnTo>
                    <a:pt x="144589" y="167490"/>
                  </a:lnTo>
                  <a:lnTo>
                    <a:pt x="145188" y="167191"/>
                  </a:lnTo>
                  <a:lnTo>
                    <a:pt x="145787" y="167790"/>
                  </a:lnTo>
                  <a:lnTo>
                    <a:pt x="145338" y="168089"/>
                  </a:lnTo>
                  <a:lnTo>
                    <a:pt x="143991" y="168837"/>
                  </a:lnTo>
                  <a:lnTo>
                    <a:pt x="143991" y="168987"/>
                  </a:lnTo>
                  <a:lnTo>
                    <a:pt x="145487" y="168239"/>
                  </a:lnTo>
                  <a:lnTo>
                    <a:pt x="145936" y="168089"/>
                  </a:lnTo>
                  <a:lnTo>
                    <a:pt x="146535" y="168538"/>
                  </a:lnTo>
                  <a:lnTo>
                    <a:pt x="146236" y="168837"/>
                  </a:lnTo>
                  <a:lnTo>
                    <a:pt x="144440" y="169736"/>
                  </a:lnTo>
                  <a:lnTo>
                    <a:pt x="144440" y="169885"/>
                  </a:lnTo>
                  <a:lnTo>
                    <a:pt x="145188" y="169586"/>
                  </a:lnTo>
                  <a:lnTo>
                    <a:pt x="145936" y="169286"/>
                  </a:lnTo>
                  <a:lnTo>
                    <a:pt x="146685" y="168837"/>
                  </a:lnTo>
                  <a:lnTo>
                    <a:pt x="147433" y="169436"/>
                  </a:lnTo>
                  <a:lnTo>
                    <a:pt x="146535" y="169885"/>
                  </a:lnTo>
                  <a:lnTo>
                    <a:pt x="145787" y="170334"/>
                  </a:lnTo>
                  <a:lnTo>
                    <a:pt x="145038" y="170783"/>
                  </a:lnTo>
                  <a:lnTo>
                    <a:pt x="145787" y="170634"/>
                  </a:lnTo>
                  <a:lnTo>
                    <a:pt x="146685" y="170185"/>
                  </a:lnTo>
                  <a:lnTo>
                    <a:pt x="147583" y="169586"/>
                  </a:lnTo>
                  <a:lnTo>
                    <a:pt x="148481" y="170484"/>
                  </a:lnTo>
                  <a:lnTo>
                    <a:pt x="147583" y="170933"/>
                  </a:lnTo>
                  <a:lnTo>
                    <a:pt x="146086" y="171681"/>
                  </a:lnTo>
                  <a:lnTo>
                    <a:pt x="146086" y="171831"/>
                  </a:lnTo>
                  <a:lnTo>
                    <a:pt x="146834" y="171681"/>
                  </a:lnTo>
                  <a:lnTo>
                    <a:pt x="147433" y="171382"/>
                  </a:lnTo>
                  <a:lnTo>
                    <a:pt x="148631" y="170634"/>
                  </a:lnTo>
                  <a:lnTo>
                    <a:pt x="149379" y="171382"/>
                  </a:lnTo>
                  <a:lnTo>
                    <a:pt x="148032" y="171981"/>
                  </a:lnTo>
                  <a:lnTo>
                    <a:pt x="147283" y="172280"/>
                  </a:lnTo>
                  <a:lnTo>
                    <a:pt x="146535" y="172879"/>
                  </a:lnTo>
                  <a:lnTo>
                    <a:pt x="146535" y="173028"/>
                  </a:lnTo>
                  <a:lnTo>
                    <a:pt x="147433" y="172579"/>
                  </a:lnTo>
                  <a:lnTo>
                    <a:pt x="148182" y="172130"/>
                  </a:lnTo>
                  <a:lnTo>
                    <a:pt x="149529" y="171532"/>
                  </a:lnTo>
                  <a:lnTo>
                    <a:pt x="150127" y="172130"/>
                  </a:lnTo>
                  <a:lnTo>
                    <a:pt x="149080" y="172729"/>
                  </a:lnTo>
                  <a:lnTo>
                    <a:pt x="147283" y="173777"/>
                  </a:lnTo>
                  <a:lnTo>
                    <a:pt x="147283" y="173927"/>
                  </a:lnTo>
                  <a:lnTo>
                    <a:pt x="147433" y="173927"/>
                  </a:lnTo>
                  <a:lnTo>
                    <a:pt x="148331" y="173627"/>
                  </a:lnTo>
                  <a:lnTo>
                    <a:pt x="149080" y="173178"/>
                  </a:lnTo>
                  <a:lnTo>
                    <a:pt x="150277" y="172430"/>
                  </a:lnTo>
                  <a:lnTo>
                    <a:pt x="147283" y="174376"/>
                  </a:lnTo>
                  <a:lnTo>
                    <a:pt x="144290" y="176172"/>
                  </a:lnTo>
                  <a:lnTo>
                    <a:pt x="141296" y="165395"/>
                  </a:lnTo>
                  <a:lnTo>
                    <a:pt x="140997" y="164347"/>
                  </a:lnTo>
                  <a:lnTo>
                    <a:pt x="140847" y="163898"/>
                  </a:lnTo>
                  <a:lnTo>
                    <a:pt x="141446" y="163748"/>
                  </a:lnTo>
                  <a:close/>
                  <a:moveTo>
                    <a:pt x="69002" y="165844"/>
                  </a:moveTo>
                  <a:lnTo>
                    <a:pt x="73342" y="168239"/>
                  </a:lnTo>
                  <a:lnTo>
                    <a:pt x="77683" y="170185"/>
                  </a:lnTo>
                  <a:lnTo>
                    <a:pt x="82323" y="171981"/>
                  </a:lnTo>
                  <a:lnTo>
                    <a:pt x="87113" y="173328"/>
                  </a:lnTo>
                  <a:lnTo>
                    <a:pt x="82024" y="183207"/>
                  </a:lnTo>
                  <a:lnTo>
                    <a:pt x="77982" y="181859"/>
                  </a:lnTo>
                  <a:lnTo>
                    <a:pt x="73791" y="180363"/>
                  </a:lnTo>
                  <a:lnTo>
                    <a:pt x="69900" y="178716"/>
                  </a:lnTo>
                  <a:lnTo>
                    <a:pt x="66008" y="176770"/>
                  </a:lnTo>
                  <a:lnTo>
                    <a:pt x="69002" y="165844"/>
                  </a:lnTo>
                  <a:close/>
                  <a:moveTo>
                    <a:pt x="140398" y="165844"/>
                  </a:moveTo>
                  <a:lnTo>
                    <a:pt x="143392" y="176621"/>
                  </a:lnTo>
                  <a:lnTo>
                    <a:pt x="139500" y="178567"/>
                  </a:lnTo>
                  <a:lnTo>
                    <a:pt x="135609" y="180363"/>
                  </a:lnTo>
                  <a:lnTo>
                    <a:pt x="131567" y="181859"/>
                  </a:lnTo>
                  <a:lnTo>
                    <a:pt x="127376" y="183207"/>
                  </a:lnTo>
                  <a:lnTo>
                    <a:pt x="122437" y="173328"/>
                  </a:lnTo>
                  <a:lnTo>
                    <a:pt x="127077" y="171981"/>
                  </a:lnTo>
                  <a:lnTo>
                    <a:pt x="131717" y="170185"/>
                  </a:lnTo>
                  <a:lnTo>
                    <a:pt x="136058" y="168239"/>
                  </a:lnTo>
                  <a:lnTo>
                    <a:pt x="140398" y="165844"/>
                  </a:lnTo>
                  <a:close/>
                  <a:moveTo>
                    <a:pt x="89358" y="172280"/>
                  </a:moveTo>
                  <a:lnTo>
                    <a:pt x="89358" y="172879"/>
                  </a:lnTo>
                  <a:lnTo>
                    <a:pt x="89508" y="173927"/>
                  </a:lnTo>
                  <a:lnTo>
                    <a:pt x="90106" y="185152"/>
                  </a:lnTo>
                  <a:lnTo>
                    <a:pt x="86514" y="184404"/>
                  </a:lnTo>
                  <a:lnTo>
                    <a:pt x="83071" y="183506"/>
                  </a:lnTo>
                  <a:lnTo>
                    <a:pt x="84568" y="183656"/>
                  </a:lnTo>
                  <a:lnTo>
                    <a:pt x="85466" y="183805"/>
                  </a:lnTo>
                  <a:lnTo>
                    <a:pt x="86364" y="183955"/>
                  </a:lnTo>
                  <a:lnTo>
                    <a:pt x="86514" y="183805"/>
                  </a:lnTo>
                  <a:lnTo>
                    <a:pt x="84419" y="183356"/>
                  </a:lnTo>
                  <a:lnTo>
                    <a:pt x="83221" y="183207"/>
                  </a:lnTo>
                  <a:lnTo>
                    <a:pt x="83670" y="182309"/>
                  </a:lnTo>
                  <a:lnTo>
                    <a:pt x="85017" y="182458"/>
                  </a:lnTo>
                  <a:lnTo>
                    <a:pt x="85915" y="182608"/>
                  </a:lnTo>
                  <a:lnTo>
                    <a:pt x="86963" y="182758"/>
                  </a:lnTo>
                  <a:lnTo>
                    <a:pt x="86963" y="182608"/>
                  </a:lnTo>
                  <a:lnTo>
                    <a:pt x="85915" y="182309"/>
                  </a:lnTo>
                  <a:lnTo>
                    <a:pt x="85017" y="182159"/>
                  </a:lnTo>
                  <a:lnTo>
                    <a:pt x="83820" y="182009"/>
                  </a:lnTo>
                  <a:lnTo>
                    <a:pt x="84119" y="181261"/>
                  </a:lnTo>
                  <a:lnTo>
                    <a:pt x="85616" y="181560"/>
                  </a:lnTo>
                  <a:lnTo>
                    <a:pt x="86963" y="181560"/>
                  </a:lnTo>
                  <a:lnTo>
                    <a:pt x="86963" y="181410"/>
                  </a:lnTo>
                  <a:lnTo>
                    <a:pt x="85317" y="181111"/>
                  </a:lnTo>
                  <a:lnTo>
                    <a:pt x="84269" y="180961"/>
                  </a:lnTo>
                  <a:lnTo>
                    <a:pt x="84868" y="179914"/>
                  </a:lnTo>
                  <a:lnTo>
                    <a:pt x="86215" y="180213"/>
                  </a:lnTo>
                  <a:lnTo>
                    <a:pt x="87712" y="180213"/>
                  </a:lnTo>
                  <a:lnTo>
                    <a:pt x="87712" y="180063"/>
                  </a:lnTo>
                  <a:lnTo>
                    <a:pt x="86813" y="179914"/>
                  </a:lnTo>
                  <a:lnTo>
                    <a:pt x="85915" y="179764"/>
                  </a:lnTo>
                  <a:lnTo>
                    <a:pt x="85017" y="179614"/>
                  </a:lnTo>
                  <a:lnTo>
                    <a:pt x="85466" y="178716"/>
                  </a:lnTo>
                  <a:lnTo>
                    <a:pt x="86364" y="179016"/>
                  </a:lnTo>
                  <a:lnTo>
                    <a:pt x="87113" y="179165"/>
                  </a:lnTo>
                  <a:lnTo>
                    <a:pt x="87861" y="179165"/>
                  </a:lnTo>
                  <a:lnTo>
                    <a:pt x="87861" y="179016"/>
                  </a:lnTo>
                  <a:lnTo>
                    <a:pt x="85915" y="178716"/>
                  </a:lnTo>
                  <a:lnTo>
                    <a:pt x="85466" y="178567"/>
                  </a:lnTo>
                  <a:lnTo>
                    <a:pt x="85915" y="177818"/>
                  </a:lnTo>
                  <a:lnTo>
                    <a:pt x="86364" y="177968"/>
                  </a:lnTo>
                  <a:lnTo>
                    <a:pt x="87113" y="177968"/>
                  </a:lnTo>
                  <a:lnTo>
                    <a:pt x="88011" y="178118"/>
                  </a:lnTo>
                  <a:lnTo>
                    <a:pt x="88011" y="177968"/>
                  </a:lnTo>
                  <a:lnTo>
                    <a:pt x="86813" y="177668"/>
                  </a:lnTo>
                  <a:lnTo>
                    <a:pt x="86065" y="177668"/>
                  </a:lnTo>
                  <a:lnTo>
                    <a:pt x="86364" y="176920"/>
                  </a:lnTo>
                  <a:lnTo>
                    <a:pt x="87262" y="177070"/>
                  </a:lnTo>
                  <a:lnTo>
                    <a:pt x="88161" y="177070"/>
                  </a:lnTo>
                  <a:lnTo>
                    <a:pt x="88161" y="176920"/>
                  </a:lnTo>
                  <a:lnTo>
                    <a:pt x="87412" y="176770"/>
                  </a:lnTo>
                  <a:lnTo>
                    <a:pt x="86514" y="176621"/>
                  </a:lnTo>
                  <a:lnTo>
                    <a:pt x="86813" y="175872"/>
                  </a:lnTo>
                  <a:lnTo>
                    <a:pt x="87562" y="176022"/>
                  </a:lnTo>
                  <a:lnTo>
                    <a:pt x="88310" y="176022"/>
                  </a:lnTo>
                  <a:lnTo>
                    <a:pt x="88310" y="175872"/>
                  </a:lnTo>
                  <a:lnTo>
                    <a:pt x="87113" y="175723"/>
                  </a:lnTo>
                  <a:lnTo>
                    <a:pt x="86963" y="175723"/>
                  </a:lnTo>
                  <a:lnTo>
                    <a:pt x="87262" y="174974"/>
                  </a:lnTo>
                  <a:lnTo>
                    <a:pt x="88610" y="175124"/>
                  </a:lnTo>
                  <a:lnTo>
                    <a:pt x="88610" y="174974"/>
                  </a:lnTo>
                  <a:lnTo>
                    <a:pt x="87412" y="174825"/>
                  </a:lnTo>
                  <a:lnTo>
                    <a:pt x="87712" y="174226"/>
                  </a:lnTo>
                  <a:lnTo>
                    <a:pt x="88011" y="174226"/>
                  </a:lnTo>
                  <a:lnTo>
                    <a:pt x="88909" y="174076"/>
                  </a:lnTo>
                  <a:lnTo>
                    <a:pt x="89059" y="174076"/>
                  </a:lnTo>
                  <a:lnTo>
                    <a:pt x="88909" y="173927"/>
                  </a:lnTo>
                  <a:lnTo>
                    <a:pt x="87861" y="173927"/>
                  </a:lnTo>
                  <a:lnTo>
                    <a:pt x="88011" y="173627"/>
                  </a:lnTo>
                  <a:lnTo>
                    <a:pt x="88161" y="173178"/>
                  </a:lnTo>
                  <a:lnTo>
                    <a:pt x="88909" y="173178"/>
                  </a:lnTo>
                  <a:lnTo>
                    <a:pt x="88909" y="173028"/>
                  </a:lnTo>
                  <a:lnTo>
                    <a:pt x="88310" y="173028"/>
                  </a:lnTo>
                  <a:lnTo>
                    <a:pt x="88460" y="172729"/>
                  </a:lnTo>
                  <a:lnTo>
                    <a:pt x="88610" y="172280"/>
                  </a:lnTo>
                  <a:close/>
                  <a:moveTo>
                    <a:pt x="120790" y="172280"/>
                  </a:moveTo>
                  <a:lnTo>
                    <a:pt x="120940" y="172729"/>
                  </a:lnTo>
                  <a:lnTo>
                    <a:pt x="121090" y="173028"/>
                  </a:lnTo>
                  <a:lnTo>
                    <a:pt x="120491" y="173028"/>
                  </a:lnTo>
                  <a:lnTo>
                    <a:pt x="120491" y="173178"/>
                  </a:lnTo>
                  <a:lnTo>
                    <a:pt x="121239" y="173178"/>
                  </a:lnTo>
                  <a:lnTo>
                    <a:pt x="121389" y="173627"/>
                  </a:lnTo>
                  <a:lnTo>
                    <a:pt x="121539" y="173927"/>
                  </a:lnTo>
                  <a:lnTo>
                    <a:pt x="120491" y="173927"/>
                  </a:lnTo>
                  <a:lnTo>
                    <a:pt x="120491" y="174076"/>
                  </a:lnTo>
                  <a:lnTo>
                    <a:pt x="121389" y="174226"/>
                  </a:lnTo>
                  <a:lnTo>
                    <a:pt x="121688" y="174226"/>
                  </a:lnTo>
                  <a:lnTo>
                    <a:pt x="121988" y="174825"/>
                  </a:lnTo>
                  <a:lnTo>
                    <a:pt x="120790" y="174974"/>
                  </a:lnTo>
                  <a:lnTo>
                    <a:pt x="120790" y="175124"/>
                  </a:lnTo>
                  <a:lnTo>
                    <a:pt x="122138" y="174974"/>
                  </a:lnTo>
                  <a:lnTo>
                    <a:pt x="122437" y="175723"/>
                  </a:lnTo>
                  <a:lnTo>
                    <a:pt x="122287" y="175723"/>
                  </a:lnTo>
                  <a:lnTo>
                    <a:pt x="121090" y="175872"/>
                  </a:lnTo>
                  <a:lnTo>
                    <a:pt x="121090" y="176022"/>
                  </a:lnTo>
                  <a:lnTo>
                    <a:pt x="121838" y="176022"/>
                  </a:lnTo>
                  <a:lnTo>
                    <a:pt x="122587" y="175872"/>
                  </a:lnTo>
                  <a:lnTo>
                    <a:pt x="122886" y="176621"/>
                  </a:lnTo>
                  <a:lnTo>
                    <a:pt x="122138" y="176770"/>
                  </a:lnTo>
                  <a:lnTo>
                    <a:pt x="121239" y="176920"/>
                  </a:lnTo>
                  <a:lnTo>
                    <a:pt x="121239" y="177070"/>
                  </a:lnTo>
                  <a:lnTo>
                    <a:pt x="122138" y="177070"/>
                  </a:lnTo>
                  <a:lnTo>
                    <a:pt x="123036" y="176920"/>
                  </a:lnTo>
                  <a:lnTo>
                    <a:pt x="123485" y="177668"/>
                  </a:lnTo>
                  <a:lnTo>
                    <a:pt x="122736" y="177668"/>
                  </a:lnTo>
                  <a:lnTo>
                    <a:pt x="121389" y="177968"/>
                  </a:lnTo>
                  <a:lnTo>
                    <a:pt x="121389" y="178118"/>
                  </a:lnTo>
                  <a:lnTo>
                    <a:pt x="122287" y="177968"/>
                  </a:lnTo>
                  <a:lnTo>
                    <a:pt x="123185" y="177968"/>
                  </a:lnTo>
                  <a:lnTo>
                    <a:pt x="123634" y="177818"/>
                  </a:lnTo>
                  <a:lnTo>
                    <a:pt x="123934" y="178567"/>
                  </a:lnTo>
                  <a:lnTo>
                    <a:pt x="123485" y="178716"/>
                  </a:lnTo>
                  <a:lnTo>
                    <a:pt x="121539" y="179016"/>
                  </a:lnTo>
                  <a:lnTo>
                    <a:pt x="121539" y="179165"/>
                  </a:lnTo>
                  <a:lnTo>
                    <a:pt x="122287" y="179165"/>
                  </a:lnTo>
                  <a:lnTo>
                    <a:pt x="123036" y="179016"/>
                  </a:lnTo>
                  <a:lnTo>
                    <a:pt x="124083" y="178716"/>
                  </a:lnTo>
                  <a:lnTo>
                    <a:pt x="124532" y="179614"/>
                  </a:lnTo>
                  <a:lnTo>
                    <a:pt x="123634" y="179764"/>
                  </a:lnTo>
                  <a:lnTo>
                    <a:pt x="122736" y="179914"/>
                  </a:lnTo>
                  <a:lnTo>
                    <a:pt x="121838" y="180063"/>
                  </a:lnTo>
                  <a:lnTo>
                    <a:pt x="121838" y="180213"/>
                  </a:lnTo>
                  <a:lnTo>
                    <a:pt x="123185" y="180213"/>
                  </a:lnTo>
                  <a:lnTo>
                    <a:pt x="124532" y="179914"/>
                  </a:lnTo>
                  <a:lnTo>
                    <a:pt x="125131" y="180961"/>
                  </a:lnTo>
                  <a:lnTo>
                    <a:pt x="124233" y="181111"/>
                  </a:lnTo>
                  <a:lnTo>
                    <a:pt x="122437" y="181410"/>
                  </a:lnTo>
                  <a:lnTo>
                    <a:pt x="122437" y="181560"/>
                  </a:lnTo>
                  <a:lnTo>
                    <a:pt x="123784" y="181560"/>
                  </a:lnTo>
                  <a:lnTo>
                    <a:pt x="125281" y="181261"/>
                  </a:lnTo>
                  <a:lnTo>
                    <a:pt x="125730" y="182009"/>
                  </a:lnTo>
                  <a:lnTo>
                    <a:pt x="124383" y="182159"/>
                  </a:lnTo>
                  <a:lnTo>
                    <a:pt x="123485" y="182309"/>
                  </a:lnTo>
                  <a:lnTo>
                    <a:pt x="122437" y="182608"/>
                  </a:lnTo>
                  <a:lnTo>
                    <a:pt x="122437" y="182758"/>
                  </a:lnTo>
                  <a:lnTo>
                    <a:pt x="122587" y="182758"/>
                  </a:lnTo>
                  <a:lnTo>
                    <a:pt x="123485" y="182608"/>
                  </a:lnTo>
                  <a:lnTo>
                    <a:pt x="124383" y="182458"/>
                  </a:lnTo>
                  <a:lnTo>
                    <a:pt x="125730" y="182309"/>
                  </a:lnTo>
                  <a:lnTo>
                    <a:pt x="126179" y="183207"/>
                  </a:lnTo>
                  <a:lnTo>
                    <a:pt x="124981" y="183356"/>
                  </a:lnTo>
                  <a:lnTo>
                    <a:pt x="123036" y="183805"/>
                  </a:lnTo>
                  <a:lnTo>
                    <a:pt x="122886" y="183805"/>
                  </a:lnTo>
                  <a:lnTo>
                    <a:pt x="123036" y="183955"/>
                  </a:lnTo>
                  <a:lnTo>
                    <a:pt x="123934" y="183805"/>
                  </a:lnTo>
                  <a:lnTo>
                    <a:pt x="124832" y="183656"/>
                  </a:lnTo>
                  <a:lnTo>
                    <a:pt x="126329" y="183506"/>
                  </a:lnTo>
                  <a:lnTo>
                    <a:pt x="126478" y="183506"/>
                  </a:lnTo>
                  <a:lnTo>
                    <a:pt x="122886" y="184404"/>
                  </a:lnTo>
                  <a:lnTo>
                    <a:pt x="119294" y="185152"/>
                  </a:lnTo>
                  <a:lnTo>
                    <a:pt x="120042" y="173927"/>
                  </a:lnTo>
                  <a:lnTo>
                    <a:pt x="120042" y="172879"/>
                  </a:lnTo>
                  <a:lnTo>
                    <a:pt x="120042" y="172280"/>
                  </a:lnTo>
                  <a:close/>
                  <a:moveTo>
                    <a:pt x="90406" y="174076"/>
                  </a:moveTo>
                  <a:lnTo>
                    <a:pt x="94746" y="174825"/>
                  </a:lnTo>
                  <a:lnTo>
                    <a:pt x="99237" y="175274"/>
                  </a:lnTo>
                  <a:lnTo>
                    <a:pt x="100883" y="186350"/>
                  </a:lnTo>
                  <a:lnTo>
                    <a:pt x="95944" y="185901"/>
                  </a:lnTo>
                  <a:lnTo>
                    <a:pt x="91154" y="185302"/>
                  </a:lnTo>
                  <a:lnTo>
                    <a:pt x="90406" y="174076"/>
                  </a:lnTo>
                  <a:close/>
                  <a:moveTo>
                    <a:pt x="118994" y="174076"/>
                  </a:moveTo>
                  <a:lnTo>
                    <a:pt x="118246" y="185302"/>
                  </a:lnTo>
                  <a:lnTo>
                    <a:pt x="113756" y="185901"/>
                  </a:lnTo>
                  <a:lnTo>
                    <a:pt x="109265" y="186350"/>
                  </a:lnTo>
                  <a:lnTo>
                    <a:pt x="110762" y="175274"/>
                  </a:lnTo>
                  <a:lnTo>
                    <a:pt x="114953" y="174825"/>
                  </a:lnTo>
                  <a:lnTo>
                    <a:pt x="118994" y="174076"/>
                  </a:lnTo>
                  <a:close/>
                  <a:moveTo>
                    <a:pt x="15716" y="108218"/>
                  </a:moveTo>
                  <a:lnTo>
                    <a:pt x="19608" y="108816"/>
                  </a:lnTo>
                  <a:lnTo>
                    <a:pt x="20057" y="113905"/>
                  </a:lnTo>
                  <a:lnTo>
                    <a:pt x="20805" y="118845"/>
                  </a:lnTo>
                  <a:lnTo>
                    <a:pt x="21703" y="123635"/>
                  </a:lnTo>
                  <a:lnTo>
                    <a:pt x="22901" y="128424"/>
                  </a:lnTo>
                  <a:lnTo>
                    <a:pt x="24398" y="133064"/>
                  </a:lnTo>
                  <a:lnTo>
                    <a:pt x="26194" y="137555"/>
                  </a:lnTo>
                  <a:lnTo>
                    <a:pt x="28140" y="141895"/>
                  </a:lnTo>
                  <a:lnTo>
                    <a:pt x="30385" y="146236"/>
                  </a:lnTo>
                  <a:lnTo>
                    <a:pt x="32780" y="150277"/>
                  </a:lnTo>
                  <a:lnTo>
                    <a:pt x="35474" y="154319"/>
                  </a:lnTo>
                  <a:lnTo>
                    <a:pt x="38318" y="158061"/>
                  </a:lnTo>
                  <a:lnTo>
                    <a:pt x="41461" y="161653"/>
                  </a:lnTo>
                  <a:lnTo>
                    <a:pt x="44754" y="165095"/>
                  </a:lnTo>
                  <a:lnTo>
                    <a:pt x="48196" y="168388"/>
                  </a:lnTo>
                  <a:lnTo>
                    <a:pt x="51938" y="171382"/>
                  </a:lnTo>
                  <a:lnTo>
                    <a:pt x="55680" y="174376"/>
                  </a:lnTo>
                  <a:lnTo>
                    <a:pt x="56129" y="174675"/>
                  </a:lnTo>
                  <a:lnTo>
                    <a:pt x="57177" y="175573"/>
                  </a:lnTo>
                  <a:lnTo>
                    <a:pt x="58375" y="176321"/>
                  </a:lnTo>
                  <a:lnTo>
                    <a:pt x="61218" y="177968"/>
                  </a:lnTo>
                  <a:lnTo>
                    <a:pt x="64661" y="179764"/>
                  </a:lnTo>
                  <a:lnTo>
                    <a:pt x="64960" y="179914"/>
                  </a:lnTo>
                  <a:lnTo>
                    <a:pt x="64960" y="180063"/>
                  </a:lnTo>
                  <a:lnTo>
                    <a:pt x="65110" y="180063"/>
                  </a:lnTo>
                  <a:lnTo>
                    <a:pt x="68852" y="181859"/>
                  </a:lnTo>
                  <a:lnTo>
                    <a:pt x="72594" y="183656"/>
                  </a:lnTo>
                  <a:lnTo>
                    <a:pt x="76486" y="185003"/>
                  </a:lnTo>
                  <a:lnTo>
                    <a:pt x="80527" y="186350"/>
                  </a:lnTo>
                  <a:lnTo>
                    <a:pt x="80976" y="186500"/>
                  </a:lnTo>
                  <a:lnTo>
                    <a:pt x="82323" y="186949"/>
                  </a:lnTo>
                  <a:lnTo>
                    <a:pt x="83820" y="187398"/>
                  </a:lnTo>
                  <a:lnTo>
                    <a:pt x="86963" y="187996"/>
                  </a:lnTo>
                  <a:lnTo>
                    <a:pt x="90555" y="188745"/>
                  </a:lnTo>
                  <a:lnTo>
                    <a:pt x="94148" y="189194"/>
                  </a:lnTo>
                  <a:lnTo>
                    <a:pt x="97740" y="189643"/>
                  </a:lnTo>
                  <a:lnTo>
                    <a:pt x="101482" y="189792"/>
                  </a:lnTo>
                  <a:lnTo>
                    <a:pt x="102081" y="193684"/>
                  </a:lnTo>
                  <a:lnTo>
                    <a:pt x="97740" y="193534"/>
                  </a:lnTo>
                  <a:lnTo>
                    <a:pt x="93399" y="193085"/>
                  </a:lnTo>
                  <a:lnTo>
                    <a:pt x="89208" y="192487"/>
                  </a:lnTo>
                  <a:lnTo>
                    <a:pt x="85017" y="191589"/>
                  </a:lnTo>
                  <a:lnTo>
                    <a:pt x="80976" y="190541"/>
                  </a:lnTo>
                  <a:lnTo>
                    <a:pt x="76935" y="189343"/>
                  </a:lnTo>
                  <a:lnTo>
                    <a:pt x="72893" y="187996"/>
                  </a:lnTo>
                  <a:lnTo>
                    <a:pt x="69151" y="186350"/>
                  </a:lnTo>
                  <a:lnTo>
                    <a:pt x="65409" y="184554"/>
                  </a:lnTo>
                  <a:lnTo>
                    <a:pt x="61667" y="182758"/>
                  </a:lnTo>
                  <a:lnTo>
                    <a:pt x="58075" y="180662"/>
                  </a:lnTo>
                  <a:lnTo>
                    <a:pt x="54633" y="178417"/>
                  </a:lnTo>
                  <a:lnTo>
                    <a:pt x="51340" y="176022"/>
                  </a:lnTo>
                  <a:lnTo>
                    <a:pt x="48196" y="173477"/>
                  </a:lnTo>
                  <a:lnTo>
                    <a:pt x="45053" y="170783"/>
                  </a:lnTo>
                  <a:lnTo>
                    <a:pt x="42060" y="167939"/>
                  </a:lnTo>
                  <a:lnTo>
                    <a:pt x="39216" y="164946"/>
                  </a:lnTo>
                  <a:lnTo>
                    <a:pt x="36522" y="161952"/>
                  </a:lnTo>
                  <a:lnTo>
                    <a:pt x="33977" y="158809"/>
                  </a:lnTo>
                  <a:lnTo>
                    <a:pt x="31582" y="155366"/>
                  </a:lnTo>
                  <a:lnTo>
                    <a:pt x="29187" y="152073"/>
                  </a:lnTo>
                  <a:lnTo>
                    <a:pt x="27092" y="148481"/>
                  </a:lnTo>
                  <a:lnTo>
                    <a:pt x="25146" y="144889"/>
                  </a:lnTo>
                  <a:lnTo>
                    <a:pt x="23350" y="141147"/>
                  </a:lnTo>
                  <a:lnTo>
                    <a:pt x="21853" y="137255"/>
                  </a:lnTo>
                  <a:lnTo>
                    <a:pt x="20356" y="133364"/>
                  </a:lnTo>
                  <a:lnTo>
                    <a:pt x="19159" y="129322"/>
                  </a:lnTo>
                  <a:lnTo>
                    <a:pt x="18111" y="125281"/>
                  </a:lnTo>
                  <a:lnTo>
                    <a:pt x="17213" y="121090"/>
                  </a:lnTo>
                  <a:lnTo>
                    <a:pt x="16465" y="116899"/>
                  </a:lnTo>
                  <a:lnTo>
                    <a:pt x="16016" y="112558"/>
                  </a:lnTo>
                  <a:lnTo>
                    <a:pt x="15716" y="108218"/>
                  </a:lnTo>
                  <a:close/>
                  <a:moveTo>
                    <a:pt x="193684" y="107469"/>
                  </a:moveTo>
                  <a:lnTo>
                    <a:pt x="193534" y="111810"/>
                  </a:lnTo>
                  <a:lnTo>
                    <a:pt x="193085" y="116001"/>
                  </a:lnTo>
                  <a:lnTo>
                    <a:pt x="192337" y="120342"/>
                  </a:lnTo>
                  <a:lnTo>
                    <a:pt x="191588" y="124383"/>
                  </a:lnTo>
                  <a:lnTo>
                    <a:pt x="190541" y="128574"/>
                  </a:lnTo>
                  <a:lnTo>
                    <a:pt x="189343" y="132615"/>
                  </a:lnTo>
                  <a:lnTo>
                    <a:pt x="187846" y="136507"/>
                  </a:lnTo>
                  <a:lnTo>
                    <a:pt x="186350" y="140399"/>
                  </a:lnTo>
                  <a:lnTo>
                    <a:pt x="184553" y="144140"/>
                  </a:lnTo>
                  <a:lnTo>
                    <a:pt x="182608" y="147733"/>
                  </a:lnTo>
                  <a:lnTo>
                    <a:pt x="180512" y="151325"/>
                  </a:lnTo>
                  <a:lnTo>
                    <a:pt x="178267" y="154768"/>
                  </a:lnTo>
                  <a:lnTo>
                    <a:pt x="175872" y="158061"/>
                  </a:lnTo>
                  <a:lnTo>
                    <a:pt x="173477" y="161354"/>
                  </a:lnTo>
                  <a:lnTo>
                    <a:pt x="170783" y="164347"/>
                  </a:lnTo>
                  <a:lnTo>
                    <a:pt x="167939" y="167341"/>
                  </a:lnTo>
                  <a:lnTo>
                    <a:pt x="164946" y="170185"/>
                  </a:lnTo>
                  <a:lnTo>
                    <a:pt x="161952" y="172879"/>
                  </a:lnTo>
                  <a:lnTo>
                    <a:pt x="158659" y="175573"/>
                  </a:lnTo>
                  <a:lnTo>
                    <a:pt x="155366" y="177968"/>
                  </a:lnTo>
                  <a:lnTo>
                    <a:pt x="151924" y="180213"/>
                  </a:lnTo>
                  <a:lnTo>
                    <a:pt x="148481" y="182309"/>
                  </a:lnTo>
                  <a:lnTo>
                    <a:pt x="144739" y="184254"/>
                  </a:lnTo>
                  <a:lnTo>
                    <a:pt x="140997" y="186050"/>
                  </a:lnTo>
                  <a:lnTo>
                    <a:pt x="137255" y="187697"/>
                  </a:lnTo>
                  <a:lnTo>
                    <a:pt x="133214" y="189044"/>
                  </a:lnTo>
                  <a:lnTo>
                    <a:pt x="129322" y="190391"/>
                  </a:lnTo>
                  <a:lnTo>
                    <a:pt x="125131" y="191439"/>
                  </a:lnTo>
                  <a:lnTo>
                    <a:pt x="121090" y="192337"/>
                  </a:lnTo>
                  <a:lnTo>
                    <a:pt x="116899" y="192936"/>
                  </a:lnTo>
                  <a:lnTo>
                    <a:pt x="112558" y="193385"/>
                  </a:lnTo>
                  <a:lnTo>
                    <a:pt x="108217" y="193684"/>
                  </a:lnTo>
                  <a:lnTo>
                    <a:pt x="108816" y="189792"/>
                  </a:lnTo>
                  <a:lnTo>
                    <a:pt x="112109" y="189493"/>
                  </a:lnTo>
                  <a:lnTo>
                    <a:pt x="115552" y="189194"/>
                  </a:lnTo>
                  <a:lnTo>
                    <a:pt x="118845" y="188745"/>
                  </a:lnTo>
                  <a:lnTo>
                    <a:pt x="122138" y="187996"/>
                  </a:lnTo>
                  <a:lnTo>
                    <a:pt x="125430" y="187398"/>
                  </a:lnTo>
                  <a:lnTo>
                    <a:pt x="127077" y="186949"/>
                  </a:lnTo>
                  <a:lnTo>
                    <a:pt x="128424" y="186500"/>
                  </a:lnTo>
                  <a:lnTo>
                    <a:pt x="128873" y="186350"/>
                  </a:lnTo>
                  <a:lnTo>
                    <a:pt x="132615" y="185152"/>
                  </a:lnTo>
                  <a:lnTo>
                    <a:pt x="136357" y="183805"/>
                  </a:lnTo>
                  <a:lnTo>
                    <a:pt x="139949" y="182309"/>
                  </a:lnTo>
                  <a:lnTo>
                    <a:pt x="143392" y="180512"/>
                  </a:lnTo>
                  <a:lnTo>
                    <a:pt x="144290" y="180063"/>
                  </a:lnTo>
                  <a:lnTo>
                    <a:pt x="144889" y="179764"/>
                  </a:lnTo>
                  <a:lnTo>
                    <a:pt x="148182" y="177968"/>
                  </a:lnTo>
                  <a:lnTo>
                    <a:pt x="151025" y="176321"/>
                  </a:lnTo>
                  <a:lnTo>
                    <a:pt x="152223" y="175573"/>
                  </a:lnTo>
                  <a:lnTo>
                    <a:pt x="153420" y="174675"/>
                  </a:lnTo>
                  <a:lnTo>
                    <a:pt x="153869" y="174376"/>
                  </a:lnTo>
                  <a:lnTo>
                    <a:pt x="153720" y="174226"/>
                  </a:lnTo>
                  <a:lnTo>
                    <a:pt x="156863" y="171981"/>
                  </a:lnTo>
                  <a:lnTo>
                    <a:pt x="160006" y="169436"/>
                  </a:lnTo>
                  <a:lnTo>
                    <a:pt x="161952" y="167790"/>
                  </a:lnTo>
                  <a:lnTo>
                    <a:pt x="164047" y="165694"/>
                  </a:lnTo>
                  <a:lnTo>
                    <a:pt x="165993" y="163748"/>
                  </a:lnTo>
                  <a:lnTo>
                    <a:pt x="168089" y="161503"/>
                  </a:lnTo>
                  <a:lnTo>
                    <a:pt x="169885" y="159408"/>
                  </a:lnTo>
                  <a:lnTo>
                    <a:pt x="170633" y="158510"/>
                  </a:lnTo>
                  <a:lnTo>
                    <a:pt x="172579" y="156115"/>
                  </a:lnTo>
                  <a:lnTo>
                    <a:pt x="173777" y="154468"/>
                  </a:lnTo>
                  <a:lnTo>
                    <a:pt x="174226" y="153870"/>
                  </a:lnTo>
                  <a:lnTo>
                    <a:pt x="175872" y="151325"/>
                  </a:lnTo>
                  <a:lnTo>
                    <a:pt x="177519" y="148781"/>
                  </a:lnTo>
                  <a:lnTo>
                    <a:pt x="179015" y="146236"/>
                  </a:lnTo>
                  <a:lnTo>
                    <a:pt x="180362" y="143542"/>
                  </a:lnTo>
                  <a:lnTo>
                    <a:pt x="181710" y="140848"/>
                  </a:lnTo>
                  <a:lnTo>
                    <a:pt x="183057" y="138153"/>
                  </a:lnTo>
                  <a:lnTo>
                    <a:pt x="184104" y="135309"/>
                  </a:lnTo>
                  <a:lnTo>
                    <a:pt x="185152" y="132466"/>
                  </a:lnTo>
                  <a:lnTo>
                    <a:pt x="186200" y="129472"/>
                  </a:lnTo>
                  <a:lnTo>
                    <a:pt x="186948" y="126478"/>
                  </a:lnTo>
                  <a:lnTo>
                    <a:pt x="187697" y="123485"/>
                  </a:lnTo>
                  <a:lnTo>
                    <a:pt x="188295" y="120491"/>
                  </a:lnTo>
                  <a:lnTo>
                    <a:pt x="188894" y="117498"/>
                  </a:lnTo>
                  <a:lnTo>
                    <a:pt x="189343" y="114354"/>
                  </a:lnTo>
                  <a:lnTo>
                    <a:pt x="189642" y="111211"/>
                  </a:lnTo>
                  <a:lnTo>
                    <a:pt x="189792" y="108068"/>
                  </a:lnTo>
                  <a:lnTo>
                    <a:pt x="193684" y="107469"/>
                  </a:lnTo>
                  <a:close/>
                  <a:moveTo>
                    <a:pt x="104925" y="105972"/>
                  </a:moveTo>
                  <a:lnTo>
                    <a:pt x="105523" y="106571"/>
                  </a:lnTo>
                  <a:lnTo>
                    <a:pt x="107020" y="108068"/>
                  </a:lnTo>
                  <a:lnTo>
                    <a:pt x="107170" y="108218"/>
                  </a:lnTo>
                  <a:lnTo>
                    <a:pt x="108217" y="109265"/>
                  </a:lnTo>
                  <a:lnTo>
                    <a:pt x="108367" y="109415"/>
                  </a:lnTo>
                  <a:lnTo>
                    <a:pt x="104925" y="109415"/>
                  </a:lnTo>
                  <a:lnTo>
                    <a:pt x="104775" y="109565"/>
                  </a:lnTo>
                  <a:lnTo>
                    <a:pt x="103278" y="109565"/>
                  </a:lnTo>
                  <a:lnTo>
                    <a:pt x="102679" y="109714"/>
                  </a:lnTo>
                  <a:lnTo>
                    <a:pt x="102530" y="109714"/>
                  </a:lnTo>
                  <a:lnTo>
                    <a:pt x="102530" y="109864"/>
                  </a:lnTo>
                  <a:lnTo>
                    <a:pt x="102530" y="110014"/>
                  </a:lnTo>
                  <a:lnTo>
                    <a:pt x="102679" y="110014"/>
                  </a:lnTo>
                  <a:lnTo>
                    <a:pt x="103877" y="110163"/>
                  </a:lnTo>
                  <a:lnTo>
                    <a:pt x="104326" y="110163"/>
                  </a:lnTo>
                  <a:lnTo>
                    <a:pt x="105523" y="110313"/>
                  </a:lnTo>
                  <a:lnTo>
                    <a:pt x="109265" y="110313"/>
                  </a:lnTo>
                  <a:lnTo>
                    <a:pt x="110612" y="111511"/>
                  </a:lnTo>
                  <a:lnTo>
                    <a:pt x="110612" y="111660"/>
                  </a:lnTo>
                  <a:lnTo>
                    <a:pt x="111361" y="112259"/>
                  </a:lnTo>
                  <a:lnTo>
                    <a:pt x="111510" y="112409"/>
                  </a:lnTo>
                  <a:lnTo>
                    <a:pt x="111959" y="112858"/>
                  </a:lnTo>
                  <a:lnTo>
                    <a:pt x="109265" y="112708"/>
                  </a:lnTo>
                  <a:lnTo>
                    <a:pt x="106571" y="112558"/>
                  </a:lnTo>
                  <a:lnTo>
                    <a:pt x="106421" y="112558"/>
                  </a:lnTo>
                  <a:lnTo>
                    <a:pt x="105673" y="112708"/>
                  </a:lnTo>
                  <a:lnTo>
                    <a:pt x="104326" y="112708"/>
                  </a:lnTo>
                  <a:lnTo>
                    <a:pt x="103278" y="112858"/>
                  </a:lnTo>
                  <a:lnTo>
                    <a:pt x="102979" y="112858"/>
                  </a:lnTo>
                  <a:lnTo>
                    <a:pt x="101781" y="113007"/>
                  </a:lnTo>
                  <a:lnTo>
                    <a:pt x="101781" y="113157"/>
                  </a:lnTo>
                  <a:lnTo>
                    <a:pt x="103727" y="113456"/>
                  </a:lnTo>
                  <a:lnTo>
                    <a:pt x="104475" y="113456"/>
                  </a:lnTo>
                  <a:lnTo>
                    <a:pt x="105673" y="113606"/>
                  </a:lnTo>
                  <a:lnTo>
                    <a:pt x="109116" y="113456"/>
                  </a:lnTo>
                  <a:lnTo>
                    <a:pt x="112408" y="113307"/>
                  </a:lnTo>
                  <a:lnTo>
                    <a:pt x="115851" y="116600"/>
                  </a:lnTo>
                  <a:lnTo>
                    <a:pt x="116599" y="117198"/>
                  </a:lnTo>
                  <a:lnTo>
                    <a:pt x="117048" y="117647"/>
                  </a:lnTo>
                  <a:lnTo>
                    <a:pt x="116749" y="119444"/>
                  </a:lnTo>
                  <a:lnTo>
                    <a:pt x="116300" y="119294"/>
                  </a:lnTo>
                  <a:lnTo>
                    <a:pt x="115552" y="119294"/>
                  </a:lnTo>
                  <a:lnTo>
                    <a:pt x="113157" y="119144"/>
                  </a:lnTo>
                  <a:lnTo>
                    <a:pt x="110762" y="119144"/>
                  </a:lnTo>
                  <a:lnTo>
                    <a:pt x="105972" y="119294"/>
                  </a:lnTo>
                  <a:lnTo>
                    <a:pt x="103577" y="119294"/>
                  </a:lnTo>
                  <a:lnTo>
                    <a:pt x="103428" y="119444"/>
                  </a:lnTo>
                  <a:lnTo>
                    <a:pt x="103428" y="119593"/>
                  </a:lnTo>
                  <a:lnTo>
                    <a:pt x="103428" y="119743"/>
                  </a:lnTo>
                  <a:lnTo>
                    <a:pt x="104625" y="119743"/>
                  </a:lnTo>
                  <a:lnTo>
                    <a:pt x="105523" y="119893"/>
                  </a:lnTo>
                  <a:lnTo>
                    <a:pt x="106721" y="119893"/>
                  </a:lnTo>
                  <a:lnTo>
                    <a:pt x="111061" y="120042"/>
                  </a:lnTo>
                  <a:lnTo>
                    <a:pt x="113307" y="120042"/>
                  </a:lnTo>
                  <a:lnTo>
                    <a:pt x="115402" y="119893"/>
                  </a:lnTo>
                  <a:lnTo>
                    <a:pt x="116150" y="119743"/>
                  </a:lnTo>
                  <a:lnTo>
                    <a:pt x="116749" y="119743"/>
                  </a:lnTo>
                  <a:lnTo>
                    <a:pt x="115851" y="126628"/>
                  </a:lnTo>
                  <a:lnTo>
                    <a:pt x="115701" y="127227"/>
                  </a:lnTo>
                  <a:lnTo>
                    <a:pt x="115552" y="127975"/>
                  </a:lnTo>
                  <a:lnTo>
                    <a:pt x="112857" y="147733"/>
                  </a:lnTo>
                  <a:lnTo>
                    <a:pt x="112708" y="149230"/>
                  </a:lnTo>
                  <a:lnTo>
                    <a:pt x="111660" y="156414"/>
                  </a:lnTo>
                  <a:lnTo>
                    <a:pt x="111510" y="158210"/>
                  </a:lnTo>
                  <a:lnTo>
                    <a:pt x="109265" y="174376"/>
                  </a:lnTo>
                  <a:lnTo>
                    <a:pt x="109116" y="175423"/>
                  </a:lnTo>
                  <a:lnTo>
                    <a:pt x="107619" y="186350"/>
                  </a:lnTo>
                  <a:lnTo>
                    <a:pt x="107170" y="189792"/>
                  </a:lnTo>
                  <a:lnTo>
                    <a:pt x="106571" y="193834"/>
                  </a:lnTo>
                  <a:lnTo>
                    <a:pt x="106122" y="197127"/>
                  </a:lnTo>
                  <a:lnTo>
                    <a:pt x="105673" y="199971"/>
                  </a:lnTo>
                  <a:lnTo>
                    <a:pt x="105224" y="203713"/>
                  </a:lnTo>
                  <a:lnTo>
                    <a:pt x="104625" y="199971"/>
                  </a:lnTo>
                  <a:lnTo>
                    <a:pt x="104176" y="197127"/>
                  </a:lnTo>
                  <a:lnTo>
                    <a:pt x="103727" y="193834"/>
                  </a:lnTo>
                  <a:lnTo>
                    <a:pt x="103128" y="189792"/>
                  </a:lnTo>
                  <a:lnTo>
                    <a:pt x="102530" y="186350"/>
                  </a:lnTo>
                  <a:lnTo>
                    <a:pt x="100883" y="175423"/>
                  </a:lnTo>
                  <a:lnTo>
                    <a:pt x="100734" y="174525"/>
                  </a:lnTo>
                  <a:lnTo>
                    <a:pt x="98339" y="158210"/>
                  </a:lnTo>
                  <a:lnTo>
                    <a:pt x="98039" y="156414"/>
                  </a:lnTo>
                  <a:lnTo>
                    <a:pt x="96992" y="149379"/>
                  </a:lnTo>
                  <a:lnTo>
                    <a:pt x="96692" y="147733"/>
                  </a:lnTo>
                  <a:lnTo>
                    <a:pt x="93848" y="128724"/>
                  </a:lnTo>
                  <a:lnTo>
                    <a:pt x="93699" y="127975"/>
                  </a:lnTo>
                  <a:lnTo>
                    <a:pt x="93699" y="127376"/>
                  </a:lnTo>
                  <a:lnTo>
                    <a:pt x="93100" y="124084"/>
                  </a:lnTo>
                  <a:lnTo>
                    <a:pt x="93100" y="123485"/>
                  </a:lnTo>
                  <a:lnTo>
                    <a:pt x="92501" y="119743"/>
                  </a:lnTo>
                  <a:lnTo>
                    <a:pt x="92501" y="119444"/>
                  </a:lnTo>
                  <a:lnTo>
                    <a:pt x="92352" y="118845"/>
                  </a:lnTo>
                  <a:lnTo>
                    <a:pt x="92651" y="118845"/>
                  </a:lnTo>
                  <a:lnTo>
                    <a:pt x="92950" y="118545"/>
                  </a:lnTo>
                  <a:lnTo>
                    <a:pt x="93549" y="117797"/>
                  </a:lnTo>
                  <a:lnTo>
                    <a:pt x="93848" y="117498"/>
                  </a:lnTo>
                  <a:lnTo>
                    <a:pt x="95495" y="115702"/>
                  </a:lnTo>
                  <a:lnTo>
                    <a:pt x="95644" y="115702"/>
                  </a:lnTo>
                  <a:lnTo>
                    <a:pt x="97141" y="113905"/>
                  </a:lnTo>
                  <a:lnTo>
                    <a:pt x="97291" y="113905"/>
                  </a:lnTo>
                  <a:lnTo>
                    <a:pt x="98937" y="112109"/>
                  </a:lnTo>
                  <a:lnTo>
                    <a:pt x="99237" y="111660"/>
                  </a:lnTo>
                  <a:lnTo>
                    <a:pt x="99386" y="112409"/>
                  </a:lnTo>
                  <a:lnTo>
                    <a:pt x="99386" y="112558"/>
                  </a:lnTo>
                  <a:lnTo>
                    <a:pt x="99386" y="113606"/>
                  </a:lnTo>
                  <a:lnTo>
                    <a:pt x="99536" y="113756"/>
                  </a:lnTo>
                  <a:lnTo>
                    <a:pt x="99686" y="113606"/>
                  </a:lnTo>
                  <a:lnTo>
                    <a:pt x="99835" y="113007"/>
                  </a:lnTo>
                  <a:lnTo>
                    <a:pt x="99835" y="112858"/>
                  </a:lnTo>
                  <a:lnTo>
                    <a:pt x="99985" y="111062"/>
                  </a:lnTo>
                  <a:lnTo>
                    <a:pt x="100584" y="110313"/>
                  </a:lnTo>
                  <a:lnTo>
                    <a:pt x="100734" y="110163"/>
                  </a:lnTo>
                  <a:lnTo>
                    <a:pt x="102230" y="108517"/>
                  </a:lnTo>
                  <a:lnTo>
                    <a:pt x="102380" y="108367"/>
                  </a:lnTo>
                  <a:lnTo>
                    <a:pt x="104176" y="106421"/>
                  </a:lnTo>
                  <a:lnTo>
                    <a:pt x="104775" y="105972"/>
                  </a:lnTo>
                  <a:close/>
                  <a:moveTo>
                    <a:pt x="103428" y="0"/>
                  </a:moveTo>
                  <a:lnTo>
                    <a:pt x="101632" y="12423"/>
                  </a:lnTo>
                  <a:lnTo>
                    <a:pt x="97141" y="12573"/>
                  </a:lnTo>
                  <a:lnTo>
                    <a:pt x="92651" y="13172"/>
                  </a:lnTo>
                  <a:lnTo>
                    <a:pt x="88161" y="13770"/>
                  </a:lnTo>
                  <a:lnTo>
                    <a:pt x="83820" y="14669"/>
                  </a:lnTo>
                  <a:lnTo>
                    <a:pt x="79629" y="15866"/>
                  </a:lnTo>
                  <a:lnTo>
                    <a:pt x="75288" y="17063"/>
                  </a:lnTo>
                  <a:lnTo>
                    <a:pt x="71247" y="18560"/>
                  </a:lnTo>
                  <a:lnTo>
                    <a:pt x="67206" y="20207"/>
                  </a:lnTo>
                  <a:lnTo>
                    <a:pt x="63314" y="22152"/>
                  </a:lnTo>
                  <a:lnTo>
                    <a:pt x="59572" y="24098"/>
                  </a:lnTo>
                  <a:lnTo>
                    <a:pt x="55830" y="26343"/>
                  </a:lnTo>
                  <a:lnTo>
                    <a:pt x="52238" y="28738"/>
                  </a:lnTo>
                  <a:lnTo>
                    <a:pt x="48795" y="31283"/>
                  </a:lnTo>
                  <a:lnTo>
                    <a:pt x="45353" y="33977"/>
                  </a:lnTo>
                  <a:lnTo>
                    <a:pt x="42209" y="36821"/>
                  </a:lnTo>
                  <a:lnTo>
                    <a:pt x="39066" y="39665"/>
                  </a:lnTo>
                  <a:lnTo>
                    <a:pt x="36072" y="42808"/>
                  </a:lnTo>
                  <a:lnTo>
                    <a:pt x="33378" y="46101"/>
                  </a:lnTo>
                  <a:lnTo>
                    <a:pt x="30684" y="49394"/>
                  </a:lnTo>
                  <a:lnTo>
                    <a:pt x="28140" y="52986"/>
                  </a:lnTo>
                  <a:lnTo>
                    <a:pt x="25894" y="56579"/>
                  </a:lnTo>
                  <a:lnTo>
                    <a:pt x="23649" y="60320"/>
                  </a:lnTo>
                  <a:lnTo>
                    <a:pt x="21703" y="64212"/>
                  </a:lnTo>
                  <a:lnTo>
                    <a:pt x="19907" y="68104"/>
                  </a:lnTo>
                  <a:lnTo>
                    <a:pt x="18261" y="72145"/>
                  </a:lnTo>
                  <a:lnTo>
                    <a:pt x="16764" y="76186"/>
                  </a:lnTo>
                  <a:lnTo>
                    <a:pt x="15567" y="80527"/>
                  </a:lnTo>
                  <a:lnTo>
                    <a:pt x="14519" y="84718"/>
                  </a:lnTo>
                  <a:lnTo>
                    <a:pt x="13621" y="89059"/>
                  </a:lnTo>
                  <a:lnTo>
                    <a:pt x="12872" y="93549"/>
                  </a:lnTo>
                  <a:lnTo>
                    <a:pt x="12573" y="98039"/>
                  </a:lnTo>
                  <a:lnTo>
                    <a:pt x="12274" y="102680"/>
                  </a:lnTo>
                  <a:lnTo>
                    <a:pt x="0" y="104476"/>
                  </a:lnTo>
                  <a:lnTo>
                    <a:pt x="0" y="106122"/>
                  </a:lnTo>
                  <a:lnTo>
                    <a:pt x="12274" y="107769"/>
                  </a:lnTo>
                  <a:lnTo>
                    <a:pt x="12573" y="112409"/>
                  </a:lnTo>
                  <a:lnTo>
                    <a:pt x="13022" y="116899"/>
                  </a:lnTo>
                  <a:lnTo>
                    <a:pt x="13770" y="121240"/>
                  </a:lnTo>
                  <a:lnTo>
                    <a:pt x="14668" y="125580"/>
                  </a:lnTo>
                  <a:lnTo>
                    <a:pt x="15716" y="129921"/>
                  </a:lnTo>
                  <a:lnTo>
                    <a:pt x="17063" y="134112"/>
                  </a:lnTo>
                  <a:lnTo>
                    <a:pt x="18560" y="138153"/>
                  </a:lnTo>
                  <a:lnTo>
                    <a:pt x="20207" y="142195"/>
                  </a:lnTo>
                  <a:lnTo>
                    <a:pt x="22003" y="146086"/>
                  </a:lnTo>
                  <a:lnTo>
                    <a:pt x="24098" y="149978"/>
                  </a:lnTo>
                  <a:lnTo>
                    <a:pt x="26343" y="153720"/>
                  </a:lnTo>
                  <a:lnTo>
                    <a:pt x="28589" y="157312"/>
                  </a:lnTo>
                  <a:lnTo>
                    <a:pt x="31133" y="160755"/>
                  </a:lnTo>
                  <a:lnTo>
                    <a:pt x="33827" y="164048"/>
                  </a:lnTo>
                  <a:lnTo>
                    <a:pt x="36671" y="167341"/>
                  </a:lnTo>
                  <a:lnTo>
                    <a:pt x="39665" y="170334"/>
                  </a:lnTo>
                  <a:lnTo>
                    <a:pt x="42808" y="173328"/>
                  </a:lnTo>
                  <a:lnTo>
                    <a:pt x="46101" y="176172"/>
                  </a:lnTo>
                  <a:lnTo>
                    <a:pt x="49394" y="178716"/>
                  </a:lnTo>
                  <a:lnTo>
                    <a:pt x="52836" y="181261"/>
                  </a:lnTo>
                  <a:lnTo>
                    <a:pt x="56578" y="183656"/>
                  </a:lnTo>
                  <a:lnTo>
                    <a:pt x="60320" y="185751"/>
                  </a:lnTo>
                  <a:lnTo>
                    <a:pt x="64062" y="187847"/>
                  </a:lnTo>
                  <a:lnTo>
                    <a:pt x="68104" y="189643"/>
                  </a:lnTo>
                  <a:lnTo>
                    <a:pt x="71995" y="191289"/>
                  </a:lnTo>
                  <a:lnTo>
                    <a:pt x="76186" y="192636"/>
                  </a:lnTo>
                  <a:lnTo>
                    <a:pt x="80377" y="193983"/>
                  </a:lnTo>
                  <a:lnTo>
                    <a:pt x="84718" y="195031"/>
                  </a:lnTo>
                  <a:lnTo>
                    <a:pt x="89059" y="195929"/>
                  </a:lnTo>
                  <a:lnTo>
                    <a:pt x="93549" y="196528"/>
                  </a:lnTo>
                  <a:lnTo>
                    <a:pt x="98039" y="196977"/>
                  </a:lnTo>
                  <a:lnTo>
                    <a:pt x="102530" y="197127"/>
                  </a:lnTo>
                  <a:lnTo>
                    <a:pt x="104475" y="209550"/>
                  </a:lnTo>
                  <a:lnTo>
                    <a:pt x="105972" y="209550"/>
                  </a:lnTo>
                  <a:lnTo>
                    <a:pt x="107768" y="197127"/>
                  </a:lnTo>
                  <a:lnTo>
                    <a:pt x="112259" y="196827"/>
                  </a:lnTo>
                  <a:lnTo>
                    <a:pt x="116749" y="196378"/>
                  </a:lnTo>
                  <a:lnTo>
                    <a:pt x="121239" y="195630"/>
                  </a:lnTo>
                  <a:lnTo>
                    <a:pt x="125580" y="194732"/>
                  </a:lnTo>
                  <a:lnTo>
                    <a:pt x="129771" y="193684"/>
                  </a:lnTo>
                  <a:lnTo>
                    <a:pt x="133962" y="192337"/>
                  </a:lnTo>
                  <a:lnTo>
                    <a:pt x="138153" y="190990"/>
                  </a:lnTo>
                  <a:lnTo>
                    <a:pt x="142194" y="189194"/>
                  </a:lnTo>
                  <a:lnTo>
                    <a:pt x="146086" y="187398"/>
                  </a:lnTo>
                  <a:lnTo>
                    <a:pt x="149828" y="185302"/>
                  </a:lnTo>
                  <a:lnTo>
                    <a:pt x="153570" y="183207"/>
                  </a:lnTo>
                  <a:lnTo>
                    <a:pt x="157162" y="180812"/>
                  </a:lnTo>
                  <a:lnTo>
                    <a:pt x="160605" y="178267"/>
                  </a:lnTo>
                  <a:lnTo>
                    <a:pt x="164047" y="175573"/>
                  </a:lnTo>
                  <a:lnTo>
                    <a:pt x="167191" y="172729"/>
                  </a:lnTo>
                  <a:lnTo>
                    <a:pt x="170334" y="169736"/>
                  </a:lnTo>
                  <a:lnTo>
                    <a:pt x="173328" y="166592"/>
                  </a:lnTo>
                  <a:lnTo>
                    <a:pt x="176022" y="163449"/>
                  </a:lnTo>
                  <a:lnTo>
                    <a:pt x="178716" y="160006"/>
                  </a:lnTo>
                  <a:lnTo>
                    <a:pt x="181260" y="156564"/>
                  </a:lnTo>
                  <a:lnTo>
                    <a:pt x="183506" y="152972"/>
                  </a:lnTo>
                  <a:lnTo>
                    <a:pt x="185751" y="149230"/>
                  </a:lnTo>
                  <a:lnTo>
                    <a:pt x="187697" y="145338"/>
                  </a:lnTo>
                  <a:lnTo>
                    <a:pt x="189493" y="141446"/>
                  </a:lnTo>
                  <a:lnTo>
                    <a:pt x="191139" y="137405"/>
                  </a:lnTo>
                  <a:lnTo>
                    <a:pt x="192636" y="133214"/>
                  </a:lnTo>
                  <a:lnTo>
                    <a:pt x="193833" y="129023"/>
                  </a:lnTo>
                  <a:lnTo>
                    <a:pt x="194881" y="124682"/>
                  </a:lnTo>
                  <a:lnTo>
                    <a:pt x="195779" y="120342"/>
                  </a:lnTo>
                  <a:lnTo>
                    <a:pt x="196378" y="116001"/>
                  </a:lnTo>
                  <a:lnTo>
                    <a:pt x="196827" y="111511"/>
                  </a:lnTo>
                  <a:lnTo>
                    <a:pt x="197126" y="106871"/>
                  </a:lnTo>
                  <a:lnTo>
                    <a:pt x="209400" y="105074"/>
                  </a:lnTo>
                  <a:lnTo>
                    <a:pt x="209400" y="103428"/>
                  </a:lnTo>
                  <a:lnTo>
                    <a:pt x="197126" y="101781"/>
                  </a:lnTo>
                  <a:lnTo>
                    <a:pt x="196827" y="97141"/>
                  </a:lnTo>
                  <a:lnTo>
                    <a:pt x="196378" y="92651"/>
                  </a:lnTo>
                  <a:lnTo>
                    <a:pt x="195630" y="88310"/>
                  </a:lnTo>
                  <a:lnTo>
                    <a:pt x="194732" y="83820"/>
                  </a:lnTo>
                  <a:lnTo>
                    <a:pt x="193684" y="79629"/>
                  </a:lnTo>
                  <a:lnTo>
                    <a:pt x="192337" y="75438"/>
                  </a:lnTo>
                  <a:lnTo>
                    <a:pt x="190840" y="71247"/>
                  </a:lnTo>
                  <a:lnTo>
                    <a:pt x="189193" y="67355"/>
                  </a:lnTo>
                  <a:lnTo>
                    <a:pt x="187397" y="63314"/>
                  </a:lnTo>
                  <a:lnTo>
                    <a:pt x="185302" y="59572"/>
                  </a:lnTo>
                  <a:lnTo>
                    <a:pt x="183057" y="55830"/>
                  </a:lnTo>
                  <a:lnTo>
                    <a:pt x="180662" y="52238"/>
                  </a:lnTo>
                  <a:lnTo>
                    <a:pt x="178267" y="48795"/>
                  </a:lnTo>
                  <a:lnTo>
                    <a:pt x="175573" y="45502"/>
                  </a:lnTo>
                  <a:lnTo>
                    <a:pt x="172729" y="42209"/>
                  </a:lnTo>
                  <a:lnTo>
                    <a:pt x="169735" y="39066"/>
                  </a:lnTo>
                  <a:lnTo>
                    <a:pt x="166592" y="36222"/>
                  </a:lnTo>
                  <a:lnTo>
                    <a:pt x="163299" y="33378"/>
                  </a:lnTo>
                  <a:lnTo>
                    <a:pt x="160006" y="30684"/>
                  </a:lnTo>
                  <a:lnTo>
                    <a:pt x="156414" y="28289"/>
                  </a:lnTo>
                  <a:lnTo>
                    <a:pt x="152822" y="25894"/>
                  </a:lnTo>
                  <a:lnTo>
                    <a:pt x="149080" y="23799"/>
                  </a:lnTo>
                  <a:lnTo>
                    <a:pt x="145338" y="21703"/>
                  </a:lnTo>
                  <a:lnTo>
                    <a:pt x="141296" y="19907"/>
                  </a:lnTo>
                  <a:lnTo>
                    <a:pt x="137405" y="18261"/>
                  </a:lnTo>
                  <a:lnTo>
                    <a:pt x="133214" y="16764"/>
                  </a:lnTo>
                  <a:lnTo>
                    <a:pt x="129023" y="15567"/>
                  </a:lnTo>
                  <a:lnTo>
                    <a:pt x="124682" y="14519"/>
                  </a:lnTo>
                  <a:lnTo>
                    <a:pt x="120341" y="13621"/>
                  </a:lnTo>
                  <a:lnTo>
                    <a:pt x="115851" y="13022"/>
                  </a:lnTo>
                  <a:lnTo>
                    <a:pt x="111361" y="12573"/>
                  </a:lnTo>
                  <a:lnTo>
                    <a:pt x="106870" y="12423"/>
                  </a:lnTo>
                  <a:lnTo>
                    <a:pt x="1049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4088775" y="2591800"/>
              <a:ext cx="18725" cy="291900"/>
            </a:xfrm>
            <a:custGeom>
              <a:avLst/>
              <a:gdLst/>
              <a:ahLst/>
              <a:cxnLst/>
              <a:rect l="l" t="t" r="r" b="b"/>
              <a:pathLst>
                <a:path w="749" h="11676" extrusionOk="0">
                  <a:moveTo>
                    <a:pt x="299" y="1"/>
                  </a:moveTo>
                  <a:lnTo>
                    <a:pt x="299" y="151"/>
                  </a:lnTo>
                  <a:lnTo>
                    <a:pt x="0" y="4791"/>
                  </a:lnTo>
                  <a:lnTo>
                    <a:pt x="150" y="9281"/>
                  </a:lnTo>
                  <a:lnTo>
                    <a:pt x="150" y="9730"/>
                  </a:lnTo>
                  <a:lnTo>
                    <a:pt x="150" y="9880"/>
                  </a:lnTo>
                  <a:lnTo>
                    <a:pt x="150" y="10329"/>
                  </a:lnTo>
                  <a:lnTo>
                    <a:pt x="150" y="10628"/>
                  </a:lnTo>
                  <a:lnTo>
                    <a:pt x="150" y="11077"/>
                  </a:lnTo>
                  <a:lnTo>
                    <a:pt x="299" y="11526"/>
                  </a:lnTo>
                  <a:lnTo>
                    <a:pt x="299" y="11676"/>
                  </a:lnTo>
                  <a:lnTo>
                    <a:pt x="599" y="11676"/>
                  </a:lnTo>
                  <a:lnTo>
                    <a:pt x="599" y="11526"/>
                  </a:lnTo>
                  <a:lnTo>
                    <a:pt x="599" y="10927"/>
                  </a:lnTo>
                  <a:lnTo>
                    <a:pt x="599" y="10628"/>
                  </a:lnTo>
                  <a:lnTo>
                    <a:pt x="748" y="10329"/>
                  </a:lnTo>
                  <a:lnTo>
                    <a:pt x="748" y="9880"/>
                  </a:lnTo>
                  <a:lnTo>
                    <a:pt x="748" y="9730"/>
                  </a:lnTo>
                  <a:lnTo>
                    <a:pt x="748" y="9281"/>
                  </a:lnTo>
                  <a:lnTo>
                    <a:pt x="748" y="4791"/>
                  </a:lnTo>
                  <a:lnTo>
                    <a:pt x="59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4253400" y="2584325"/>
              <a:ext cx="15000" cy="276925"/>
            </a:xfrm>
            <a:custGeom>
              <a:avLst/>
              <a:gdLst/>
              <a:ahLst/>
              <a:cxnLst/>
              <a:rect l="l" t="t" r="r" b="b"/>
              <a:pathLst>
                <a:path w="600" h="11077" extrusionOk="0">
                  <a:moveTo>
                    <a:pt x="151" y="0"/>
                  </a:moveTo>
                  <a:lnTo>
                    <a:pt x="1" y="2096"/>
                  </a:lnTo>
                  <a:lnTo>
                    <a:pt x="1" y="4341"/>
                  </a:lnTo>
                  <a:lnTo>
                    <a:pt x="1" y="5389"/>
                  </a:lnTo>
                  <a:lnTo>
                    <a:pt x="1" y="6287"/>
                  </a:lnTo>
                  <a:lnTo>
                    <a:pt x="151" y="10927"/>
                  </a:lnTo>
                  <a:lnTo>
                    <a:pt x="151" y="11077"/>
                  </a:lnTo>
                  <a:lnTo>
                    <a:pt x="450" y="11077"/>
                  </a:lnTo>
                  <a:lnTo>
                    <a:pt x="450" y="10927"/>
                  </a:lnTo>
                  <a:lnTo>
                    <a:pt x="600" y="5389"/>
                  </a:lnTo>
                  <a:lnTo>
                    <a:pt x="600" y="4341"/>
                  </a:lnTo>
                  <a:lnTo>
                    <a:pt x="600" y="3293"/>
                  </a:lnTo>
                  <a:lnTo>
                    <a:pt x="600" y="1647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4328250" y="2595550"/>
              <a:ext cx="26225" cy="273200"/>
            </a:xfrm>
            <a:custGeom>
              <a:avLst/>
              <a:gdLst/>
              <a:ahLst/>
              <a:cxnLst/>
              <a:rect l="l" t="t" r="r" b="b"/>
              <a:pathLst>
                <a:path w="1049" h="10928" extrusionOk="0">
                  <a:moveTo>
                    <a:pt x="449" y="1"/>
                  </a:moveTo>
                  <a:lnTo>
                    <a:pt x="449" y="150"/>
                  </a:lnTo>
                  <a:lnTo>
                    <a:pt x="300" y="1348"/>
                  </a:lnTo>
                  <a:lnTo>
                    <a:pt x="0" y="3742"/>
                  </a:lnTo>
                  <a:lnTo>
                    <a:pt x="0" y="6137"/>
                  </a:lnTo>
                  <a:lnTo>
                    <a:pt x="150" y="8532"/>
                  </a:lnTo>
                  <a:lnTo>
                    <a:pt x="449" y="10777"/>
                  </a:lnTo>
                  <a:lnTo>
                    <a:pt x="599" y="10927"/>
                  </a:lnTo>
                  <a:lnTo>
                    <a:pt x="599" y="10777"/>
                  </a:lnTo>
                  <a:lnTo>
                    <a:pt x="899" y="8383"/>
                  </a:lnTo>
                  <a:lnTo>
                    <a:pt x="1048" y="5838"/>
                  </a:lnTo>
                  <a:lnTo>
                    <a:pt x="1048" y="3144"/>
                  </a:lnTo>
                  <a:lnTo>
                    <a:pt x="749" y="749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4410575" y="2599300"/>
              <a:ext cx="22475" cy="258200"/>
            </a:xfrm>
            <a:custGeom>
              <a:avLst/>
              <a:gdLst/>
              <a:ahLst/>
              <a:cxnLst/>
              <a:rect l="l" t="t" r="r" b="b"/>
              <a:pathLst>
                <a:path w="899" h="10328" extrusionOk="0">
                  <a:moveTo>
                    <a:pt x="300" y="0"/>
                  </a:moveTo>
                  <a:lnTo>
                    <a:pt x="300" y="150"/>
                  </a:lnTo>
                  <a:lnTo>
                    <a:pt x="150" y="2844"/>
                  </a:lnTo>
                  <a:lnTo>
                    <a:pt x="0" y="5538"/>
                  </a:lnTo>
                  <a:lnTo>
                    <a:pt x="0" y="7933"/>
                  </a:lnTo>
                  <a:lnTo>
                    <a:pt x="150" y="9131"/>
                  </a:lnTo>
                  <a:lnTo>
                    <a:pt x="449" y="10328"/>
                  </a:lnTo>
                  <a:lnTo>
                    <a:pt x="599" y="10328"/>
                  </a:lnTo>
                  <a:lnTo>
                    <a:pt x="749" y="9131"/>
                  </a:lnTo>
                  <a:lnTo>
                    <a:pt x="898" y="7933"/>
                  </a:lnTo>
                  <a:lnTo>
                    <a:pt x="898" y="5538"/>
                  </a:lnTo>
                  <a:lnTo>
                    <a:pt x="898" y="2844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4489150" y="2614250"/>
              <a:ext cx="29975" cy="243250"/>
            </a:xfrm>
            <a:custGeom>
              <a:avLst/>
              <a:gdLst/>
              <a:ahLst/>
              <a:cxnLst/>
              <a:rect l="l" t="t" r="r" b="b"/>
              <a:pathLst>
                <a:path w="1199" h="9730" extrusionOk="0">
                  <a:moveTo>
                    <a:pt x="450" y="1"/>
                  </a:moveTo>
                  <a:lnTo>
                    <a:pt x="300" y="2396"/>
                  </a:lnTo>
                  <a:lnTo>
                    <a:pt x="1" y="4940"/>
                  </a:lnTo>
                  <a:lnTo>
                    <a:pt x="1" y="7335"/>
                  </a:lnTo>
                  <a:lnTo>
                    <a:pt x="150" y="8533"/>
                  </a:lnTo>
                  <a:lnTo>
                    <a:pt x="450" y="9580"/>
                  </a:lnTo>
                  <a:lnTo>
                    <a:pt x="599" y="9730"/>
                  </a:lnTo>
                  <a:lnTo>
                    <a:pt x="749" y="9580"/>
                  </a:lnTo>
                  <a:lnTo>
                    <a:pt x="899" y="8533"/>
                  </a:lnTo>
                  <a:lnTo>
                    <a:pt x="1048" y="7335"/>
                  </a:lnTo>
                  <a:lnTo>
                    <a:pt x="1198" y="4940"/>
                  </a:lnTo>
                  <a:lnTo>
                    <a:pt x="899" y="2396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4571475" y="2621750"/>
              <a:ext cx="22475" cy="243250"/>
            </a:xfrm>
            <a:custGeom>
              <a:avLst/>
              <a:gdLst/>
              <a:ahLst/>
              <a:cxnLst/>
              <a:rect l="l" t="t" r="r" b="b"/>
              <a:pathLst>
                <a:path w="899" h="9730" extrusionOk="0">
                  <a:moveTo>
                    <a:pt x="450" y="0"/>
                  </a:moveTo>
                  <a:lnTo>
                    <a:pt x="300" y="150"/>
                  </a:lnTo>
                  <a:lnTo>
                    <a:pt x="300" y="300"/>
                  </a:lnTo>
                  <a:lnTo>
                    <a:pt x="150" y="2694"/>
                  </a:lnTo>
                  <a:lnTo>
                    <a:pt x="150" y="5239"/>
                  </a:lnTo>
                  <a:lnTo>
                    <a:pt x="1" y="7484"/>
                  </a:lnTo>
                  <a:lnTo>
                    <a:pt x="150" y="8532"/>
                  </a:lnTo>
                  <a:lnTo>
                    <a:pt x="300" y="9580"/>
                  </a:lnTo>
                  <a:lnTo>
                    <a:pt x="450" y="9729"/>
                  </a:lnTo>
                  <a:lnTo>
                    <a:pt x="599" y="9580"/>
                  </a:lnTo>
                  <a:lnTo>
                    <a:pt x="899" y="8532"/>
                  </a:lnTo>
                  <a:lnTo>
                    <a:pt x="899" y="7484"/>
                  </a:lnTo>
                  <a:lnTo>
                    <a:pt x="899" y="5239"/>
                  </a:lnTo>
                  <a:lnTo>
                    <a:pt x="899" y="2694"/>
                  </a:lnTo>
                  <a:lnTo>
                    <a:pt x="599" y="300"/>
                  </a:lnTo>
                  <a:lnTo>
                    <a:pt x="599" y="1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4653800" y="2636700"/>
              <a:ext cx="22475" cy="232050"/>
            </a:xfrm>
            <a:custGeom>
              <a:avLst/>
              <a:gdLst/>
              <a:ahLst/>
              <a:cxnLst/>
              <a:rect l="l" t="t" r="r" b="b"/>
              <a:pathLst>
                <a:path w="899" h="9282" extrusionOk="0">
                  <a:moveTo>
                    <a:pt x="150" y="1"/>
                  </a:moveTo>
                  <a:lnTo>
                    <a:pt x="0" y="2246"/>
                  </a:lnTo>
                  <a:lnTo>
                    <a:pt x="0" y="4641"/>
                  </a:lnTo>
                  <a:lnTo>
                    <a:pt x="150" y="9131"/>
                  </a:lnTo>
                  <a:lnTo>
                    <a:pt x="300" y="9281"/>
                  </a:lnTo>
                  <a:lnTo>
                    <a:pt x="599" y="9281"/>
                  </a:lnTo>
                  <a:lnTo>
                    <a:pt x="599" y="9131"/>
                  </a:lnTo>
                  <a:lnTo>
                    <a:pt x="899" y="4641"/>
                  </a:lnTo>
                  <a:lnTo>
                    <a:pt x="749" y="2246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4736125" y="2640450"/>
              <a:ext cx="22475" cy="235775"/>
            </a:xfrm>
            <a:custGeom>
              <a:avLst/>
              <a:gdLst/>
              <a:ahLst/>
              <a:cxnLst/>
              <a:rect l="l" t="t" r="r" b="b"/>
              <a:pathLst>
                <a:path w="899" h="9431" extrusionOk="0">
                  <a:moveTo>
                    <a:pt x="449" y="1"/>
                  </a:moveTo>
                  <a:lnTo>
                    <a:pt x="300" y="150"/>
                  </a:lnTo>
                  <a:lnTo>
                    <a:pt x="150" y="1198"/>
                  </a:lnTo>
                  <a:lnTo>
                    <a:pt x="0" y="2246"/>
                  </a:lnTo>
                  <a:lnTo>
                    <a:pt x="0" y="4491"/>
                  </a:lnTo>
                  <a:lnTo>
                    <a:pt x="0" y="6886"/>
                  </a:lnTo>
                  <a:lnTo>
                    <a:pt x="150" y="9281"/>
                  </a:lnTo>
                  <a:lnTo>
                    <a:pt x="150" y="9430"/>
                  </a:lnTo>
                  <a:lnTo>
                    <a:pt x="449" y="9430"/>
                  </a:lnTo>
                  <a:lnTo>
                    <a:pt x="599" y="9281"/>
                  </a:lnTo>
                  <a:lnTo>
                    <a:pt x="749" y="6886"/>
                  </a:lnTo>
                  <a:lnTo>
                    <a:pt x="898" y="4491"/>
                  </a:lnTo>
                  <a:lnTo>
                    <a:pt x="898" y="2246"/>
                  </a:lnTo>
                  <a:lnTo>
                    <a:pt x="898" y="1198"/>
                  </a:lnTo>
                  <a:lnTo>
                    <a:pt x="74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4814700" y="2659175"/>
              <a:ext cx="22475" cy="205825"/>
            </a:xfrm>
            <a:custGeom>
              <a:avLst/>
              <a:gdLst/>
              <a:ahLst/>
              <a:cxnLst/>
              <a:rect l="l" t="t" r="r" b="b"/>
              <a:pathLst>
                <a:path w="899" h="8233" extrusionOk="0">
                  <a:moveTo>
                    <a:pt x="599" y="0"/>
                  </a:moveTo>
                  <a:lnTo>
                    <a:pt x="450" y="150"/>
                  </a:lnTo>
                  <a:lnTo>
                    <a:pt x="1" y="4041"/>
                  </a:lnTo>
                  <a:lnTo>
                    <a:pt x="1" y="5987"/>
                  </a:lnTo>
                  <a:lnTo>
                    <a:pt x="150" y="7933"/>
                  </a:lnTo>
                  <a:lnTo>
                    <a:pt x="300" y="8083"/>
                  </a:lnTo>
                  <a:lnTo>
                    <a:pt x="450" y="8232"/>
                  </a:lnTo>
                  <a:lnTo>
                    <a:pt x="599" y="8083"/>
                  </a:lnTo>
                  <a:lnTo>
                    <a:pt x="749" y="7933"/>
                  </a:lnTo>
                  <a:lnTo>
                    <a:pt x="899" y="5987"/>
                  </a:lnTo>
                  <a:lnTo>
                    <a:pt x="899" y="4041"/>
                  </a:lnTo>
                  <a:lnTo>
                    <a:pt x="899" y="2096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4893275" y="2670400"/>
              <a:ext cx="29975" cy="243250"/>
            </a:xfrm>
            <a:custGeom>
              <a:avLst/>
              <a:gdLst/>
              <a:ahLst/>
              <a:cxnLst/>
              <a:rect l="l" t="t" r="r" b="b"/>
              <a:pathLst>
                <a:path w="1199" h="9730" extrusionOk="0">
                  <a:moveTo>
                    <a:pt x="600" y="0"/>
                  </a:moveTo>
                  <a:lnTo>
                    <a:pt x="450" y="150"/>
                  </a:lnTo>
                  <a:lnTo>
                    <a:pt x="151" y="2245"/>
                  </a:lnTo>
                  <a:lnTo>
                    <a:pt x="1" y="4041"/>
                  </a:lnTo>
                  <a:lnTo>
                    <a:pt x="1" y="5987"/>
                  </a:lnTo>
                  <a:lnTo>
                    <a:pt x="151" y="7783"/>
                  </a:lnTo>
                  <a:lnTo>
                    <a:pt x="300" y="9580"/>
                  </a:lnTo>
                  <a:lnTo>
                    <a:pt x="450" y="9729"/>
                  </a:lnTo>
                  <a:lnTo>
                    <a:pt x="600" y="9729"/>
                  </a:lnTo>
                  <a:lnTo>
                    <a:pt x="749" y="9580"/>
                  </a:lnTo>
                  <a:lnTo>
                    <a:pt x="1049" y="7334"/>
                  </a:lnTo>
                  <a:lnTo>
                    <a:pt x="1198" y="4939"/>
                  </a:lnTo>
                  <a:lnTo>
                    <a:pt x="1049" y="2395"/>
                  </a:lnTo>
                  <a:lnTo>
                    <a:pt x="749" y="15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4975600" y="2681625"/>
              <a:ext cx="22475" cy="194600"/>
            </a:xfrm>
            <a:custGeom>
              <a:avLst/>
              <a:gdLst/>
              <a:ahLst/>
              <a:cxnLst/>
              <a:rect l="l" t="t" r="r" b="b"/>
              <a:pathLst>
                <a:path w="899" h="7784" extrusionOk="0">
                  <a:moveTo>
                    <a:pt x="300" y="0"/>
                  </a:moveTo>
                  <a:lnTo>
                    <a:pt x="150" y="1946"/>
                  </a:lnTo>
                  <a:lnTo>
                    <a:pt x="1" y="3742"/>
                  </a:lnTo>
                  <a:lnTo>
                    <a:pt x="1" y="5688"/>
                  </a:lnTo>
                  <a:lnTo>
                    <a:pt x="300" y="7484"/>
                  </a:lnTo>
                  <a:lnTo>
                    <a:pt x="300" y="7783"/>
                  </a:lnTo>
                  <a:lnTo>
                    <a:pt x="600" y="7783"/>
                  </a:lnTo>
                  <a:lnTo>
                    <a:pt x="749" y="7484"/>
                  </a:lnTo>
                  <a:lnTo>
                    <a:pt x="899" y="5688"/>
                  </a:lnTo>
                  <a:lnTo>
                    <a:pt x="899" y="3742"/>
                  </a:lnTo>
                  <a:lnTo>
                    <a:pt x="899" y="1946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5136500" y="2700325"/>
              <a:ext cx="22500" cy="164675"/>
            </a:xfrm>
            <a:custGeom>
              <a:avLst/>
              <a:gdLst/>
              <a:ahLst/>
              <a:cxnLst/>
              <a:rect l="l" t="t" r="r" b="b"/>
              <a:pathLst>
                <a:path w="900" h="6587" extrusionOk="0">
                  <a:moveTo>
                    <a:pt x="300" y="1"/>
                  </a:moveTo>
                  <a:lnTo>
                    <a:pt x="151" y="150"/>
                  </a:lnTo>
                  <a:lnTo>
                    <a:pt x="1" y="1647"/>
                  </a:lnTo>
                  <a:lnTo>
                    <a:pt x="1" y="3293"/>
                  </a:lnTo>
                  <a:lnTo>
                    <a:pt x="1" y="4940"/>
                  </a:lnTo>
                  <a:lnTo>
                    <a:pt x="300" y="6437"/>
                  </a:lnTo>
                  <a:lnTo>
                    <a:pt x="300" y="6586"/>
                  </a:lnTo>
                  <a:lnTo>
                    <a:pt x="600" y="6586"/>
                  </a:lnTo>
                  <a:lnTo>
                    <a:pt x="749" y="6437"/>
                  </a:lnTo>
                  <a:lnTo>
                    <a:pt x="749" y="5838"/>
                  </a:lnTo>
                  <a:lnTo>
                    <a:pt x="899" y="4491"/>
                  </a:lnTo>
                  <a:lnTo>
                    <a:pt x="899" y="2994"/>
                  </a:lnTo>
                  <a:lnTo>
                    <a:pt x="749" y="1497"/>
                  </a:lnTo>
                  <a:lnTo>
                    <a:pt x="600" y="1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5057925" y="2692850"/>
              <a:ext cx="22475" cy="172150"/>
            </a:xfrm>
            <a:custGeom>
              <a:avLst/>
              <a:gdLst/>
              <a:ahLst/>
              <a:cxnLst/>
              <a:rect l="l" t="t" r="r" b="b"/>
              <a:pathLst>
                <a:path w="899" h="6886" extrusionOk="0">
                  <a:moveTo>
                    <a:pt x="300" y="0"/>
                  </a:moveTo>
                  <a:lnTo>
                    <a:pt x="300" y="150"/>
                  </a:lnTo>
                  <a:lnTo>
                    <a:pt x="1" y="1647"/>
                  </a:lnTo>
                  <a:lnTo>
                    <a:pt x="1" y="3293"/>
                  </a:lnTo>
                  <a:lnTo>
                    <a:pt x="1" y="4940"/>
                  </a:lnTo>
                  <a:lnTo>
                    <a:pt x="150" y="6586"/>
                  </a:lnTo>
                  <a:lnTo>
                    <a:pt x="300" y="6736"/>
                  </a:lnTo>
                  <a:lnTo>
                    <a:pt x="450" y="6885"/>
                  </a:lnTo>
                  <a:lnTo>
                    <a:pt x="599" y="6736"/>
                  </a:lnTo>
                  <a:lnTo>
                    <a:pt x="599" y="6586"/>
                  </a:lnTo>
                  <a:lnTo>
                    <a:pt x="899" y="4940"/>
                  </a:lnTo>
                  <a:lnTo>
                    <a:pt x="899" y="3293"/>
                  </a:lnTo>
                  <a:lnTo>
                    <a:pt x="749" y="1647"/>
                  </a:lnTo>
                  <a:lnTo>
                    <a:pt x="599" y="1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5218825" y="2711550"/>
              <a:ext cx="22475" cy="149700"/>
            </a:xfrm>
            <a:custGeom>
              <a:avLst/>
              <a:gdLst/>
              <a:ahLst/>
              <a:cxnLst/>
              <a:rect l="l" t="t" r="r" b="b"/>
              <a:pathLst>
                <a:path w="899" h="5988" extrusionOk="0">
                  <a:moveTo>
                    <a:pt x="450" y="1"/>
                  </a:moveTo>
                  <a:lnTo>
                    <a:pt x="300" y="150"/>
                  </a:lnTo>
                  <a:lnTo>
                    <a:pt x="1" y="1497"/>
                  </a:lnTo>
                  <a:lnTo>
                    <a:pt x="1" y="2994"/>
                  </a:lnTo>
                  <a:lnTo>
                    <a:pt x="1" y="4491"/>
                  </a:lnTo>
                  <a:lnTo>
                    <a:pt x="151" y="5838"/>
                  </a:lnTo>
                  <a:lnTo>
                    <a:pt x="300" y="5988"/>
                  </a:lnTo>
                  <a:lnTo>
                    <a:pt x="600" y="5988"/>
                  </a:lnTo>
                  <a:lnTo>
                    <a:pt x="600" y="5838"/>
                  </a:lnTo>
                  <a:lnTo>
                    <a:pt x="899" y="4491"/>
                  </a:lnTo>
                  <a:lnTo>
                    <a:pt x="899" y="2994"/>
                  </a:lnTo>
                  <a:lnTo>
                    <a:pt x="749" y="1497"/>
                  </a:lnTo>
                  <a:lnTo>
                    <a:pt x="600" y="1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5297425" y="2726525"/>
              <a:ext cx="26200" cy="134725"/>
            </a:xfrm>
            <a:custGeom>
              <a:avLst/>
              <a:gdLst/>
              <a:ahLst/>
              <a:cxnLst/>
              <a:rect l="l" t="t" r="r" b="b"/>
              <a:pathLst>
                <a:path w="1048" h="5389" extrusionOk="0">
                  <a:moveTo>
                    <a:pt x="300" y="0"/>
                  </a:moveTo>
                  <a:lnTo>
                    <a:pt x="300" y="150"/>
                  </a:lnTo>
                  <a:lnTo>
                    <a:pt x="0" y="1347"/>
                  </a:lnTo>
                  <a:lnTo>
                    <a:pt x="0" y="2694"/>
                  </a:lnTo>
                  <a:lnTo>
                    <a:pt x="0" y="3892"/>
                  </a:lnTo>
                  <a:lnTo>
                    <a:pt x="300" y="5089"/>
                  </a:lnTo>
                  <a:lnTo>
                    <a:pt x="300" y="5239"/>
                  </a:lnTo>
                  <a:lnTo>
                    <a:pt x="449" y="5389"/>
                  </a:lnTo>
                  <a:lnTo>
                    <a:pt x="599" y="5239"/>
                  </a:lnTo>
                  <a:lnTo>
                    <a:pt x="749" y="5089"/>
                  </a:lnTo>
                  <a:lnTo>
                    <a:pt x="898" y="3892"/>
                  </a:lnTo>
                  <a:lnTo>
                    <a:pt x="1048" y="2694"/>
                  </a:lnTo>
                  <a:lnTo>
                    <a:pt x="898" y="1347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5379750" y="2734000"/>
              <a:ext cx="22475" cy="142225"/>
            </a:xfrm>
            <a:custGeom>
              <a:avLst/>
              <a:gdLst/>
              <a:ahLst/>
              <a:cxnLst/>
              <a:rect l="l" t="t" r="r" b="b"/>
              <a:pathLst>
                <a:path w="899" h="5689" extrusionOk="0">
                  <a:moveTo>
                    <a:pt x="449" y="1"/>
                  </a:moveTo>
                  <a:lnTo>
                    <a:pt x="150" y="150"/>
                  </a:lnTo>
                  <a:lnTo>
                    <a:pt x="0" y="1497"/>
                  </a:lnTo>
                  <a:lnTo>
                    <a:pt x="0" y="2994"/>
                  </a:lnTo>
                  <a:lnTo>
                    <a:pt x="0" y="4341"/>
                  </a:lnTo>
                  <a:lnTo>
                    <a:pt x="150" y="4940"/>
                  </a:lnTo>
                  <a:lnTo>
                    <a:pt x="299" y="5539"/>
                  </a:lnTo>
                  <a:lnTo>
                    <a:pt x="449" y="5688"/>
                  </a:lnTo>
                  <a:lnTo>
                    <a:pt x="599" y="5539"/>
                  </a:lnTo>
                  <a:lnTo>
                    <a:pt x="748" y="4940"/>
                  </a:lnTo>
                  <a:lnTo>
                    <a:pt x="898" y="4341"/>
                  </a:lnTo>
                  <a:lnTo>
                    <a:pt x="898" y="2994"/>
                  </a:lnTo>
                  <a:lnTo>
                    <a:pt x="748" y="1497"/>
                  </a:lnTo>
                  <a:lnTo>
                    <a:pt x="599" y="15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8"/>
            <p:cNvSpPr/>
            <p:nvPr/>
          </p:nvSpPr>
          <p:spPr>
            <a:xfrm>
              <a:off x="5458325" y="2748975"/>
              <a:ext cx="22475" cy="131000"/>
            </a:xfrm>
            <a:custGeom>
              <a:avLst/>
              <a:gdLst/>
              <a:ahLst/>
              <a:cxnLst/>
              <a:rect l="l" t="t" r="r" b="b"/>
              <a:pathLst>
                <a:path w="899" h="5240" extrusionOk="0">
                  <a:moveTo>
                    <a:pt x="300" y="0"/>
                  </a:moveTo>
                  <a:lnTo>
                    <a:pt x="300" y="150"/>
                  </a:lnTo>
                  <a:lnTo>
                    <a:pt x="150" y="1347"/>
                  </a:lnTo>
                  <a:lnTo>
                    <a:pt x="0" y="2844"/>
                  </a:lnTo>
                  <a:lnTo>
                    <a:pt x="150" y="4042"/>
                  </a:lnTo>
                  <a:lnTo>
                    <a:pt x="150" y="4640"/>
                  </a:lnTo>
                  <a:lnTo>
                    <a:pt x="449" y="5239"/>
                  </a:lnTo>
                  <a:lnTo>
                    <a:pt x="599" y="5239"/>
                  </a:lnTo>
                  <a:lnTo>
                    <a:pt x="898" y="4640"/>
                  </a:lnTo>
                  <a:lnTo>
                    <a:pt x="898" y="4042"/>
                  </a:lnTo>
                  <a:lnTo>
                    <a:pt x="898" y="2844"/>
                  </a:lnTo>
                  <a:lnTo>
                    <a:pt x="898" y="1347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8"/>
            <p:cNvSpPr/>
            <p:nvPr/>
          </p:nvSpPr>
          <p:spPr>
            <a:xfrm>
              <a:off x="5536900" y="2748975"/>
              <a:ext cx="29950" cy="134725"/>
            </a:xfrm>
            <a:custGeom>
              <a:avLst/>
              <a:gdLst/>
              <a:ahLst/>
              <a:cxnLst/>
              <a:rect l="l" t="t" r="r" b="b"/>
              <a:pathLst>
                <a:path w="1198" h="5389" extrusionOk="0">
                  <a:moveTo>
                    <a:pt x="450" y="0"/>
                  </a:moveTo>
                  <a:lnTo>
                    <a:pt x="450" y="150"/>
                  </a:lnTo>
                  <a:lnTo>
                    <a:pt x="150" y="1347"/>
                  </a:lnTo>
                  <a:lnTo>
                    <a:pt x="1" y="2695"/>
                  </a:lnTo>
                  <a:lnTo>
                    <a:pt x="150" y="4042"/>
                  </a:lnTo>
                  <a:lnTo>
                    <a:pt x="150" y="4790"/>
                  </a:lnTo>
                  <a:lnTo>
                    <a:pt x="450" y="5389"/>
                  </a:lnTo>
                  <a:lnTo>
                    <a:pt x="749" y="5389"/>
                  </a:lnTo>
                  <a:lnTo>
                    <a:pt x="1048" y="4790"/>
                  </a:lnTo>
                  <a:lnTo>
                    <a:pt x="1198" y="4042"/>
                  </a:lnTo>
                  <a:lnTo>
                    <a:pt x="1198" y="2695"/>
                  </a:lnTo>
                  <a:lnTo>
                    <a:pt x="1048" y="1347"/>
                  </a:lnTo>
                  <a:lnTo>
                    <a:pt x="749" y="15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8"/>
            <p:cNvSpPr/>
            <p:nvPr/>
          </p:nvSpPr>
          <p:spPr>
            <a:xfrm>
              <a:off x="5619225" y="2767675"/>
              <a:ext cx="26225" cy="134750"/>
            </a:xfrm>
            <a:custGeom>
              <a:avLst/>
              <a:gdLst/>
              <a:ahLst/>
              <a:cxnLst/>
              <a:rect l="l" t="t" r="r" b="b"/>
              <a:pathLst>
                <a:path w="1049" h="5390" extrusionOk="0">
                  <a:moveTo>
                    <a:pt x="599" y="1"/>
                  </a:moveTo>
                  <a:lnTo>
                    <a:pt x="450" y="150"/>
                  </a:lnTo>
                  <a:lnTo>
                    <a:pt x="150" y="1348"/>
                  </a:lnTo>
                  <a:lnTo>
                    <a:pt x="0" y="2695"/>
                  </a:lnTo>
                  <a:lnTo>
                    <a:pt x="150" y="4042"/>
                  </a:lnTo>
                  <a:lnTo>
                    <a:pt x="300" y="5239"/>
                  </a:lnTo>
                  <a:lnTo>
                    <a:pt x="599" y="5389"/>
                  </a:lnTo>
                  <a:lnTo>
                    <a:pt x="749" y="5239"/>
                  </a:lnTo>
                  <a:lnTo>
                    <a:pt x="1048" y="4042"/>
                  </a:lnTo>
                  <a:lnTo>
                    <a:pt x="1048" y="2695"/>
                  </a:lnTo>
                  <a:lnTo>
                    <a:pt x="899" y="1348"/>
                  </a:lnTo>
                  <a:lnTo>
                    <a:pt x="74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>
              <a:off x="5701550" y="2778900"/>
              <a:ext cx="22475" cy="108550"/>
            </a:xfrm>
            <a:custGeom>
              <a:avLst/>
              <a:gdLst/>
              <a:ahLst/>
              <a:cxnLst/>
              <a:rect l="l" t="t" r="r" b="b"/>
              <a:pathLst>
                <a:path w="899" h="4342" extrusionOk="0">
                  <a:moveTo>
                    <a:pt x="300" y="1"/>
                  </a:moveTo>
                  <a:lnTo>
                    <a:pt x="0" y="1049"/>
                  </a:lnTo>
                  <a:lnTo>
                    <a:pt x="0" y="2096"/>
                  </a:lnTo>
                  <a:lnTo>
                    <a:pt x="0" y="3144"/>
                  </a:lnTo>
                  <a:lnTo>
                    <a:pt x="150" y="3743"/>
                  </a:lnTo>
                  <a:lnTo>
                    <a:pt x="300" y="4192"/>
                  </a:lnTo>
                  <a:lnTo>
                    <a:pt x="449" y="4341"/>
                  </a:lnTo>
                  <a:lnTo>
                    <a:pt x="749" y="4192"/>
                  </a:lnTo>
                  <a:lnTo>
                    <a:pt x="898" y="3743"/>
                  </a:lnTo>
                  <a:lnTo>
                    <a:pt x="898" y="3144"/>
                  </a:lnTo>
                  <a:lnTo>
                    <a:pt x="898" y="2096"/>
                  </a:lnTo>
                  <a:lnTo>
                    <a:pt x="898" y="1049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>
              <a:off x="5783875" y="2786400"/>
              <a:ext cx="22475" cy="82350"/>
            </a:xfrm>
            <a:custGeom>
              <a:avLst/>
              <a:gdLst/>
              <a:ahLst/>
              <a:cxnLst/>
              <a:rect l="l" t="t" r="r" b="b"/>
              <a:pathLst>
                <a:path w="899" h="3294" extrusionOk="0">
                  <a:moveTo>
                    <a:pt x="449" y="0"/>
                  </a:moveTo>
                  <a:lnTo>
                    <a:pt x="300" y="150"/>
                  </a:lnTo>
                  <a:lnTo>
                    <a:pt x="0" y="1647"/>
                  </a:lnTo>
                  <a:lnTo>
                    <a:pt x="0" y="2395"/>
                  </a:lnTo>
                  <a:lnTo>
                    <a:pt x="150" y="3143"/>
                  </a:lnTo>
                  <a:lnTo>
                    <a:pt x="300" y="3293"/>
                  </a:lnTo>
                  <a:lnTo>
                    <a:pt x="599" y="3293"/>
                  </a:lnTo>
                  <a:lnTo>
                    <a:pt x="749" y="3143"/>
                  </a:lnTo>
                  <a:lnTo>
                    <a:pt x="898" y="2395"/>
                  </a:lnTo>
                  <a:lnTo>
                    <a:pt x="749" y="1647"/>
                  </a:lnTo>
                  <a:lnTo>
                    <a:pt x="599" y="15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>
              <a:off x="5862450" y="2793875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0"/>
                  </a:moveTo>
                  <a:lnTo>
                    <a:pt x="150" y="599"/>
                  </a:lnTo>
                  <a:lnTo>
                    <a:pt x="1" y="1348"/>
                  </a:lnTo>
                  <a:lnTo>
                    <a:pt x="150" y="1946"/>
                  </a:lnTo>
                  <a:lnTo>
                    <a:pt x="300" y="2545"/>
                  </a:lnTo>
                  <a:lnTo>
                    <a:pt x="300" y="2695"/>
                  </a:lnTo>
                  <a:lnTo>
                    <a:pt x="599" y="2695"/>
                  </a:lnTo>
                  <a:lnTo>
                    <a:pt x="749" y="2545"/>
                  </a:lnTo>
                  <a:lnTo>
                    <a:pt x="899" y="1946"/>
                  </a:lnTo>
                  <a:lnTo>
                    <a:pt x="899" y="1348"/>
                  </a:lnTo>
                  <a:lnTo>
                    <a:pt x="899" y="59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>
              <a:off x="5944775" y="2808850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0"/>
                  </a:moveTo>
                  <a:lnTo>
                    <a:pt x="150" y="599"/>
                  </a:lnTo>
                  <a:lnTo>
                    <a:pt x="1" y="1347"/>
                  </a:lnTo>
                  <a:lnTo>
                    <a:pt x="1" y="2096"/>
                  </a:lnTo>
                  <a:lnTo>
                    <a:pt x="150" y="2395"/>
                  </a:lnTo>
                  <a:lnTo>
                    <a:pt x="300" y="2545"/>
                  </a:lnTo>
                  <a:lnTo>
                    <a:pt x="450" y="2694"/>
                  </a:lnTo>
                  <a:lnTo>
                    <a:pt x="599" y="2545"/>
                  </a:lnTo>
                  <a:lnTo>
                    <a:pt x="749" y="2395"/>
                  </a:lnTo>
                  <a:lnTo>
                    <a:pt x="899" y="2096"/>
                  </a:lnTo>
                  <a:lnTo>
                    <a:pt x="899" y="1347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>
              <a:off x="6027100" y="2812575"/>
              <a:ext cx="18725" cy="59900"/>
            </a:xfrm>
            <a:custGeom>
              <a:avLst/>
              <a:gdLst/>
              <a:ahLst/>
              <a:cxnLst/>
              <a:rect l="l" t="t" r="r" b="b"/>
              <a:pathLst>
                <a:path w="749" h="2396" extrusionOk="0">
                  <a:moveTo>
                    <a:pt x="300" y="1"/>
                  </a:moveTo>
                  <a:lnTo>
                    <a:pt x="150" y="151"/>
                  </a:lnTo>
                  <a:lnTo>
                    <a:pt x="0" y="1198"/>
                  </a:lnTo>
                  <a:lnTo>
                    <a:pt x="150" y="2246"/>
                  </a:lnTo>
                  <a:lnTo>
                    <a:pt x="150" y="2396"/>
                  </a:lnTo>
                  <a:lnTo>
                    <a:pt x="449" y="2396"/>
                  </a:lnTo>
                  <a:lnTo>
                    <a:pt x="599" y="2246"/>
                  </a:lnTo>
                  <a:lnTo>
                    <a:pt x="749" y="1198"/>
                  </a:lnTo>
                  <a:lnTo>
                    <a:pt x="599" y="151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69"/>
          <p:cNvSpPr/>
          <p:nvPr/>
        </p:nvSpPr>
        <p:spPr>
          <a:xfrm flipH="1">
            <a:off x="4795238" y="110407"/>
            <a:ext cx="193235" cy="74897"/>
          </a:xfrm>
          <a:custGeom>
            <a:avLst/>
            <a:gdLst/>
            <a:ahLst/>
            <a:cxnLst/>
            <a:rect l="l" t="t" r="r" b="b"/>
            <a:pathLst>
              <a:path w="5191" h="2012" fill="none" extrusionOk="0">
                <a:moveTo>
                  <a:pt x="1353" y="1"/>
                </a:moveTo>
                <a:lnTo>
                  <a:pt x="1353" y="1"/>
                </a:lnTo>
                <a:lnTo>
                  <a:pt x="1134" y="1"/>
                </a:lnTo>
                <a:lnTo>
                  <a:pt x="878" y="74"/>
                </a:lnTo>
                <a:lnTo>
                  <a:pt x="695" y="147"/>
                </a:lnTo>
                <a:lnTo>
                  <a:pt x="476" y="257"/>
                </a:lnTo>
                <a:lnTo>
                  <a:pt x="476" y="257"/>
                </a:lnTo>
                <a:lnTo>
                  <a:pt x="329" y="330"/>
                </a:lnTo>
                <a:lnTo>
                  <a:pt x="220" y="440"/>
                </a:lnTo>
                <a:lnTo>
                  <a:pt x="0" y="659"/>
                </a:lnTo>
                <a:lnTo>
                  <a:pt x="0" y="659"/>
                </a:lnTo>
                <a:lnTo>
                  <a:pt x="110" y="805"/>
                </a:lnTo>
                <a:lnTo>
                  <a:pt x="110" y="805"/>
                </a:lnTo>
                <a:lnTo>
                  <a:pt x="293" y="769"/>
                </a:lnTo>
                <a:lnTo>
                  <a:pt x="403" y="769"/>
                </a:lnTo>
                <a:lnTo>
                  <a:pt x="476" y="732"/>
                </a:lnTo>
                <a:lnTo>
                  <a:pt x="476" y="732"/>
                </a:lnTo>
                <a:lnTo>
                  <a:pt x="622" y="659"/>
                </a:lnTo>
                <a:lnTo>
                  <a:pt x="805" y="586"/>
                </a:lnTo>
                <a:lnTo>
                  <a:pt x="951" y="549"/>
                </a:lnTo>
                <a:lnTo>
                  <a:pt x="1097" y="513"/>
                </a:lnTo>
                <a:lnTo>
                  <a:pt x="1097" y="513"/>
                </a:lnTo>
                <a:lnTo>
                  <a:pt x="1243" y="549"/>
                </a:lnTo>
                <a:lnTo>
                  <a:pt x="1389" y="586"/>
                </a:lnTo>
                <a:lnTo>
                  <a:pt x="1718" y="732"/>
                </a:lnTo>
                <a:lnTo>
                  <a:pt x="1718" y="732"/>
                </a:lnTo>
                <a:lnTo>
                  <a:pt x="1901" y="805"/>
                </a:lnTo>
                <a:lnTo>
                  <a:pt x="2120" y="842"/>
                </a:lnTo>
                <a:lnTo>
                  <a:pt x="2120" y="842"/>
                </a:lnTo>
                <a:lnTo>
                  <a:pt x="2523" y="915"/>
                </a:lnTo>
                <a:lnTo>
                  <a:pt x="2888" y="1061"/>
                </a:lnTo>
                <a:lnTo>
                  <a:pt x="3034" y="1171"/>
                </a:lnTo>
                <a:lnTo>
                  <a:pt x="3180" y="1280"/>
                </a:lnTo>
                <a:lnTo>
                  <a:pt x="3327" y="1390"/>
                </a:lnTo>
                <a:lnTo>
                  <a:pt x="3436" y="1573"/>
                </a:lnTo>
                <a:lnTo>
                  <a:pt x="3436" y="1573"/>
                </a:lnTo>
                <a:lnTo>
                  <a:pt x="3656" y="1792"/>
                </a:lnTo>
                <a:lnTo>
                  <a:pt x="3875" y="1938"/>
                </a:lnTo>
                <a:lnTo>
                  <a:pt x="4094" y="2011"/>
                </a:lnTo>
                <a:lnTo>
                  <a:pt x="4314" y="2011"/>
                </a:lnTo>
                <a:lnTo>
                  <a:pt x="4314" y="2011"/>
                </a:lnTo>
                <a:lnTo>
                  <a:pt x="4606" y="2011"/>
                </a:lnTo>
                <a:lnTo>
                  <a:pt x="4862" y="1975"/>
                </a:lnTo>
                <a:lnTo>
                  <a:pt x="4862" y="1975"/>
                </a:lnTo>
                <a:lnTo>
                  <a:pt x="4935" y="1938"/>
                </a:lnTo>
                <a:lnTo>
                  <a:pt x="5045" y="1902"/>
                </a:lnTo>
                <a:lnTo>
                  <a:pt x="5191" y="1755"/>
                </a:lnTo>
                <a:lnTo>
                  <a:pt x="5191" y="1755"/>
                </a:lnTo>
                <a:lnTo>
                  <a:pt x="5081" y="1573"/>
                </a:lnTo>
                <a:lnTo>
                  <a:pt x="5008" y="1463"/>
                </a:lnTo>
                <a:lnTo>
                  <a:pt x="4935" y="1427"/>
                </a:lnTo>
                <a:lnTo>
                  <a:pt x="4935" y="1427"/>
                </a:lnTo>
                <a:lnTo>
                  <a:pt x="3327" y="659"/>
                </a:lnTo>
                <a:lnTo>
                  <a:pt x="2523" y="293"/>
                </a:lnTo>
                <a:lnTo>
                  <a:pt x="2084" y="147"/>
                </a:lnTo>
                <a:lnTo>
                  <a:pt x="1682" y="38"/>
                </a:lnTo>
                <a:lnTo>
                  <a:pt x="1682" y="38"/>
                </a:lnTo>
                <a:lnTo>
                  <a:pt x="1353" y="1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69"/>
          <p:cNvSpPr/>
          <p:nvPr/>
        </p:nvSpPr>
        <p:spPr>
          <a:xfrm flipH="1">
            <a:off x="4683675" y="181171"/>
            <a:ext cx="107506" cy="43590"/>
          </a:xfrm>
          <a:custGeom>
            <a:avLst/>
            <a:gdLst/>
            <a:ahLst/>
            <a:cxnLst/>
            <a:rect l="l" t="t" r="r" b="b"/>
            <a:pathLst>
              <a:path w="2888" h="1171" fill="none" extrusionOk="0">
                <a:moveTo>
                  <a:pt x="622" y="1"/>
                </a:moveTo>
                <a:lnTo>
                  <a:pt x="622" y="1"/>
                </a:lnTo>
                <a:lnTo>
                  <a:pt x="585" y="622"/>
                </a:lnTo>
                <a:lnTo>
                  <a:pt x="585" y="622"/>
                </a:lnTo>
                <a:lnTo>
                  <a:pt x="0" y="805"/>
                </a:lnTo>
                <a:lnTo>
                  <a:pt x="0" y="805"/>
                </a:lnTo>
                <a:lnTo>
                  <a:pt x="0" y="914"/>
                </a:lnTo>
                <a:lnTo>
                  <a:pt x="0" y="914"/>
                </a:lnTo>
                <a:lnTo>
                  <a:pt x="695" y="1097"/>
                </a:lnTo>
                <a:lnTo>
                  <a:pt x="1024" y="1170"/>
                </a:lnTo>
                <a:lnTo>
                  <a:pt x="1353" y="1170"/>
                </a:lnTo>
                <a:lnTo>
                  <a:pt x="1353" y="1170"/>
                </a:lnTo>
                <a:lnTo>
                  <a:pt x="1426" y="1170"/>
                </a:lnTo>
                <a:lnTo>
                  <a:pt x="1426" y="1170"/>
                </a:lnTo>
                <a:lnTo>
                  <a:pt x="1791" y="1134"/>
                </a:lnTo>
                <a:lnTo>
                  <a:pt x="2157" y="1061"/>
                </a:lnTo>
                <a:lnTo>
                  <a:pt x="2888" y="841"/>
                </a:lnTo>
                <a:lnTo>
                  <a:pt x="2888" y="841"/>
                </a:lnTo>
                <a:lnTo>
                  <a:pt x="2851" y="695"/>
                </a:lnTo>
                <a:lnTo>
                  <a:pt x="2815" y="549"/>
                </a:lnTo>
                <a:lnTo>
                  <a:pt x="2742" y="439"/>
                </a:lnTo>
                <a:lnTo>
                  <a:pt x="2632" y="366"/>
                </a:lnTo>
                <a:lnTo>
                  <a:pt x="2413" y="220"/>
                </a:lnTo>
                <a:lnTo>
                  <a:pt x="2193" y="147"/>
                </a:lnTo>
                <a:lnTo>
                  <a:pt x="2193" y="147"/>
                </a:lnTo>
                <a:lnTo>
                  <a:pt x="1828" y="74"/>
                </a:lnTo>
                <a:lnTo>
                  <a:pt x="1426" y="37"/>
                </a:lnTo>
                <a:lnTo>
                  <a:pt x="622" y="1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69"/>
          <p:cNvSpPr/>
          <p:nvPr/>
        </p:nvSpPr>
        <p:spPr>
          <a:xfrm flipH="1">
            <a:off x="4840132" y="209760"/>
            <a:ext cx="27249" cy="17719"/>
          </a:xfrm>
          <a:custGeom>
            <a:avLst/>
            <a:gdLst/>
            <a:ahLst/>
            <a:cxnLst/>
            <a:rect l="l" t="t" r="r" b="b"/>
            <a:pathLst>
              <a:path w="732" h="476" fill="none" extrusionOk="0">
                <a:moveTo>
                  <a:pt x="366" y="0"/>
                </a:moveTo>
                <a:lnTo>
                  <a:pt x="366" y="0"/>
                </a:lnTo>
                <a:lnTo>
                  <a:pt x="220" y="37"/>
                </a:lnTo>
                <a:lnTo>
                  <a:pt x="1" y="73"/>
                </a:lnTo>
                <a:lnTo>
                  <a:pt x="1" y="73"/>
                </a:lnTo>
                <a:lnTo>
                  <a:pt x="110" y="329"/>
                </a:lnTo>
                <a:lnTo>
                  <a:pt x="183" y="402"/>
                </a:lnTo>
                <a:lnTo>
                  <a:pt x="220" y="439"/>
                </a:lnTo>
                <a:lnTo>
                  <a:pt x="220" y="439"/>
                </a:lnTo>
                <a:lnTo>
                  <a:pt x="366" y="475"/>
                </a:lnTo>
                <a:lnTo>
                  <a:pt x="366" y="475"/>
                </a:lnTo>
                <a:lnTo>
                  <a:pt x="512" y="475"/>
                </a:lnTo>
                <a:lnTo>
                  <a:pt x="695" y="402"/>
                </a:lnTo>
                <a:lnTo>
                  <a:pt x="695" y="402"/>
                </a:lnTo>
                <a:lnTo>
                  <a:pt x="732" y="293"/>
                </a:lnTo>
                <a:lnTo>
                  <a:pt x="732" y="220"/>
                </a:lnTo>
                <a:lnTo>
                  <a:pt x="732" y="183"/>
                </a:lnTo>
                <a:lnTo>
                  <a:pt x="732" y="183"/>
                </a:lnTo>
                <a:lnTo>
                  <a:pt x="585" y="73"/>
                </a:lnTo>
                <a:lnTo>
                  <a:pt x="403" y="0"/>
                </a:lnTo>
                <a:lnTo>
                  <a:pt x="403" y="0"/>
                </a:lnTo>
                <a:lnTo>
                  <a:pt x="366" y="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69"/>
          <p:cNvSpPr/>
          <p:nvPr/>
        </p:nvSpPr>
        <p:spPr>
          <a:xfrm flipH="1">
            <a:off x="4633310" y="207043"/>
            <a:ext cx="17719" cy="19059"/>
          </a:xfrm>
          <a:custGeom>
            <a:avLst/>
            <a:gdLst/>
            <a:ahLst/>
            <a:cxnLst/>
            <a:rect l="l" t="t" r="r" b="b"/>
            <a:pathLst>
              <a:path w="476" h="512" fill="none" extrusionOk="0">
                <a:moveTo>
                  <a:pt x="220" y="0"/>
                </a:moveTo>
                <a:lnTo>
                  <a:pt x="220" y="0"/>
                </a:lnTo>
                <a:lnTo>
                  <a:pt x="73" y="219"/>
                </a:lnTo>
                <a:lnTo>
                  <a:pt x="0" y="366"/>
                </a:lnTo>
                <a:lnTo>
                  <a:pt x="0" y="366"/>
                </a:lnTo>
                <a:lnTo>
                  <a:pt x="73" y="475"/>
                </a:lnTo>
                <a:lnTo>
                  <a:pt x="220" y="512"/>
                </a:lnTo>
                <a:lnTo>
                  <a:pt x="220" y="512"/>
                </a:lnTo>
                <a:lnTo>
                  <a:pt x="220" y="512"/>
                </a:lnTo>
                <a:lnTo>
                  <a:pt x="220" y="512"/>
                </a:lnTo>
                <a:lnTo>
                  <a:pt x="366" y="402"/>
                </a:lnTo>
                <a:lnTo>
                  <a:pt x="475" y="256"/>
                </a:lnTo>
                <a:lnTo>
                  <a:pt x="475" y="256"/>
                </a:lnTo>
                <a:lnTo>
                  <a:pt x="220" y="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7" name="Google Shape;1317;p69"/>
          <p:cNvPicPr preferRelativeResize="0"/>
          <p:nvPr/>
        </p:nvPicPr>
        <p:blipFill rotWithShape="1">
          <a:blip r:embed="rId3">
            <a:alphaModFix amt="41000"/>
          </a:blip>
          <a:srcRect r="58976"/>
          <a:stretch/>
        </p:blipFill>
        <p:spPr>
          <a:xfrm rot="-8" flipH="1">
            <a:off x="3729446" y="-2551697"/>
            <a:ext cx="2833676" cy="447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69"/>
          <p:cNvPicPr preferRelativeResize="0"/>
          <p:nvPr/>
        </p:nvPicPr>
        <p:blipFill rotWithShape="1">
          <a:blip r:embed="rId4">
            <a:alphaModFix/>
          </a:blip>
          <a:srcRect r="47976"/>
          <a:stretch/>
        </p:blipFill>
        <p:spPr>
          <a:xfrm>
            <a:off x="285350" y="517700"/>
            <a:ext cx="396420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1425" y="714238"/>
            <a:ext cx="4411175" cy="36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55"/>
          <p:cNvSpPr txBox="1">
            <a:spLocks noGrp="1"/>
          </p:cNvSpPr>
          <p:nvPr>
            <p:ph type="title"/>
          </p:nvPr>
        </p:nvSpPr>
        <p:spPr>
          <a:xfrm>
            <a:off x="655325" y="1345175"/>
            <a:ext cx="81762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Post-colonialism</a:t>
            </a:r>
            <a:endParaRPr sz="6000"/>
          </a:p>
        </p:txBody>
      </p:sp>
      <p:sp>
        <p:nvSpPr>
          <p:cNvPr id="982" name="Google Shape;982;p55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  <p:pic>
        <p:nvPicPr>
          <p:cNvPr id="983" name="Google Shape;983;p55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418819">
            <a:off x="-4119837" y="-762742"/>
            <a:ext cx="6063350" cy="392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55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3099705">
            <a:off x="6122877" y="3879420"/>
            <a:ext cx="6063349" cy="392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6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447725" y="2955276"/>
            <a:ext cx="1048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990" name="Google Shape;990;p56">
            <a:hlinkClick r:id="" action="ppaction://noaction"/>
          </p:cNvPr>
          <p:cNvSpPr txBox="1">
            <a:spLocks noGrp="1"/>
          </p:cNvSpPr>
          <p:nvPr>
            <p:ph type="title" idx="16"/>
          </p:nvPr>
        </p:nvSpPr>
        <p:spPr>
          <a:xfrm>
            <a:off x="1490825" y="2790350"/>
            <a:ext cx="28071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Post-colonialism today</a:t>
            </a:r>
            <a:endParaRPr/>
          </a:p>
        </p:txBody>
      </p:sp>
      <p:sp>
        <p:nvSpPr>
          <p:cNvPr id="991" name="Google Shape;991;p56"/>
          <p:cNvSpPr txBox="1">
            <a:spLocks noGrp="1"/>
          </p:cNvSpPr>
          <p:nvPr>
            <p:ph type="subTitle" idx="17"/>
          </p:nvPr>
        </p:nvSpPr>
        <p:spPr>
          <a:xfrm>
            <a:off x="1490825" y="3185833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6">
            <a:hlinkClick r:id="" action="ppaction://noaction"/>
          </p:cNvPr>
          <p:cNvSpPr txBox="1">
            <a:spLocks noGrp="1"/>
          </p:cNvSpPr>
          <p:nvPr>
            <p:ph type="title" idx="18"/>
          </p:nvPr>
        </p:nvSpPr>
        <p:spPr>
          <a:xfrm>
            <a:off x="5344175" y="2790350"/>
            <a:ext cx="3079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Critique</a:t>
            </a:r>
            <a:endParaRPr/>
          </a:p>
        </p:txBody>
      </p:sp>
      <p:sp>
        <p:nvSpPr>
          <p:cNvPr id="993" name="Google Shape;993;p56"/>
          <p:cNvSpPr txBox="1">
            <a:spLocks noGrp="1"/>
          </p:cNvSpPr>
          <p:nvPr>
            <p:ph type="subTitle" idx="19"/>
          </p:nvPr>
        </p:nvSpPr>
        <p:spPr>
          <a:xfrm>
            <a:off x="5344175" y="3185833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6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447725" y="1846451"/>
            <a:ext cx="1048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95" name="Google Shape;995;p56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47725" y="737625"/>
            <a:ext cx="1048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96" name="Google Shape;996;p56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4297900" y="737650"/>
            <a:ext cx="1048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97" name="Google Shape;997;p56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297900" y="1846451"/>
            <a:ext cx="1048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998" name="Google Shape;998;p56"/>
          <p:cNvSpPr txBox="1">
            <a:spLocks noGrp="1"/>
          </p:cNvSpPr>
          <p:nvPr>
            <p:ph type="title" idx="15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999" name="Google Shape;999;p56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1490826" y="572707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Colonialism</a:t>
            </a:r>
            <a:endParaRPr/>
          </a:p>
        </p:txBody>
      </p:sp>
      <p:sp>
        <p:nvSpPr>
          <p:cNvPr id="1000" name="Google Shape;1000;p56"/>
          <p:cNvSpPr txBox="1">
            <a:spLocks noGrp="1"/>
          </p:cNvSpPr>
          <p:nvPr>
            <p:ph type="subTitle" idx="1"/>
          </p:nvPr>
        </p:nvSpPr>
        <p:spPr>
          <a:xfrm>
            <a:off x="1490825" y="968179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introduction</a:t>
            </a:r>
            <a:endParaRPr/>
          </a:p>
        </p:txBody>
      </p:sp>
      <p:sp>
        <p:nvSpPr>
          <p:cNvPr id="1001" name="Google Shape;1001;p56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5344175" y="572700"/>
            <a:ext cx="28533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Postcolonialism</a:t>
            </a:r>
            <a:endParaRPr/>
          </a:p>
        </p:txBody>
      </p:sp>
      <p:sp>
        <p:nvSpPr>
          <p:cNvPr id="1002" name="Google Shape;1002;p56"/>
          <p:cNvSpPr txBox="1">
            <a:spLocks noGrp="1"/>
          </p:cNvSpPr>
          <p:nvPr>
            <p:ph type="subTitle" idx="3"/>
          </p:nvPr>
        </p:nvSpPr>
        <p:spPr>
          <a:xfrm>
            <a:off x="5344175" y="968179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of postcolonialism</a:t>
            </a:r>
            <a:endParaRPr/>
          </a:p>
        </p:txBody>
      </p:sp>
      <p:sp>
        <p:nvSpPr>
          <p:cNvPr id="1003" name="Google Shape;1003;p56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1490826" y="1681515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thinkers</a:t>
            </a:r>
            <a:endParaRPr/>
          </a:p>
        </p:txBody>
      </p:sp>
      <p:sp>
        <p:nvSpPr>
          <p:cNvPr id="1004" name="Google Shape;1004;p56"/>
          <p:cNvSpPr txBox="1">
            <a:spLocks noGrp="1"/>
          </p:cNvSpPr>
          <p:nvPr>
            <p:ph type="subTitle" idx="5"/>
          </p:nvPr>
        </p:nvSpPr>
        <p:spPr>
          <a:xfrm>
            <a:off x="1490825" y="2077007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56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5344173" y="1681515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concepts</a:t>
            </a:r>
            <a:endParaRPr/>
          </a:p>
        </p:txBody>
      </p:sp>
      <p:sp>
        <p:nvSpPr>
          <p:cNvPr id="1006" name="Google Shape;1006;p56"/>
          <p:cNvSpPr txBox="1">
            <a:spLocks noGrp="1"/>
          </p:cNvSpPr>
          <p:nvPr>
            <p:ph type="subTitle" idx="7"/>
          </p:nvPr>
        </p:nvSpPr>
        <p:spPr>
          <a:xfrm>
            <a:off x="5344175" y="2077007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7" name="Google Shape;1007;p56"/>
          <p:cNvCxnSpPr/>
          <p:nvPr/>
        </p:nvCxnSpPr>
        <p:spPr>
          <a:xfrm>
            <a:off x="567875" y="1440486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8" name="Google Shape;1008;p56"/>
          <p:cNvCxnSpPr/>
          <p:nvPr/>
        </p:nvCxnSpPr>
        <p:spPr>
          <a:xfrm>
            <a:off x="567875" y="2555436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9" name="Google Shape;1009;p56"/>
          <p:cNvCxnSpPr/>
          <p:nvPr/>
        </p:nvCxnSpPr>
        <p:spPr>
          <a:xfrm>
            <a:off x="567875" y="3659861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0" name="Google Shape;1010;p56"/>
          <p:cNvCxnSpPr/>
          <p:nvPr/>
        </p:nvCxnSpPr>
        <p:spPr>
          <a:xfrm>
            <a:off x="4418050" y="1440486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1" name="Google Shape;1011;p56"/>
          <p:cNvCxnSpPr/>
          <p:nvPr/>
        </p:nvCxnSpPr>
        <p:spPr>
          <a:xfrm>
            <a:off x="4418050" y="2555436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2" name="Google Shape;1012;p56"/>
          <p:cNvCxnSpPr/>
          <p:nvPr/>
        </p:nvCxnSpPr>
        <p:spPr>
          <a:xfrm>
            <a:off x="4418050" y="3659861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3" name="Google Shape;1013;p56">
            <a:hlinkClick r:id="" action="ppaction://noaction"/>
          </p:cNvPr>
          <p:cNvSpPr txBox="1">
            <a:spLocks noGrp="1"/>
          </p:cNvSpPr>
          <p:nvPr>
            <p:ph type="title" idx="21"/>
          </p:nvPr>
        </p:nvSpPr>
        <p:spPr>
          <a:xfrm>
            <a:off x="4297900" y="2955276"/>
            <a:ext cx="1048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014" name="Google Shape;1014;p56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47725" y="4007725"/>
            <a:ext cx="1048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015" name="Google Shape;1015;p56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4297900" y="4007750"/>
            <a:ext cx="1048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1016" name="Google Shape;1016;p56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1490826" y="3842807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017" name="Google Shape;1017;p56"/>
          <p:cNvSpPr txBox="1">
            <a:spLocks noGrp="1"/>
          </p:cNvSpPr>
          <p:nvPr>
            <p:ph type="subTitle" idx="1"/>
          </p:nvPr>
        </p:nvSpPr>
        <p:spPr>
          <a:xfrm>
            <a:off x="1490825" y="4238279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56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5344175" y="3842800"/>
            <a:ext cx="28533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019" name="Google Shape;1019;p56"/>
          <p:cNvSpPr txBox="1">
            <a:spLocks noGrp="1"/>
          </p:cNvSpPr>
          <p:nvPr>
            <p:ph type="subTitle" idx="3"/>
          </p:nvPr>
        </p:nvSpPr>
        <p:spPr>
          <a:xfrm>
            <a:off x="5344175" y="4238279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20" name="Google Shape;1020;p56"/>
          <p:cNvCxnSpPr/>
          <p:nvPr/>
        </p:nvCxnSpPr>
        <p:spPr>
          <a:xfrm>
            <a:off x="567875" y="4710586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1" name="Google Shape;1021;p56"/>
          <p:cNvCxnSpPr/>
          <p:nvPr/>
        </p:nvCxnSpPr>
        <p:spPr>
          <a:xfrm>
            <a:off x="4418050" y="4710586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7"/>
          <p:cNvSpPr txBox="1">
            <a:spLocks noGrp="1"/>
          </p:cNvSpPr>
          <p:nvPr>
            <p:ph type="body" idx="1"/>
          </p:nvPr>
        </p:nvSpPr>
        <p:spPr>
          <a:xfrm>
            <a:off x="622975" y="1413875"/>
            <a:ext cx="5198700" cy="33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Colonialism is defined as </a:t>
            </a:r>
            <a:r>
              <a:rPr lang="en" i="1">
                <a:solidFill>
                  <a:schemeClr val="accent1"/>
                </a:solidFill>
              </a:rPr>
              <a:t>full or partial control by one power over another country, area or people.</a:t>
            </a:r>
            <a:endParaRPr i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➔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Colonialism in the Antiquity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➔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Europeans colonized large parts of the world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◆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search of new markets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◆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1900, controlled 75% of the world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➔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ideology</a:t>
            </a: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colonialism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◆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justification for the colonization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◆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“Civilize the uncivilized”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◆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Superiority and inferiority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➔"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effects of colonialism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Google Shape;1027;p57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86918">
            <a:off x="4923369" y="1341135"/>
            <a:ext cx="6907361" cy="44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57">
            <a:hlinkClick r:id="" action="ppaction://noaction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3400" y="457700"/>
            <a:ext cx="46890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Colonialism</a:t>
            </a:r>
            <a:endParaRPr sz="4100"/>
          </a:p>
        </p:txBody>
      </p:sp>
      <p:cxnSp>
        <p:nvCxnSpPr>
          <p:cNvPr id="1029" name="Google Shape;1029;p57"/>
          <p:cNvCxnSpPr/>
          <p:nvPr/>
        </p:nvCxnSpPr>
        <p:spPr>
          <a:xfrm>
            <a:off x="622975" y="1156761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58"/>
          <p:cNvSpPr txBox="1">
            <a:spLocks noGrp="1"/>
          </p:cNvSpPr>
          <p:nvPr>
            <p:ph type="subTitle" idx="1"/>
          </p:nvPr>
        </p:nvSpPr>
        <p:spPr>
          <a:xfrm>
            <a:off x="1302850" y="1431675"/>
            <a:ext cx="6833700" cy="26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Jupiter's rotation period</a:t>
            </a:r>
            <a:endParaRPr/>
          </a:p>
        </p:txBody>
      </p:sp>
      <p:sp>
        <p:nvSpPr>
          <p:cNvPr id="1035" name="Google Shape;1035;p58"/>
          <p:cNvSpPr txBox="1">
            <a:spLocks noGrp="1"/>
          </p:cNvSpPr>
          <p:nvPr>
            <p:ph type="title" idx="2"/>
          </p:nvPr>
        </p:nvSpPr>
        <p:spPr>
          <a:xfrm>
            <a:off x="2172588" y="343306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</a:t>
            </a:r>
            <a:endParaRPr/>
          </a:p>
        </p:txBody>
      </p:sp>
      <p:pic>
        <p:nvPicPr>
          <p:cNvPr id="1036" name="Google Shape;103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60" y="0"/>
            <a:ext cx="88512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Google Shape;1041;p59"/>
          <p:cNvPicPr preferRelativeResize="0"/>
          <p:nvPr/>
        </p:nvPicPr>
        <p:blipFill rotWithShape="1">
          <a:blip r:embed="rId3">
            <a:alphaModFix amt="94000"/>
          </a:blip>
          <a:srcRect l="16666" r="16666"/>
          <a:stretch/>
        </p:blipFill>
        <p:spPr>
          <a:xfrm>
            <a:off x="-2594000" y="-387025"/>
            <a:ext cx="6396600" cy="6396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2" name="Google Shape;1042;p59"/>
          <p:cNvSpPr txBox="1">
            <a:spLocks noGrp="1"/>
          </p:cNvSpPr>
          <p:nvPr>
            <p:ph type="title"/>
          </p:nvPr>
        </p:nvSpPr>
        <p:spPr>
          <a:xfrm>
            <a:off x="4651025" y="487672"/>
            <a:ext cx="4562400" cy="1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Post-colonialism</a:t>
            </a:r>
            <a:endParaRPr/>
          </a:p>
        </p:txBody>
      </p:sp>
      <p:sp>
        <p:nvSpPr>
          <p:cNvPr id="1043" name="Google Shape;1043;p59"/>
          <p:cNvSpPr txBox="1">
            <a:spLocks noGrp="1"/>
          </p:cNvSpPr>
          <p:nvPr>
            <p:ph type="subTitle" idx="1"/>
          </p:nvPr>
        </p:nvSpPr>
        <p:spPr>
          <a:xfrm>
            <a:off x="4633300" y="1595700"/>
            <a:ext cx="4282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>
                <a:solidFill>
                  <a:srgbClr val="000000"/>
                </a:solidFill>
              </a:rPr>
              <a:t>“Postcolonialism</a:t>
            </a:r>
            <a:r>
              <a:rPr lang="en" sz="1100" i="1">
                <a:solidFill>
                  <a:srgbClr val="000000"/>
                </a:solidFill>
              </a:rPr>
              <a:t>, the historical period or state of affairs representing the </a:t>
            </a:r>
            <a:r>
              <a:rPr lang="en" sz="1100" b="1" i="1">
                <a:solidFill>
                  <a:srgbClr val="000000"/>
                </a:solidFill>
              </a:rPr>
              <a:t>aftermath</a:t>
            </a:r>
            <a:r>
              <a:rPr lang="en" sz="1100" i="1">
                <a:solidFill>
                  <a:srgbClr val="000000"/>
                </a:solidFill>
              </a:rPr>
              <a:t> of Western colonialism”</a:t>
            </a:r>
            <a:endParaRPr sz="11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59"/>
          <p:cNvSpPr/>
          <p:nvPr/>
        </p:nvSpPr>
        <p:spPr>
          <a:xfrm flipH="1">
            <a:off x="4795238" y="110407"/>
            <a:ext cx="193235" cy="74897"/>
          </a:xfrm>
          <a:custGeom>
            <a:avLst/>
            <a:gdLst/>
            <a:ahLst/>
            <a:cxnLst/>
            <a:rect l="l" t="t" r="r" b="b"/>
            <a:pathLst>
              <a:path w="5191" h="2012" fill="none" extrusionOk="0">
                <a:moveTo>
                  <a:pt x="1353" y="1"/>
                </a:moveTo>
                <a:lnTo>
                  <a:pt x="1353" y="1"/>
                </a:lnTo>
                <a:lnTo>
                  <a:pt x="1134" y="1"/>
                </a:lnTo>
                <a:lnTo>
                  <a:pt x="878" y="74"/>
                </a:lnTo>
                <a:lnTo>
                  <a:pt x="695" y="147"/>
                </a:lnTo>
                <a:lnTo>
                  <a:pt x="476" y="257"/>
                </a:lnTo>
                <a:lnTo>
                  <a:pt x="476" y="257"/>
                </a:lnTo>
                <a:lnTo>
                  <a:pt x="329" y="330"/>
                </a:lnTo>
                <a:lnTo>
                  <a:pt x="220" y="440"/>
                </a:lnTo>
                <a:lnTo>
                  <a:pt x="0" y="659"/>
                </a:lnTo>
                <a:lnTo>
                  <a:pt x="0" y="659"/>
                </a:lnTo>
                <a:lnTo>
                  <a:pt x="110" y="805"/>
                </a:lnTo>
                <a:lnTo>
                  <a:pt x="110" y="805"/>
                </a:lnTo>
                <a:lnTo>
                  <a:pt x="293" y="769"/>
                </a:lnTo>
                <a:lnTo>
                  <a:pt x="403" y="769"/>
                </a:lnTo>
                <a:lnTo>
                  <a:pt x="476" y="732"/>
                </a:lnTo>
                <a:lnTo>
                  <a:pt x="476" y="732"/>
                </a:lnTo>
                <a:lnTo>
                  <a:pt x="622" y="659"/>
                </a:lnTo>
                <a:lnTo>
                  <a:pt x="805" y="586"/>
                </a:lnTo>
                <a:lnTo>
                  <a:pt x="951" y="549"/>
                </a:lnTo>
                <a:lnTo>
                  <a:pt x="1097" y="513"/>
                </a:lnTo>
                <a:lnTo>
                  <a:pt x="1097" y="513"/>
                </a:lnTo>
                <a:lnTo>
                  <a:pt x="1243" y="549"/>
                </a:lnTo>
                <a:lnTo>
                  <a:pt x="1389" y="586"/>
                </a:lnTo>
                <a:lnTo>
                  <a:pt x="1718" y="732"/>
                </a:lnTo>
                <a:lnTo>
                  <a:pt x="1718" y="732"/>
                </a:lnTo>
                <a:lnTo>
                  <a:pt x="1901" y="805"/>
                </a:lnTo>
                <a:lnTo>
                  <a:pt x="2120" y="842"/>
                </a:lnTo>
                <a:lnTo>
                  <a:pt x="2120" y="842"/>
                </a:lnTo>
                <a:lnTo>
                  <a:pt x="2523" y="915"/>
                </a:lnTo>
                <a:lnTo>
                  <a:pt x="2888" y="1061"/>
                </a:lnTo>
                <a:lnTo>
                  <a:pt x="3034" y="1171"/>
                </a:lnTo>
                <a:lnTo>
                  <a:pt x="3180" y="1280"/>
                </a:lnTo>
                <a:lnTo>
                  <a:pt x="3327" y="1390"/>
                </a:lnTo>
                <a:lnTo>
                  <a:pt x="3436" y="1573"/>
                </a:lnTo>
                <a:lnTo>
                  <a:pt x="3436" y="1573"/>
                </a:lnTo>
                <a:lnTo>
                  <a:pt x="3656" y="1792"/>
                </a:lnTo>
                <a:lnTo>
                  <a:pt x="3875" y="1938"/>
                </a:lnTo>
                <a:lnTo>
                  <a:pt x="4094" y="2011"/>
                </a:lnTo>
                <a:lnTo>
                  <a:pt x="4314" y="2011"/>
                </a:lnTo>
                <a:lnTo>
                  <a:pt x="4314" y="2011"/>
                </a:lnTo>
                <a:lnTo>
                  <a:pt x="4606" y="2011"/>
                </a:lnTo>
                <a:lnTo>
                  <a:pt x="4862" y="1975"/>
                </a:lnTo>
                <a:lnTo>
                  <a:pt x="4862" y="1975"/>
                </a:lnTo>
                <a:lnTo>
                  <a:pt x="4935" y="1938"/>
                </a:lnTo>
                <a:lnTo>
                  <a:pt x="5045" y="1902"/>
                </a:lnTo>
                <a:lnTo>
                  <a:pt x="5191" y="1755"/>
                </a:lnTo>
                <a:lnTo>
                  <a:pt x="5191" y="1755"/>
                </a:lnTo>
                <a:lnTo>
                  <a:pt x="5081" y="1573"/>
                </a:lnTo>
                <a:lnTo>
                  <a:pt x="5008" y="1463"/>
                </a:lnTo>
                <a:lnTo>
                  <a:pt x="4935" y="1427"/>
                </a:lnTo>
                <a:lnTo>
                  <a:pt x="4935" y="1427"/>
                </a:lnTo>
                <a:lnTo>
                  <a:pt x="3327" y="659"/>
                </a:lnTo>
                <a:lnTo>
                  <a:pt x="2523" y="293"/>
                </a:lnTo>
                <a:lnTo>
                  <a:pt x="2084" y="147"/>
                </a:lnTo>
                <a:lnTo>
                  <a:pt x="1682" y="38"/>
                </a:lnTo>
                <a:lnTo>
                  <a:pt x="1682" y="38"/>
                </a:lnTo>
                <a:lnTo>
                  <a:pt x="1353" y="1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59"/>
          <p:cNvSpPr/>
          <p:nvPr/>
        </p:nvSpPr>
        <p:spPr>
          <a:xfrm flipH="1">
            <a:off x="5041300" y="-43579"/>
            <a:ext cx="107506" cy="43590"/>
          </a:xfrm>
          <a:custGeom>
            <a:avLst/>
            <a:gdLst/>
            <a:ahLst/>
            <a:cxnLst/>
            <a:rect l="l" t="t" r="r" b="b"/>
            <a:pathLst>
              <a:path w="2888" h="1171" fill="none" extrusionOk="0">
                <a:moveTo>
                  <a:pt x="622" y="1"/>
                </a:moveTo>
                <a:lnTo>
                  <a:pt x="622" y="1"/>
                </a:lnTo>
                <a:lnTo>
                  <a:pt x="585" y="622"/>
                </a:lnTo>
                <a:lnTo>
                  <a:pt x="585" y="622"/>
                </a:lnTo>
                <a:lnTo>
                  <a:pt x="0" y="805"/>
                </a:lnTo>
                <a:lnTo>
                  <a:pt x="0" y="805"/>
                </a:lnTo>
                <a:lnTo>
                  <a:pt x="0" y="914"/>
                </a:lnTo>
                <a:lnTo>
                  <a:pt x="0" y="914"/>
                </a:lnTo>
                <a:lnTo>
                  <a:pt x="695" y="1097"/>
                </a:lnTo>
                <a:lnTo>
                  <a:pt x="1024" y="1170"/>
                </a:lnTo>
                <a:lnTo>
                  <a:pt x="1353" y="1170"/>
                </a:lnTo>
                <a:lnTo>
                  <a:pt x="1353" y="1170"/>
                </a:lnTo>
                <a:lnTo>
                  <a:pt x="1426" y="1170"/>
                </a:lnTo>
                <a:lnTo>
                  <a:pt x="1426" y="1170"/>
                </a:lnTo>
                <a:lnTo>
                  <a:pt x="1791" y="1134"/>
                </a:lnTo>
                <a:lnTo>
                  <a:pt x="2157" y="1061"/>
                </a:lnTo>
                <a:lnTo>
                  <a:pt x="2888" y="841"/>
                </a:lnTo>
                <a:lnTo>
                  <a:pt x="2888" y="841"/>
                </a:lnTo>
                <a:lnTo>
                  <a:pt x="2851" y="695"/>
                </a:lnTo>
                <a:lnTo>
                  <a:pt x="2815" y="549"/>
                </a:lnTo>
                <a:lnTo>
                  <a:pt x="2742" y="439"/>
                </a:lnTo>
                <a:lnTo>
                  <a:pt x="2632" y="366"/>
                </a:lnTo>
                <a:lnTo>
                  <a:pt x="2413" y="220"/>
                </a:lnTo>
                <a:lnTo>
                  <a:pt x="2193" y="147"/>
                </a:lnTo>
                <a:lnTo>
                  <a:pt x="2193" y="147"/>
                </a:lnTo>
                <a:lnTo>
                  <a:pt x="1828" y="74"/>
                </a:lnTo>
                <a:lnTo>
                  <a:pt x="1426" y="37"/>
                </a:lnTo>
                <a:lnTo>
                  <a:pt x="622" y="1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59"/>
          <p:cNvSpPr/>
          <p:nvPr/>
        </p:nvSpPr>
        <p:spPr>
          <a:xfrm flipH="1">
            <a:off x="4840132" y="209760"/>
            <a:ext cx="27249" cy="17719"/>
          </a:xfrm>
          <a:custGeom>
            <a:avLst/>
            <a:gdLst/>
            <a:ahLst/>
            <a:cxnLst/>
            <a:rect l="l" t="t" r="r" b="b"/>
            <a:pathLst>
              <a:path w="732" h="476" fill="none" extrusionOk="0">
                <a:moveTo>
                  <a:pt x="366" y="0"/>
                </a:moveTo>
                <a:lnTo>
                  <a:pt x="366" y="0"/>
                </a:lnTo>
                <a:lnTo>
                  <a:pt x="220" y="37"/>
                </a:lnTo>
                <a:lnTo>
                  <a:pt x="1" y="73"/>
                </a:lnTo>
                <a:lnTo>
                  <a:pt x="1" y="73"/>
                </a:lnTo>
                <a:lnTo>
                  <a:pt x="110" y="329"/>
                </a:lnTo>
                <a:lnTo>
                  <a:pt x="183" y="402"/>
                </a:lnTo>
                <a:lnTo>
                  <a:pt x="220" y="439"/>
                </a:lnTo>
                <a:lnTo>
                  <a:pt x="220" y="439"/>
                </a:lnTo>
                <a:lnTo>
                  <a:pt x="366" y="475"/>
                </a:lnTo>
                <a:lnTo>
                  <a:pt x="366" y="475"/>
                </a:lnTo>
                <a:lnTo>
                  <a:pt x="512" y="475"/>
                </a:lnTo>
                <a:lnTo>
                  <a:pt x="695" y="402"/>
                </a:lnTo>
                <a:lnTo>
                  <a:pt x="695" y="402"/>
                </a:lnTo>
                <a:lnTo>
                  <a:pt x="732" y="293"/>
                </a:lnTo>
                <a:lnTo>
                  <a:pt x="732" y="220"/>
                </a:lnTo>
                <a:lnTo>
                  <a:pt x="732" y="183"/>
                </a:lnTo>
                <a:lnTo>
                  <a:pt x="732" y="183"/>
                </a:lnTo>
                <a:lnTo>
                  <a:pt x="585" y="73"/>
                </a:lnTo>
                <a:lnTo>
                  <a:pt x="403" y="0"/>
                </a:lnTo>
                <a:lnTo>
                  <a:pt x="403" y="0"/>
                </a:lnTo>
                <a:lnTo>
                  <a:pt x="366" y="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59"/>
          <p:cNvSpPr/>
          <p:nvPr/>
        </p:nvSpPr>
        <p:spPr>
          <a:xfrm flipH="1">
            <a:off x="4633310" y="207043"/>
            <a:ext cx="17719" cy="19059"/>
          </a:xfrm>
          <a:custGeom>
            <a:avLst/>
            <a:gdLst/>
            <a:ahLst/>
            <a:cxnLst/>
            <a:rect l="l" t="t" r="r" b="b"/>
            <a:pathLst>
              <a:path w="476" h="512" fill="none" extrusionOk="0">
                <a:moveTo>
                  <a:pt x="220" y="0"/>
                </a:moveTo>
                <a:lnTo>
                  <a:pt x="220" y="0"/>
                </a:lnTo>
                <a:lnTo>
                  <a:pt x="73" y="219"/>
                </a:lnTo>
                <a:lnTo>
                  <a:pt x="0" y="366"/>
                </a:lnTo>
                <a:lnTo>
                  <a:pt x="0" y="366"/>
                </a:lnTo>
                <a:lnTo>
                  <a:pt x="73" y="475"/>
                </a:lnTo>
                <a:lnTo>
                  <a:pt x="220" y="512"/>
                </a:lnTo>
                <a:lnTo>
                  <a:pt x="220" y="512"/>
                </a:lnTo>
                <a:lnTo>
                  <a:pt x="220" y="512"/>
                </a:lnTo>
                <a:lnTo>
                  <a:pt x="220" y="512"/>
                </a:lnTo>
                <a:lnTo>
                  <a:pt x="366" y="402"/>
                </a:lnTo>
                <a:lnTo>
                  <a:pt x="475" y="256"/>
                </a:lnTo>
                <a:lnTo>
                  <a:pt x="475" y="256"/>
                </a:lnTo>
                <a:lnTo>
                  <a:pt x="220" y="0"/>
                </a:lnTo>
              </a:path>
            </a:pathLst>
          </a:custGeom>
          <a:solidFill>
            <a:schemeClr val="dk1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8" name="Google Shape;1048;p59"/>
          <p:cNvPicPr preferRelativeResize="0"/>
          <p:nvPr/>
        </p:nvPicPr>
        <p:blipFill rotWithShape="1">
          <a:blip r:embed="rId4">
            <a:alphaModFix amt="41000"/>
          </a:blip>
          <a:srcRect r="60271"/>
          <a:stretch/>
        </p:blipFill>
        <p:spPr>
          <a:xfrm rot="-13" flipH="1">
            <a:off x="3614349" y="-1752895"/>
            <a:ext cx="2636150" cy="42980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59"/>
          <p:cNvSpPr txBox="1"/>
          <p:nvPr/>
        </p:nvSpPr>
        <p:spPr>
          <a:xfrm>
            <a:off x="4633300" y="2326050"/>
            <a:ext cx="40917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Work Sans"/>
                <a:ea typeface="Work Sans"/>
                <a:cs typeface="Work Sans"/>
                <a:sym typeface="Work Sans"/>
              </a:rPr>
              <a:t> “the term can also be used to describe the </a:t>
            </a:r>
            <a:r>
              <a:rPr lang="en" sz="1100" i="1"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5"/>
              </a:rPr>
              <a:t>concurrent</a:t>
            </a:r>
            <a:r>
              <a:rPr lang="en" sz="1100" i="1">
                <a:latin typeface="Work Sans"/>
                <a:ea typeface="Work Sans"/>
                <a:cs typeface="Work Sans"/>
                <a:sym typeface="Work Sans"/>
              </a:rPr>
              <a:t> project </a:t>
            </a:r>
            <a:r>
              <a:rPr lang="en" sz="1100" b="1" i="1">
                <a:latin typeface="Work Sans"/>
                <a:ea typeface="Work Sans"/>
                <a:cs typeface="Work Sans"/>
                <a:sym typeface="Work Sans"/>
              </a:rPr>
              <a:t>to reclaim and rethink</a:t>
            </a:r>
            <a:r>
              <a:rPr lang="en" sz="1100" i="1">
                <a:latin typeface="Work Sans"/>
                <a:ea typeface="Work Sans"/>
                <a:cs typeface="Work Sans"/>
                <a:sym typeface="Work Sans"/>
              </a:rPr>
              <a:t> the history and agency of people subordinated under various forms of imperialism”</a:t>
            </a:r>
            <a:endParaRPr sz="11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59"/>
          <p:cNvSpPr txBox="1"/>
          <p:nvPr/>
        </p:nvSpPr>
        <p:spPr>
          <a:xfrm>
            <a:off x="4633300" y="3246100"/>
            <a:ext cx="4007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Work Sans"/>
                <a:ea typeface="Work Sans"/>
                <a:cs typeface="Work Sans"/>
                <a:sym typeface="Work Sans"/>
              </a:rPr>
              <a:t>Postcolonialism does not mean </a:t>
            </a:r>
            <a:r>
              <a:rPr lang="en" sz="1100" i="1">
                <a:latin typeface="Work Sans"/>
                <a:ea typeface="Work Sans"/>
                <a:cs typeface="Work Sans"/>
                <a:sym typeface="Work Sans"/>
              </a:rPr>
              <a:t>after</a:t>
            </a:r>
            <a:r>
              <a:rPr lang="en" sz="1100">
                <a:latin typeface="Work Sans"/>
                <a:ea typeface="Work Sans"/>
                <a:cs typeface="Work Sans"/>
                <a:sym typeface="Work Sans"/>
              </a:rPr>
              <a:t> in terms of the world being free from colonial legacies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60"/>
          <p:cNvSpPr txBox="1">
            <a:spLocks noGrp="1"/>
          </p:cNvSpPr>
          <p:nvPr>
            <p:ph type="body" idx="1"/>
          </p:nvPr>
        </p:nvSpPr>
        <p:spPr>
          <a:xfrm>
            <a:off x="1221500" y="2445150"/>
            <a:ext cx="3303000" cy="20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period of time after a country or population group is no longer governed by a colonial power</a:t>
            </a:r>
            <a:endParaRPr/>
          </a:p>
        </p:txBody>
      </p:sp>
      <p:sp>
        <p:nvSpPr>
          <p:cNvPr id="1056" name="Google Shape;1056;p60"/>
          <p:cNvSpPr txBox="1">
            <a:spLocks noGrp="1"/>
          </p:cNvSpPr>
          <p:nvPr>
            <p:ph type="body" idx="2"/>
          </p:nvPr>
        </p:nvSpPr>
        <p:spPr>
          <a:xfrm>
            <a:off x="4619350" y="2445050"/>
            <a:ext cx="3303000" cy="20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Large, heterogeneous body of art, literature, political, academia addressing the long lasting consequences of colonialism</a:t>
            </a:r>
            <a:endParaRPr/>
          </a:p>
        </p:txBody>
      </p:sp>
      <p:sp>
        <p:nvSpPr>
          <p:cNvPr id="1057" name="Google Shape;1057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main ideas</a:t>
            </a:r>
            <a:endParaRPr/>
          </a:p>
        </p:txBody>
      </p:sp>
      <p:sp>
        <p:nvSpPr>
          <p:cNvPr id="1058" name="Google Shape;1058;p60"/>
          <p:cNvSpPr txBox="1">
            <a:spLocks noGrp="1"/>
          </p:cNvSpPr>
          <p:nvPr>
            <p:ph type="title" idx="3"/>
          </p:nvPr>
        </p:nvSpPr>
        <p:spPr>
          <a:xfrm>
            <a:off x="1221700" y="1607400"/>
            <a:ext cx="3303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endParaRPr/>
          </a:p>
        </p:txBody>
      </p:sp>
      <p:sp>
        <p:nvSpPr>
          <p:cNvPr id="1059" name="Google Shape;1059;p60"/>
          <p:cNvSpPr txBox="1">
            <a:spLocks noGrp="1"/>
          </p:cNvSpPr>
          <p:nvPr>
            <p:ph type="title" idx="4"/>
          </p:nvPr>
        </p:nvSpPr>
        <p:spPr>
          <a:xfrm>
            <a:off x="4619201" y="1607400"/>
            <a:ext cx="3303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</a:t>
            </a:r>
            <a:endParaRPr/>
          </a:p>
        </p:txBody>
      </p:sp>
      <p:cxnSp>
        <p:nvCxnSpPr>
          <p:cNvPr id="1060" name="Google Shape;1060;p60"/>
          <p:cNvCxnSpPr/>
          <p:nvPr/>
        </p:nvCxnSpPr>
        <p:spPr>
          <a:xfrm>
            <a:off x="2393200" y="2247488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1" name="Google Shape;1061;p60"/>
          <p:cNvCxnSpPr/>
          <p:nvPr/>
        </p:nvCxnSpPr>
        <p:spPr>
          <a:xfrm>
            <a:off x="5790850" y="2247488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2" name="Google Shape;1062;p60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874335">
            <a:off x="6848973" y="-2363527"/>
            <a:ext cx="6700174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7925" y="3207000"/>
            <a:ext cx="2247900" cy="171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61"/>
          <p:cNvSpPr txBox="1">
            <a:spLocks noGrp="1"/>
          </p:cNvSpPr>
          <p:nvPr>
            <p:ph type="body" idx="1"/>
          </p:nvPr>
        </p:nvSpPr>
        <p:spPr>
          <a:xfrm>
            <a:off x="1213850" y="1544550"/>
            <a:ext cx="6876300" cy="26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critical approach to study the relationship between pre-colonial powers and post-colonial countries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Postcolonialism explores the legacies of colonialism in the present day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seeks to uncover colonial structures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focuses on the exploitation of colonized people and their lands 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Post-colonialism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62"/>
          <p:cNvSpPr txBox="1">
            <a:spLocks noGrp="1"/>
          </p:cNvSpPr>
          <p:nvPr>
            <p:ph type="title"/>
          </p:nvPr>
        </p:nvSpPr>
        <p:spPr>
          <a:xfrm>
            <a:off x="720000" y="175275"/>
            <a:ext cx="6659100" cy="11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Thinkers</a:t>
            </a:r>
            <a:endParaRPr/>
          </a:p>
        </p:txBody>
      </p:sp>
      <p:sp>
        <p:nvSpPr>
          <p:cNvPr id="1075" name="Google Shape;1075;p62"/>
          <p:cNvSpPr txBox="1">
            <a:spLocks noGrp="1"/>
          </p:cNvSpPr>
          <p:nvPr>
            <p:ph type="title" idx="2"/>
          </p:nvPr>
        </p:nvSpPr>
        <p:spPr>
          <a:xfrm>
            <a:off x="658145" y="1071275"/>
            <a:ext cx="33084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Frantz Fanon</a:t>
            </a:r>
            <a:endParaRPr/>
          </a:p>
        </p:txBody>
      </p:sp>
      <p:sp>
        <p:nvSpPr>
          <p:cNvPr id="1076" name="Google Shape;1076;p62"/>
          <p:cNvSpPr txBox="1">
            <a:spLocks noGrp="1"/>
          </p:cNvSpPr>
          <p:nvPr>
            <p:ph type="subTitle" idx="1"/>
          </p:nvPr>
        </p:nvSpPr>
        <p:spPr>
          <a:xfrm>
            <a:off x="337025" y="1518700"/>
            <a:ext cx="30447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(1925-1961)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Afro-French Psychiatrist &amp; philosopher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Cultural assimilation, white racism </a:t>
            </a:r>
            <a:endParaRPr/>
          </a:p>
        </p:txBody>
      </p:sp>
      <p:sp>
        <p:nvSpPr>
          <p:cNvPr id="1077" name="Google Shape;1077;p62"/>
          <p:cNvSpPr txBox="1">
            <a:spLocks noGrp="1"/>
          </p:cNvSpPr>
          <p:nvPr>
            <p:ph type="title" idx="3"/>
          </p:nvPr>
        </p:nvSpPr>
        <p:spPr>
          <a:xfrm>
            <a:off x="4820546" y="1025825"/>
            <a:ext cx="33084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Edward Said </a:t>
            </a:r>
            <a:endParaRPr/>
          </a:p>
        </p:txBody>
      </p:sp>
      <p:sp>
        <p:nvSpPr>
          <p:cNvPr id="1078" name="Google Shape;1078;p62"/>
          <p:cNvSpPr txBox="1">
            <a:spLocks noGrp="1"/>
          </p:cNvSpPr>
          <p:nvPr>
            <p:ph type="subTitle" idx="4"/>
          </p:nvPr>
        </p:nvSpPr>
        <p:spPr>
          <a:xfrm>
            <a:off x="4423200" y="1480325"/>
            <a:ext cx="3244200" cy="15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(1935-2003)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Palestinian-American academist &amp; literary critic 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Was Professor at Columbia University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Founder of postcolonial theory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Otherness</a:t>
            </a:r>
            <a:endParaRPr sz="1200"/>
          </a:p>
        </p:txBody>
      </p:sp>
      <p:sp>
        <p:nvSpPr>
          <p:cNvPr id="1079" name="Google Shape;1079;p62"/>
          <p:cNvSpPr txBox="1">
            <a:spLocks noGrp="1"/>
          </p:cNvSpPr>
          <p:nvPr>
            <p:ph type="subTitle" idx="6"/>
          </p:nvPr>
        </p:nvSpPr>
        <p:spPr>
          <a:xfrm>
            <a:off x="337025" y="3668075"/>
            <a:ext cx="3244200" cy="13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(1942-present)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Indian scholar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Professor at Columbia University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Subaltern</a:t>
            </a:r>
            <a:endParaRPr/>
          </a:p>
        </p:txBody>
      </p:sp>
      <p:sp>
        <p:nvSpPr>
          <p:cNvPr id="1080" name="Google Shape;1080;p62"/>
          <p:cNvSpPr txBox="1">
            <a:spLocks noGrp="1"/>
          </p:cNvSpPr>
          <p:nvPr>
            <p:ph type="title" idx="7"/>
          </p:nvPr>
        </p:nvSpPr>
        <p:spPr>
          <a:xfrm>
            <a:off x="4858925" y="3223982"/>
            <a:ext cx="33084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Homi K. Bhabha</a:t>
            </a:r>
            <a:endParaRPr/>
          </a:p>
        </p:txBody>
      </p:sp>
      <p:sp>
        <p:nvSpPr>
          <p:cNvPr id="1081" name="Google Shape;1081;p62"/>
          <p:cNvSpPr txBox="1">
            <a:spLocks noGrp="1"/>
          </p:cNvSpPr>
          <p:nvPr>
            <p:ph type="subTitle" idx="8"/>
          </p:nvPr>
        </p:nvSpPr>
        <p:spPr>
          <a:xfrm>
            <a:off x="4774351" y="3605575"/>
            <a:ext cx="3308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(1949-present)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Indian-british scholar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Professor at Harvard University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Mimicry, ambivalence, hybridity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62"/>
          <p:cNvSpPr txBox="1">
            <a:spLocks noGrp="1"/>
          </p:cNvSpPr>
          <p:nvPr>
            <p:ph type="title" idx="2"/>
          </p:nvPr>
        </p:nvSpPr>
        <p:spPr>
          <a:xfrm>
            <a:off x="720000" y="3191575"/>
            <a:ext cx="34083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Gayatri C. Spivak</a:t>
            </a:r>
            <a:endParaRPr/>
          </a:p>
        </p:txBody>
      </p:sp>
      <p:pic>
        <p:nvPicPr>
          <p:cNvPr id="1083" name="Google Shape;108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2125" y="3310575"/>
            <a:ext cx="1357800" cy="16596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084" name="Google Shape;108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8949" y="3366063"/>
            <a:ext cx="1338300" cy="15486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085" name="Google Shape;1085;p62"/>
          <p:cNvSpPr txBox="1"/>
          <p:nvPr/>
        </p:nvSpPr>
        <p:spPr>
          <a:xfrm>
            <a:off x="4600825" y="4466350"/>
            <a:ext cx="45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86" name="Google Shape;1086;p62"/>
          <p:cNvPicPr preferRelativeResize="0"/>
          <p:nvPr/>
        </p:nvPicPr>
        <p:blipFill rotWithShape="1">
          <a:blip r:embed="rId5">
            <a:alphaModFix/>
          </a:blip>
          <a:srcRect b="17877"/>
          <a:stretch/>
        </p:blipFill>
        <p:spPr>
          <a:xfrm>
            <a:off x="3218950" y="1306730"/>
            <a:ext cx="1338300" cy="165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7" name="Google Shape;1087;p62"/>
          <p:cNvPicPr preferRelativeResize="0"/>
          <p:nvPr/>
        </p:nvPicPr>
        <p:blipFill rotWithShape="1">
          <a:blip r:embed="rId6">
            <a:alphaModFix/>
          </a:blip>
          <a:srcRect l="11168" t="12848" r="4222" b="12234"/>
          <a:stretch/>
        </p:blipFill>
        <p:spPr>
          <a:xfrm>
            <a:off x="7403725" y="1285275"/>
            <a:ext cx="1486200" cy="1694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cial Studies Subject for Middle School - 8th Grade: Geography and Colonialism XL by Slidesgo">
  <a:themeElements>
    <a:clrScheme name="Simple Light">
      <a:dk1>
        <a:srgbClr val="1D416E"/>
      </a:dk1>
      <a:lt1>
        <a:srgbClr val="6D71C6"/>
      </a:lt1>
      <a:dk2>
        <a:srgbClr val="B3BFD2"/>
      </a:dk2>
      <a:lt2>
        <a:srgbClr val="898EB9"/>
      </a:lt2>
      <a:accent1>
        <a:srgbClr val="061E3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1E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On-screen Show (16:9)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PT Sans</vt:lpstr>
      <vt:lpstr>Calibri</vt:lpstr>
      <vt:lpstr>Roboto Condensed Light</vt:lpstr>
      <vt:lpstr>Inknut Antiqua</vt:lpstr>
      <vt:lpstr>Work Sans</vt:lpstr>
      <vt:lpstr>Social Studies Subject for Middle School - 8th Grade: Geography and Colonialism XL by Slidesgo</vt:lpstr>
      <vt:lpstr>Post-Colonialism</vt:lpstr>
      <vt:lpstr>Post-colonialism</vt:lpstr>
      <vt:lpstr>5</vt:lpstr>
      <vt:lpstr>Colonialism</vt:lpstr>
      <vt:lpstr>333,000</vt:lpstr>
      <vt:lpstr>Post-colonialism</vt:lpstr>
      <vt:lpstr>Two main ideas</vt:lpstr>
      <vt:lpstr>Post-colonialism</vt:lpstr>
      <vt:lpstr>Key Thinkers</vt:lpstr>
      <vt:lpstr>Postcolonialism Key Concepts</vt:lpstr>
      <vt:lpstr>Cultural identity </vt:lpstr>
      <vt:lpstr>Critiques of postcolonialism</vt:lpstr>
      <vt:lpstr>Discussion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Post-Colonialism</dc:title>
  <cp:lastModifiedBy>Helena Christensen</cp:lastModifiedBy>
  <cp:revision>1</cp:revision>
  <dcterms:modified xsi:type="dcterms:W3CDTF">2023-10-31T09:02:52Z</dcterms:modified>
</cp:coreProperties>
</file>