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458" r:id="rId4"/>
    <p:sldId id="460" r:id="rId5"/>
    <p:sldId id="261" r:id="rId6"/>
    <p:sldId id="506" r:id="rId7"/>
    <p:sldId id="496" r:id="rId8"/>
    <p:sldId id="264" r:id="rId9"/>
    <p:sldId id="382" r:id="rId10"/>
    <p:sldId id="266" r:id="rId11"/>
    <p:sldId id="425" r:id="rId12"/>
    <p:sldId id="268" r:id="rId13"/>
    <p:sldId id="505" r:id="rId14"/>
    <p:sldId id="270" r:id="rId15"/>
    <p:sldId id="507" r:id="rId16"/>
    <p:sldId id="272" r:id="rId17"/>
    <p:sldId id="273" r:id="rId18"/>
    <p:sldId id="274" r:id="rId19"/>
    <p:sldId id="497" r:id="rId20"/>
    <p:sldId id="426" r:id="rId21"/>
    <p:sldId id="277" r:id="rId22"/>
    <p:sldId id="392" r:id="rId23"/>
    <p:sldId id="498" r:id="rId24"/>
    <p:sldId id="436" r:id="rId25"/>
    <p:sldId id="281" r:id="rId26"/>
    <p:sldId id="282" r:id="rId27"/>
    <p:sldId id="427" r:id="rId28"/>
    <p:sldId id="437" r:id="rId29"/>
    <p:sldId id="285" r:id="rId30"/>
    <p:sldId id="445" r:id="rId31"/>
    <p:sldId id="428" r:id="rId32"/>
    <p:sldId id="452" r:id="rId33"/>
    <p:sldId id="289" r:id="rId34"/>
    <p:sldId id="444" r:id="rId35"/>
    <p:sldId id="421" r:id="rId36"/>
    <p:sldId id="451" r:id="rId37"/>
    <p:sldId id="293" r:id="rId38"/>
    <p:sldId id="453" r:id="rId39"/>
    <p:sldId id="429" r:id="rId40"/>
    <p:sldId id="450" r:id="rId41"/>
    <p:sldId id="364" r:id="rId42"/>
    <p:sldId id="420" r:id="rId43"/>
    <p:sldId id="495" r:id="rId44"/>
    <p:sldId id="393" r:id="rId45"/>
    <p:sldId id="454" r:id="rId46"/>
    <p:sldId id="303" r:id="rId47"/>
    <p:sldId id="419" r:id="rId48"/>
    <p:sldId id="494" r:id="rId49"/>
    <p:sldId id="449" r:id="rId50"/>
    <p:sldId id="455" r:id="rId51"/>
    <p:sldId id="308" r:id="rId52"/>
    <p:sldId id="430" r:id="rId53"/>
    <p:sldId id="418" r:id="rId54"/>
    <p:sldId id="394" r:id="rId55"/>
    <p:sldId id="493" r:id="rId56"/>
    <p:sldId id="314" r:id="rId57"/>
    <p:sldId id="431" r:id="rId58"/>
    <p:sldId id="414" r:id="rId59"/>
    <p:sldId id="395" r:id="rId60"/>
    <p:sldId id="319" r:id="rId61"/>
    <p:sldId id="320" r:id="rId62"/>
    <p:sldId id="499" r:id="rId63"/>
    <p:sldId id="446" r:id="rId64"/>
    <p:sldId id="402" r:id="rId65"/>
    <p:sldId id="448" r:id="rId66"/>
    <p:sldId id="325" r:id="rId67"/>
    <p:sldId id="500" r:id="rId68"/>
    <p:sldId id="447" r:id="rId69"/>
    <p:sldId id="328" r:id="rId70"/>
    <p:sldId id="403" r:id="rId71"/>
    <p:sldId id="330" r:id="rId72"/>
    <p:sldId id="443" r:id="rId73"/>
    <p:sldId id="438" r:id="rId74"/>
    <p:sldId id="432" r:id="rId75"/>
    <p:sldId id="492" r:id="rId76"/>
    <p:sldId id="335" r:id="rId77"/>
    <p:sldId id="491" r:id="rId78"/>
    <p:sldId id="439" r:id="rId79"/>
    <p:sldId id="433" r:id="rId80"/>
    <p:sldId id="442" r:id="rId81"/>
    <p:sldId id="340" r:id="rId82"/>
    <p:sldId id="488" r:id="rId83"/>
    <p:sldId id="441" r:id="rId84"/>
    <p:sldId id="410" r:id="rId85"/>
    <p:sldId id="434" r:id="rId86"/>
    <p:sldId id="424" r:id="rId87"/>
    <p:sldId id="346" r:id="rId88"/>
    <p:sldId id="487" r:id="rId89"/>
    <p:sldId id="348" r:id="rId90"/>
    <p:sldId id="440" r:id="rId91"/>
    <p:sldId id="350" r:id="rId92"/>
    <p:sldId id="423" r:id="rId93"/>
    <p:sldId id="352" r:id="rId94"/>
    <p:sldId id="435" r:id="rId95"/>
    <p:sldId id="409" r:id="rId96"/>
    <p:sldId id="417" r:id="rId97"/>
    <p:sldId id="406" r:id="rId98"/>
    <p:sldId id="422" r:id="rId99"/>
    <p:sldId id="358" r:id="rId100"/>
    <p:sldId id="359" r:id="rId101"/>
    <p:sldId id="360" r:id="rId102"/>
    <p:sldId id="408" r:id="rId103"/>
    <p:sldId id="405" r:id="rId104"/>
    <p:sldId id="490" r:id="rId105"/>
    <p:sldId id="365" r:id="rId106"/>
    <p:sldId id="404" r:id="rId107"/>
    <p:sldId id="369" r:id="rId108"/>
    <p:sldId id="501" r:id="rId109"/>
    <p:sldId id="486" r:id="rId110"/>
    <p:sldId id="503" r:id="rId111"/>
    <p:sldId id="366" r:id="rId112"/>
    <p:sldId id="373" r:id="rId113"/>
    <p:sldId id="504" r:id="rId114"/>
    <p:sldId id="375" r:id="rId115"/>
    <p:sldId id="376" r:id="rId116"/>
    <p:sldId id="377" r:id="rId11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7" end="116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62" autoAdjust="0"/>
    <p:restoredTop sz="94660"/>
  </p:normalViewPr>
  <p:slideViewPr>
    <p:cSldViewPr snapToGrid="0">
      <p:cViewPr varScale="1">
        <p:scale>
          <a:sx n="74" d="100"/>
          <a:sy n="74" d="100"/>
        </p:scale>
        <p:origin x="6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4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presProps" Target="presProp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viewProps" Target="viewProps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tableStyles" Target="tableStyles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76521-E399-4563-BFB4-A84CF7F41876}" type="datetimeFigureOut">
              <a:rPr lang="cs-CZ" smtClean="0"/>
              <a:t>20.05.2018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0151F-16BC-49B1-A0B6-9BC8EA58AE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1955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76521-E399-4563-BFB4-A84CF7F41876}" type="datetimeFigureOut">
              <a:rPr lang="cs-CZ" smtClean="0"/>
              <a:t>20.05.2018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0151F-16BC-49B1-A0B6-9BC8EA58AE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2894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76521-E399-4563-BFB4-A84CF7F41876}" type="datetimeFigureOut">
              <a:rPr lang="cs-CZ" smtClean="0"/>
              <a:t>20.05.2018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0151F-16BC-49B1-A0B6-9BC8EA58AE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9155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76521-E399-4563-BFB4-A84CF7F41876}" type="datetimeFigureOut">
              <a:rPr lang="cs-CZ" smtClean="0"/>
              <a:t>20.05.2018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0151F-16BC-49B1-A0B6-9BC8EA58AE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0554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76521-E399-4563-BFB4-A84CF7F41876}" type="datetimeFigureOut">
              <a:rPr lang="cs-CZ" smtClean="0"/>
              <a:t>20.05.2018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0151F-16BC-49B1-A0B6-9BC8EA58AE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436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76521-E399-4563-BFB4-A84CF7F41876}" type="datetimeFigureOut">
              <a:rPr lang="cs-CZ" smtClean="0"/>
              <a:t>20.05.2018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0151F-16BC-49B1-A0B6-9BC8EA58AE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0102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76521-E399-4563-BFB4-A84CF7F41876}" type="datetimeFigureOut">
              <a:rPr lang="cs-CZ" smtClean="0"/>
              <a:t>20.05.2018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0151F-16BC-49B1-A0B6-9BC8EA58AE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689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76521-E399-4563-BFB4-A84CF7F41876}" type="datetimeFigureOut">
              <a:rPr lang="cs-CZ" smtClean="0"/>
              <a:t>20.05.2018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0151F-16BC-49B1-A0B6-9BC8EA58AE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029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76521-E399-4563-BFB4-A84CF7F41876}" type="datetimeFigureOut">
              <a:rPr lang="cs-CZ" smtClean="0"/>
              <a:t>20.05.2018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0151F-16BC-49B1-A0B6-9BC8EA58AE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18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76521-E399-4563-BFB4-A84CF7F41876}" type="datetimeFigureOut">
              <a:rPr lang="cs-CZ" smtClean="0"/>
              <a:t>20.05.2018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0151F-16BC-49B1-A0B6-9BC8EA58AE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5020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76521-E399-4563-BFB4-A84CF7F41876}" type="datetimeFigureOut">
              <a:rPr lang="cs-CZ" smtClean="0"/>
              <a:t>20.05.2018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0151F-16BC-49B1-A0B6-9BC8EA58AE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0483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76521-E399-4563-BFB4-A84CF7F41876}" type="datetimeFigureOut">
              <a:rPr lang="cs-CZ" smtClean="0"/>
              <a:t>20.05.2018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80151F-16BC-49B1-A0B6-9BC8EA58AE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3877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4738538"/>
          </a:xfrm>
        </p:spPr>
        <p:txBody>
          <a:bodyPr>
            <a:noAutofit/>
          </a:bodyPr>
          <a:lstStyle/>
          <a:p>
            <a:r>
              <a:rPr lang="cs-CZ" sz="9600" b="1" dirty="0"/>
              <a:t>VIZUÁLNÍ PODNĚTY</a:t>
            </a:r>
          </a:p>
        </p:txBody>
      </p:sp>
    </p:spTree>
    <p:extLst>
      <p:ext uri="{BB962C8B-B14F-4D97-AF65-F5344CB8AC3E}">
        <p14:creationId xmlns:p14="http://schemas.microsoft.com/office/powerpoint/2010/main" val="1029451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</a:t>
            </a:r>
            <a:r>
              <a:rPr lang="cs-CZ" dirty="0" smtClean="0"/>
              <a:t>A)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126" b="94537" l="4400" r="96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071" y="1253331"/>
            <a:ext cx="5167859" cy="4351338"/>
          </a:xfrm>
        </p:spPr>
      </p:pic>
    </p:spTree>
    <p:extLst>
      <p:ext uri="{BB962C8B-B14F-4D97-AF65-F5344CB8AC3E}">
        <p14:creationId xmlns:p14="http://schemas.microsoft.com/office/powerpoint/2010/main" val="582852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1B)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41" b="100000" l="10000" r="99149">
                        <a14:foregroundMark x1="55319" y1="91892" x2="52553" y2="97297"/>
                        <a14:foregroundMark x1="52979" y1="91554" x2="50638" y2="95270"/>
                        <a14:foregroundMark x1="67872" y1="97635" x2="78723" y2="98311"/>
                        <a14:foregroundMark x1="59574" y1="89527" x2="67660" y2="89189"/>
                        <a14:foregroundMark x1="60426" y1="92230" x2="67234" y2="91216"/>
                        <a14:foregroundMark x1="50213" y1="11824" x2="45745" y2="22635"/>
                        <a14:backgroundMark x1="61702" y1="82432" x2="68511" y2="80405"/>
                        <a14:backgroundMark x1="58298" y1="98311" x2="77234" y2="87162"/>
                        <a14:backgroundMark x1="52553" y1="97635" x2="58936" y2="97635"/>
                        <a14:backgroundMark x1="81915" y1="76689" x2="84255" y2="85811"/>
                        <a14:backgroundMark x1="44681" y1="14189" x2="45106" y2="236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481" y="1274618"/>
            <a:ext cx="7314019" cy="4606276"/>
          </a:xfrm>
        </p:spPr>
      </p:pic>
    </p:spTree>
    <p:extLst>
      <p:ext uri="{BB962C8B-B14F-4D97-AF65-F5344CB8AC3E}">
        <p14:creationId xmlns:p14="http://schemas.microsoft.com/office/powerpoint/2010/main" val="3446605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</a:t>
            </a:r>
            <a:r>
              <a:rPr lang="cs-CZ" dirty="0"/>
              <a:t>B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24" b="89881" l="5333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568" y="1446918"/>
            <a:ext cx="7078864" cy="3964164"/>
          </a:xfrm>
        </p:spPr>
      </p:pic>
    </p:spTree>
    <p:extLst>
      <p:ext uri="{BB962C8B-B14F-4D97-AF65-F5344CB8AC3E}">
        <p14:creationId xmlns:p14="http://schemas.microsoft.com/office/powerpoint/2010/main" val="335226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3B)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89" b="98969" l="10000" r="90000">
                        <a14:foregroundMark x1="76667" y1="36598" x2="74783" y2="463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003" y="517427"/>
            <a:ext cx="10072795" cy="5823147"/>
          </a:xfrm>
        </p:spPr>
      </p:pic>
    </p:spTree>
    <p:extLst>
      <p:ext uri="{BB962C8B-B14F-4D97-AF65-F5344CB8AC3E}">
        <p14:creationId xmlns:p14="http://schemas.microsoft.com/office/powerpoint/2010/main" val="2374399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4B)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6268" y1="70056" x2="35915" y2="88701"/>
                        <a14:foregroundMark x1="43310" y1="72881" x2="42958" y2="89266"/>
                        <a14:foregroundMark x1="52465" y1="79661" x2="52817" y2="87006"/>
                        <a14:foregroundMark x1="47535" y1="66102" x2="47887" y2="86441"/>
                        <a14:foregroundMark x1="54930" y1="44068" x2="55986" y2="48588"/>
                        <a14:foregroundMark x1="55634" y1="42938" x2="55986" y2="49718"/>
                        <a14:foregroundMark x1="56338" y1="49718" x2="54930" y2="54237"/>
                        <a14:foregroundMark x1="33451" y1="16949" x2="30986" y2="19774"/>
                        <a14:foregroundMark x1="35211" y1="15819" x2="40493" y2="16384"/>
                        <a14:backgroundMark x1="50000" y1="29944" x2="50704" y2="36723"/>
                        <a14:backgroundMark x1="55634" y1="29944" x2="56338" y2="85311"/>
                        <a14:backgroundMark x1="23944" y1="31073" x2="23239" y2="79096"/>
                        <a14:backgroundMark x1="31338" y1="68927" x2="32746" y2="81921"/>
                        <a14:backgroundMark x1="33451" y1="73446" x2="34155" y2="82486"/>
                        <a14:backgroundMark x1="39437" y1="74011" x2="39437" y2="91525"/>
                        <a14:backgroundMark x1="47183" y1="71751" x2="47535" y2="85311"/>
                        <a14:backgroundMark x1="49648" y1="69492" x2="50000" y2="80791"/>
                        <a14:backgroundMark x1="50704" y1="81356" x2="51408" y2="87571"/>
                        <a14:backgroundMark x1="55986" y1="44633" x2="57042" y2="514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722" y="250928"/>
            <a:ext cx="10198557" cy="6356144"/>
          </a:xfrm>
        </p:spPr>
      </p:pic>
    </p:spTree>
    <p:extLst>
      <p:ext uri="{BB962C8B-B14F-4D97-AF65-F5344CB8AC3E}">
        <p14:creationId xmlns:p14="http://schemas.microsoft.com/office/powerpoint/2010/main" val="2846669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5</a:t>
            </a:r>
            <a:r>
              <a:rPr lang="cs-CZ" dirty="0" smtClean="0"/>
              <a:t>B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2" b="94157" l="9987" r="8994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621" y="741480"/>
            <a:ext cx="8092758" cy="5375040"/>
          </a:xfrm>
        </p:spPr>
      </p:pic>
    </p:spTree>
    <p:extLst>
      <p:ext uri="{BB962C8B-B14F-4D97-AF65-F5344CB8AC3E}">
        <p14:creationId xmlns:p14="http://schemas.microsoft.com/office/powerpoint/2010/main" val="2166311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838200" y="2766219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cs-CZ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X.</a:t>
            </a:r>
            <a:endParaRPr lang="cs-CZ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3762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1A)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6268" y1="70056" x2="35915" y2="88701"/>
                        <a14:foregroundMark x1="43310" y1="72881" x2="42958" y2="89266"/>
                        <a14:foregroundMark x1="52465" y1="79661" x2="52817" y2="87006"/>
                        <a14:foregroundMark x1="47535" y1="66102" x2="47887" y2="86441"/>
                        <a14:foregroundMark x1="54930" y1="44068" x2="55986" y2="48588"/>
                        <a14:foregroundMark x1="55634" y1="42938" x2="55986" y2="49718"/>
                        <a14:foregroundMark x1="56338" y1="49718" x2="54930" y2="54237"/>
                        <a14:foregroundMark x1="33451" y1="16949" x2="30986" y2="19774"/>
                        <a14:foregroundMark x1="35211" y1="15819" x2="40493" y2="16384"/>
                        <a14:backgroundMark x1="50000" y1="29944" x2="50704" y2="36723"/>
                        <a14:backgroundMark x1="55634" y1="29944" x2="56338" y2="85311"/>
                        <a14:backgroundMark x1="23944" y1="31073" x2="23239" y2="79096"/>
                        <a14:backgroundMark x1="31338" y1="68927" x2="32746" y2="81921"/>
                        <a14:backgroundMark x1="33451" y1="73446" x2="34155" y2="82486"/>
                        <a14:backgroundMark x1="39437" y1="74011" x2="39437" y2="91525"/>
                        <a14:backgroundMark x1="47183" y1="71751" x2="47535" y2="85311"/>
                        <a14:backgroundMark x1="49648" y1="69492" x2="50000" y2="80791"/>
                        <a14:backgroundMark x1="50704" y1="81356" x2="51408" y2="87571"/>
                        <a14:backgroundMark x1="55986" y1="44633" x2="57042" y2="514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707" y="250928"/>
            <a:ext cx="10021572" cy="6356144"/>
          </a:xfrm>
        </p:spPr>
      </p:pic>
    </p:spTree>
    <p:extLst>
      <p:ext uri="{BB962C8B-B14F-4D97-AF65-F5344CB8AC3E}">
        <p14:creationId xmlns:p14="http://schemas.microsoft.com/office/powerpoint/2010/main" val="2552105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</a:t>
            </a:r>
            <a:r>
              <a:rPr lang="cs-CZ" dirty="0" smtClean="0"/>
              <a:t>A)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25" b="98958" l="9924" r="96947">
                        <a14:foregroundMark x1="52672" y1="70833" x2="52290" y2="92188"/>
                        <a14:foregroundMark x1="78626" y1="55729" x2="77863" y2="71354"/>
                        <a14:foregroundMark x1="78626" y1="72917" x2="71374" y2="86979"/>
                        <a14:foregroundMark x1="84351" y1="60417" x2="85496" y2="73958"/>
                        <a14:foregroundMark x1="84733" y1="73958" x2="80534" y2="91667"/>
                        <a14:backgroundMark x1="38168" y1="8333" x2="39313" y2="30729"/>
                        <a14:backgroundMark x1="59542" y1="15625" x2="63359" y2="25521"/>
                        <a14:backgroundMark x1="81679" y1="60938" x2="82061" y2="739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363" y="766533"/>
            <a:ext cx="8104909" cy="5939475"/>
          </a:xfrm>
        </p:spPr>
      </p:pic>
    </p:spTree>
    <p:extLst>
      <p:ext uri="{BB962C8B-B14F-4D97-AF65-F5344CB8AC3E}">
        <p14:creationId xmlns:p14="http://schemas.microsoft.com/office/powerpoint/2010/main" val="59387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3A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85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898" y="1253331"/>
            <a:ext cx="7738204" cy="4351338"/>
          </a:xfrm>
        </p:spPr>
      </p:pic>
    </p:spTree>
    <p:extLst>
      <p:ext uri="{BB962C8B-B14F-4D97-AF65-F5344CB8AC3E}">
        <p14:creationId xmlns:p14="http://schemas.microsoft.com/office/powerpoint/2010/main" val="3597689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4A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86" b="97268" l="9455" r="100000">
                        <a14:foregroundMark x1="40364" y1="61202" x2="33091" y2="92896"/>
                        <a14:foregroundMark x1="58545" y1="71585" x2="60000" y2="91803"/>
                        <a14:foregroundMark x1="80727" y1="67760" x2="74909" y2="87432"/>
                        <a14:foregroundMark x1="90545" y1="51913" x2="95273" y2="81421"/>
                        <a14:foregroundMark x1="59636" y1="89071" x2="58182" y2="934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459" y="849339"/>
            <a:ext cx="7753082" cy="5159323"/>
          </a:xfrm>
        </p:spPr>
      </p:pic>
    </p:spTree>
    <p:extLst>
      <p:ext uri="{BB962C8B-B14F-4D97-AF65-F5344CB8AC3E}">
        <p14:creationId xmlns:p14="http://schemas.microsoft.com/office/powerpoint/2010/main" val="3303214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3A)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466" y="1053896"/>
            <a:ext cx="7773069" cy="4750209"/>
          </a:xfrm>
        </p:spPr>
      </p:pic>
    </p:spTree>
    <p:extLst>
      <p:ext uri="{BB962C8B-B14F-4D97-AF65-F5344CB8AC3E}">
        <p14:creationId xmlns:p14="http://schemas.microsoft.com/office/powerpoint/2010/main" val="2122519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5</a:t>
            </a:r>
            <a:r>
              <a:rPr lang="cs-CZ" dirty="0" smtClean="0"/>
              <a:t>A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2" name="Zástupný symbol pro obsah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238" b="89943" l="9987" r="89949">
                        <a14:foregroundMark x1="42939" y1="10824" x2="42621" y2="8238"/>
                        <a14:foregroundMark x1="89122" y1="27778" x2="88359" y2="43391"/>
                        <a14:foregroundMark x1="50254" y1="38793" x2="53244" y2="75479"/>
                        <a14:foregroundMark x1="50891" y1="76341" x2="52735" y2="78448"/>
                        <a14:foregroundMark x1="39504" y1="25479" x2="35051" y2="73755"/>
                        <a14:backgroundMark x1="19720" y1="9674" x2="18575" y2="62069"/>
                        <a14:backgroundMark x1="38359" y1="12069" x2="31107" y2="21648"/>
                        <a14:backgroundMark x1="40585" y1="36494" x2="37277" y2="59770"/>
                        <a14:backgroundMark x1="48791" y1="40038" x2="49427" y2="60153"/>
                        <a14:backgroundMark x1="64122" y1="52682" x2="69211" y2="53831"/>
                        <a14:backgroundMark x1="83906" y1="13793" x2="88868" y2="22126"/>
                        <a14:backgroundMark x1="89122" y1="23084" x2="90712" y2="28352"/>
                        <a14:backgroundMark x1="77863" y1="61494" x2="78944" y2="66475"/>
                        <a14:backgroundMark x1="58906" y1="84579" x2="7952" y2="80460"/>
                        <a14:backgroundMark x1="7952" y1="80460" x2="7952" y2="80460"/>
                        <a14:backgroundMark x1="38995" y1="14176" x2="37659" y2="19157"/>
                        <a14:backgroundMark x1="36132" y1="21264" x2="36387" y2="25479"/>
                        <a14:backgroundMark x1="36260" y1="25479" x2="35178" y2="29789"/>
                        <a14:backgroundMark x1="50254" y1="41571" x2="52226" y2="67816"/>
                        <a14:backgroundMark x1="33333" y1="43774" x2="34160" y2="57950"/>
                        <a14:backgroundMark x1="47646" y1="8908" x2="50382" y2="10824"/>
                        <a14:backgroundMark x1="52735" y1="9483" x2="54835" y2="9866"/>
                        <a14:backgroundMark x1="87850" y1="58142" x2="87150" y2="65805"/>
                        <a14:backgroundMark x1="86896" y1="75862" x2="87405" y2="802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2951" y="631065"/>
            <a:ext cx="9835891" cy="6738855"/>
          </a:xfrm>
        </p:spPr>
      </p:pic>
    </p:spTree>
    <p:extLst>
      <p:ext uri="{BB962C8B-B14F-4D97-AF65-F5344CB8AC3E}">
        <p14:creationId xmlns:p14="http://schemas.microsoft.com/office/powerpoint/2010/main" val="3172171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1825625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9600" b="1" dirty="0" smtClean="0"/>
              <a:t>46-9=?</a:t>
            </a:r>
            <a:endParaRPr lang="cs-CZ" sz="9600" b="1" dirty="0"/>
          </a:p>
        </p:txBody>
      </p:sp>
    </p:spTree>
    <p:extLst>
      <p:ext uri="{BB962C8B-B14F-4D97-AF65-F5344CB8AC3E}">
        <p14:creationId xmlns:p14="http://schemas.microsoft.com/office/powerpoint/2010/main" val="1179829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</a:t>
            </a:r>
            <a:r>
              <a:rPr lang="cs-CZ" dirty="0" smtClean="0"/>
              <a:t>B)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6268" y1="70056" x2="35915" y2="88701"/>
                        <a14:foregroundMark x1="43310" y1="72881" x2="42958" y2="89266"/>
                        <a14:foregroundMark x1="52465" y1="79661" x2="52817" y2="87006"/>
                        <a14:foregroundMark x1="47535" y1="66102" x2="47887" y2="86441"/>
                        <a14:foregroundMark x1="54930" y1="44068" x2="55986" y2="48588"/>
                        <a14:foregroundMark x1="55634" y1="42938" x2="55986" y2="49718"/>
                        <a14:foregroundMark x1="56338" y1="49718" x2="54930" y2="54237"/>
                        <a14:foregroundMark x1="33451" y1="16949" x2="30986" y2="19774"/>
                        <a14:foregroundMark x1="35211" y1="15819" x2="40493" y2="16384"/>
                        <a14:backgroundMark x1="50000" y1="29944" x2="50704" y2="36723"/>
                        <a14:backgroundMark x1="55634" y1="29944" x2="56338" y2="85311"/>
                        <a14:backgroundMark x1="23944" y1="31073" x2="23239" y2="79096"/>
                        <a14:backgroundMark x1="31338" y1="68927" x2="32746" y2="81921"/>
                        <a14:backgroundMark x1="33451" y1="73446" x2="34155" y2="82486"/>
                        <a14:backgroundMark x1="39437" y1="74011" x2="39437" y2="91525"/>
                        <a14:backgroundMark x1="47183" y1="71751" x2="47535" y2="85311"/>
                        <a14:backgroundMark x1="49648" y1="69492" x2="50000" y2="80791"/>
                        <a14:backgroundMark x1="50704" y1="81356" x2="51408" y2="87571"/>
                        <a14:backgroundMark x1="55986" y1="44633" x2="57042" y2="514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890" y="250928"/>
            <a:ext cx="9912389" cy="6356144"/>
          </a:xfrm>
        </p:spPr>
      </p:pic>
    </p:spTree>
    <p:extLst>
      <p:ext uri="{BB962C8B-B14F-4D97-AF65-F5344CB8AC3E}">
        <p14:creationId xmlns:p14="http://schemas.microsoft.com/office/powerpoint/2010/main" val="1319115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</a:t>
            </a:r>
            <a:r>
              <a:rPr lang="cs-CZ" dirty="0" smtClean="0"/>
              <a:t>A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2" name="Zástupný symbol pro obsah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238" b="89943" l="9987" r="89949">
                        <a14:foregroundMark x1="42939" y1="10824" x2="42621" y2="8238"/>
                        <a14:foregroundMark x1="89122" y1="27778" x2="88359" y2="43391"/>
                        <a14:foregroundMark x1="50254" y1="38793" x2="53244" y2="75479"/>
                        <a14:foregroundMark x1="50891" y1="76341" x2="52735" y2="78448"/>
                        <a14:foregroundMark x1="39504" y1="25479" x2="35051" y2="73755"/>
                        <a14:backgroundMark x1="19720" y1="9674" x2="18575" y2="62069"/>
                        <a14:backgroundMark x1="38359" y1="12069" x2="31107" y2="21648"/>
                        <a14:backgroundMark x1="40585" y1="36494" x2="37277" y2="59770"/>
                        <a14:backgroundMark x1="48791" y1="40038" x2="49427" y2="60153"/>
                        <a14:backgroundMark x1="64122" y1="52682" x2="69211" y2="53831"/>
                        <a14:backgroundMark x1="83906" y1="13793" x2="88868" y2="22126"/>
                        <a14:backgroundMark x1="89122" y1="23084" x2="90712" y2="28352"/>
                        <a14:backgroundMark x1="77863" y1="61494" x2="78944" y2="66475"/>
                        <a14:backgroundMark x1="58906" y1="84579" x2="7952" y2="80460"/>
                        <a14:backgroundMark x1="7952" y1="80460" x2="7952" y2="80460"/>
                        <a14:backgroundMark x1="38995" y1="14176" x2="37659" y2="19157"/>
                        <a14:backgroundMark x1="36132" y1="21264" x2="36387" y2="25479"/>
                        <a14:backgroundMark x1="36260" y1="25479" x2="35178" y2="29789"/>
                        <a14:backgroundMark x1="50254" y1="41571" x2="52226" y2="67816"/>
                        <a14:backgroundMark x1="33333" y1="43774" x2="34160" y2="57950"/>
                        <a14:backgroundMark x1="47646" y1="8908" x2="50382" y2="10824"/>
                        <a14:backgroundMark x1="52735" y1="9483" x2="54835" y2="9866"/>
                        <a14:backgroundMark x1="87850" y1="58142" x2="87150" y2="65805"/>
                        <a14:backgroundMark x1="86896" y1="75862" x2="87405" y2="802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0072" y="708338"/>
            <a:ext cx="9835891" cy="6700220"/>
          </a:xfrm>
        </p:spPr>
      </p:pic>
    </p:spTree>
    <p:extLst>
      <p:ext uri="{BB962C8B-B14F-4D97-AF65-F5344CB8AC3E}">
        <p14:creationId xmlns:p14="http://schemas.microsoft.com/office/powerpoint/2010/main" val="187242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3A)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85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898" y="1253331"/>
            <a:ext cx="7738204" cy="4351338"/>
          </a:xfrm>
        </p:spPr>
      </p:pic>
    </p:spTree>
    <p:extLst>
      <p:ext uri="{BB962C8B-B14F-4D97-AF65-F5344CB8AC3E}">
        <p14:creationId xmlns:p14="http://schemas.microsoft.com/office/powerpoint/2010/main" val="538189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4</a:t>
            </a:r>
            <a:r>
              <a:rPr lang="cs-CZ" dirty="0"/>
              <a:t>A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2" b="94157" l="9987" r="8994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621" y="741480"/>
            <a:ext cx="8092758" cy="5375040"/>
          </a:xfrm>
        </p:spPr>
      </p:pic>
    </p:spTree>
    <p:extLst>
      <p:ext uri="{BB962C8B-B14F-4D97-AF65-F5344CB8AC3E}">
        <p14:creationId xmlns:p14="http://schemas.microsoft.com/office/powerpoint/2010/main" val="2346305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5A)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86" b="97268" l="9455" r="100000">
                        <a14:foregroundMark x1="40364" y1="61202" x2="33091" y2="92896"/>
                        <a14:foregroundMark x1="58545" y1="71585" x2="60000" y2="91803"/>
                        <a14:foregroundMark x1="80727" y1="67760" x2="74909" y2="87432"/>
                        <a14:foregroundMark x1="90545" y1="51913" x2="95273" y2="81421"/>
                        <a14:foregroundMark x1="59636" y1="89071" x2="58182" y2="934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459" y="849339"/>
            <a:ext cx="7753082" cy="5159323"/>
          </a:xfrm>
        </p:spPr>
      </p:pic>
    </p:spTree>
    <p:extLst>
      <p:ext uri="{BB962C8B-B14F-4D97-AF65-F5344CB8AC3E}">
        <p14:creationId xmlns:p14="http://schemas.microsoft.com/office/powerpoint/2010/main" val="5532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9600" dirty="0" smtClean="0"/>
              <a:t>14-10</a:t>
            </a:r>
            <a:r>
              <a:rPr lang="cs-CZ" sz="9600" dirty="0"/>
              <a:t>=?</a:t>
            </a:r>
          </a:p>
        </p:txBody>
      </p:sp>
    </p:spTree>
    <p:extLst>
      <p:ext uri="{BB962C8B-B14F-4D97-AF65-F5344CB8AC3E}">
        <p14:creationId xmlns:p14="http://schemas.microsoft.com/office/powerpoint/2010/main" val="3130691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41703"/>
          </a:xfrm>
        </p:spPr>
        <p:txBody>
          <a:bodyPr/>
          <a:lstStyle/>
          <a:p>
            <a:r>
              <a:rPr lang="cs-CZ" dirty="0" smtClean="0"/>
              <a:t>1B)</a:t>
            </a:r>
            <a:endParaRPr lang="cs-CZ" dirty="0"/>
          </a:p>
        </p:txBody>
      </p:sp>
      <p:pic>
        <p:nvPicPr>
          <p:cNvPr id="2" name="Zástupný symbol pro obsah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238" b="89943" l="9987" r="89949">
                        <a14:foregroundMark x1="42939" y1="10824" x2="42621" y2="8238"/>
                        <a14:foregroundMark x1="89122" y1="27778" x2="88359" y2="43391"/>
                        <a14:foregroundMark x1="50254" y1="38793" x2="53244" y2="75479"/>
                        <a14:foregroundMark x1="50891" y1="76341" x2="52735" y2="78448"/>
                        <a14:foregroundMark x1="39504" y1="25479" x2="35051" y2="73755"/>
                        <a14:backgroundMark x1="19720" y1="9674" x2="18575" y2="62069"/>
                        <a14:backgroundMark x1="38359" y1="12069" x2="31107" y2="21648"/>
                        <a14:backgroundMark x1="40585" y1="36494" x2="37277" y2="59770"/>
                        <a14:backgroundMark x1="48791" y1="40038" x2="49427" y2="60153"/>
                        <a14:backgroundMark x1="64122" y1="52682" x2="69211" y2="53831"/>
                        <a14:backgroundMark x1="83906" y1="13793" x2="88868" y2="22126"/>
                        <a14:backgroundMark x1="89122" y1="23084" x2="90712" y2="28352"/>
                        <a14:backgroundMark x1="77863" y1="61494" x2="78944" y2="66475"/>
                        <a14:backgroundMark x1="58906" y1="84579" x2="7952" y2="80460"/>
                        <a14:backgroundMark x1="7952" y1="80460" x2="7952" y2="80460"/>
                        <a14:backgroundMark x1="38995" y1="14176" x2="37659" y2="19157"/>
                        <a14:backgroundMark x1="36132" y1="21264" x2="36387" y2="25479"/>
                        <a14:backgroundMark x1="36260" y1="25479" x2="35178" y2="29789"/>
                        <a14:backgroundMark x1="50254" y1="41571" x2="52226" y2="67816"/>
                        <a14:backgroundMark x1="33333" y1="43774" x2="34160" y2="57950"/>
                        <a14:backgroundMark x1="47646" y1="8908" x2="50382" y2="10824"/>
                        <a14:backgroundMark x1="52735" y1="9483" x2="54835" y2="9866"/>
                        <a14:backgroundMark x1="87850" y1="58142" x2="87150" y2="65805"/>
                        <a14:backgroundMark x1="86896" y1="75862" x2="87405" y2="802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0072" y="631065"/>
            <a:ext cx="9835891" cy="6777493"/>
          </a:xfrm>
        </p:spPr>
      </p:pic>
    </p:spTree>
    <p:extLst>
      <p:ext uri="{BB962C8B-B14F-4D97-AF65-F5344CB8AC3E}">
        <p14:creationId xmlns:p14="http://schemas.microsoft.com/office/powerpoint/2010/main" val="4035182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2B)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466" y="1053896"/>
            <a:ext cx="7773069" cy="4750209"/>
          </a:xfrm>
        </p:spPr>
      </p:pic>
    </p:spTree>
    <p:extLst>
      <p:ext uri="{BB962C8B-B14F-4D97-AF65-F5344CB8AC3E}">
        <p14:creationId xmlns:p14="http://schemas.microsoft.com/office/powerpoint/2010/main" val="2269825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</a:t>
            </a:r>
            <a:r>
              <a:rPr lang="cs-CZ" dirty="0" smtClean="0"/>
              <a:t>B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126" b="94537" l="4400" r="96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071" y="1253331"/>
            <a:ext cx="5167859" cy="4351338"/>
          </a:xfrm>
        </p:spPr>
      </p:pic>
    </p:spTree>
    <p:extLst>
      <p:ext uri="{BB962C8B-B14F-4D97-AF65-F5344CB8AC3E}">
        <p14:creationId xmlns:p14="http://schemas.microsoft.com/office/powerpoint/2010/main" val="1548446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cs-CZ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</a:t>
            </a:r>
          </a:p>
        </p:txBody>
      </p:sp>
    </p:spTree>
    <p:extLst>
      <p:ext uri="{BB962C8B-B14F-4D97-AF65-F5344CB8AC3E}">
        <p14:creationId xmlns:p14="http://schemas.microsoft.com/office/powerpoint/2010/main" val="2776682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838200" y="2766219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cs-CZ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</a:t>
            </a:r>
            <a:endParaRPr lang="cs-CZ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2186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1A)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2" b="99617" l="9987" r="89949">
                        <a14:backgroundMark x1="12723" y1="88602" x2="27608" y2="931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080" y="551165"/>
            <a:ext cx="8665840" cy="5755670"/>
          </a:xfrm>
        </p:spPr>
      </p:pic>
    </p:spTree>
    <p:extLst>
      <p:ext uri="{BB962C8B-B14F-4D97-AF65-F5344CB8AC3E}">
        <p14:creationId xmlns:p14="http://schemas.microsoft.com/office/powerpoint/2010/main" val="2772824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2A)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394" y="1178596"/>
            <a:ext cx="6751213" cy="4500809"/>
          </a:xfrm>
        </p:spPr>
      </p:pic>
    </p:spTree>
    <p:extLst>
      <p:ext uri="{BB962C8B-B14F-4D97-AF65-F5344CB8AC3E}">
        <p14:creationId xmlns:p14="http://schemas.microsoft.com/office/powerpoint/2010/main" val="3966595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>
            <a:noAutofit/>
          </a:bodyPr>
          <a:lstStyle/>
          <a:p>
            <a:r>
              <a:rPr lang="cs-CZ" sz="9600" b="1" dirty="0"/>
              <a:t>ZÁCVIK I.</a:t>
            </a:r>
          </a:p>
        </p:txBody>
      </p:sp>
    </p:spTree>
    <p:extLst>
      <p:ext uri="{BB962C8B-B14F-4D97-AF65-F5344CB8AC3E}">
        <p14:creationId xmlns:p14="http://schemas.microsoft.com/office/powerpoint/2010/main" val="2620916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3A)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466" y="1053896"/>
            <a:ext cx="7773069" cy="4750209"/>
          </a:xfrm>
        </p:spPr>
      </p:pic>
    </p:spTree>
    <p:extLst>
      <p:ext uri="{BB962C8B-B14F-4D97-AF65-F5344CB8AC3E}">
        <p14:creationId xmlns:p14="http://schemas.microsoft.com/office/powerpoint/2010/main" val="3703985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1825625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9600" dirty="0"/>
              <a:t>32-8=?</a:t>
            </a:r>
          </a:p>
        </p:txBody>
      </p:sp>
    </p:spTree>
    <p:extLst>
      <p:ext uri="{BB962C8B-B14F-4D97-AF65-F5344CB8AC3E}">
        <p14:creationId xmlns:p14="http://schemas.microsoft.com/office/powerpoint/2010/main" val="3454108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1B)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2" b="99617" l="9987" r="89949">
                        <a14:backgroundMark x1="12723" y1="88602" x2="27608" y2="931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080" y="551165"/>
            <a:ext cx="8665840" cy="5755670"/>
          </a:xfrm>
        </p:spPr>
      </p:pic>
    </p:spTree>
    <p:extLst>
      <p:ext uri="{BB962C8B-B14F-4D97-AF65-F5344CB8AC3E}">
        <p14:creationId xmlns:p14="http://schemas.microsoft.com/office/powerpoint/2010/main" val="1789192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2B)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394" y="1178596"/>
            <a:ext cx="6751213" cy="4500809"/>
          </a:xfrm>
        </p:spPr>
      </p:pic>
    </p:spTree>
    <p:extLst>
      <p:ext uri="{BB962C8B-B14F-4D97-AF65-F5344CB8AC3E}">
        <p14:creationId xmlns:p14="http://schemas.microsoft.com/office/powerpoint/2010/main" val="3123890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3B)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755" y="1253331"/>
            <a:ext cx="7106491" cy="4351338"/>
          </a:xfrm>
        </p:spPr>
      </p:pic>
    </p:spTree>
    <p:extLst>
      <p:ext uri="{BB962C8B-B14F-4D97-AF65-F5344CB8AC3E}">
        <p14:creationId xmlns:p14="http://schemas.microsoft.com/office/powerpoint/2010/main" val="1832474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838200" y="2766219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cs-CZ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</a:t>
            </a:r>
            <a:endParaRPr lang="cs-CZ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39120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</a:t>
            </a:r>
            <a:r>
              <a:rPr lang="cs-CZ" dirty="0" smtClean="0"/>
              <a:t>A)</a:t>
            </a:r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25000" y1="55524" x2="28409" y2="63739"/>
                        <a14:backgroundMark x1="28864" y1="63739" x2="78864" y2="6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290956"/>
            <a:ext cx="5334000" cy="4276089"/>
          </a:xfrm>
        </p:spPr>
      </p:pic>
    </p:spTree>
    <p:extLst>
      <p:ext uri="{BB962C8B-B14F-4D97-AF65-F5344CB8AC3E}">
        <p14:creationId xmlns:p14="http://schemas.microsoft.com/office/powerpoint/2010/main" val="1550861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2A)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466" y="1053896"/>
            <a:ext cx="7773069" cy="4750209"/>
          </a:xfrm>
        </p:spPr>
      </p:pic>
    </p:spTree>
    <p:extLst>
      <p:ext uri="{BB962C8B-B14F-4D97-AF65-F5344CB8AC3E}">
        <p14:creationId xmlns:p14="http://schemas.microsoft.com/office/powerpoint/2010/main" val="237025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3A)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755" y="1253331"/>
            <a:ext cx="7106491" cy="4351338"/>
          </a:xfrm>
        </p:spPr>
      </p:pic>
    </p:spTree>
    <p:extLst>
      <p:ext uri="{BB962C8B-B14F-4D97-AF65-F5344CB8AC3E}">
        <p14:creationId xmlns:p14="http://schemas.microsoft.com/office/powerpoint/2010/main" val="3873198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1825625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9600" dirty="0" smtClean="0"/>
              <a:t>46-8=?</a:t>
            </a:r>
            <a:endParaRPr lang="cs-CZ" sz="9600" dirty="0"/>
          </a:p>
        </p:txBody>
      </p:sp>
    </p:spTree>
    <p:extLst>
      <p:ext uri="{BB962C8B-B14F-4D97-AF65-F5344CB8AC3E}">
        <p14:creationId xmlns:p14="http://schemas.microsoft.com/office/powerpoint/2010/main" val="3501984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1A)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764" y="1336412"/>
            <a:ext cx="4344473" cy="4185176"/>
          </a:xfrm>
        </p:spPr>
      </p:pic>
    </p:spTree>
    <p:extLst>
      <p:ext uri="{BB962C8B-B14F-4D97-AF65-F5344CB8AC3E}">
        <p14:creationId xmlns:p14="http://schemas.microsoft.com/office/powerpoint/2010/main" val="42493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</a:t>
            </a:r>
            <a:r>
              <a:rPr lang="cs-CZ" dirty="0" smtClean="0"/>
              <a:t>A)</a:t>
            </a:r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25000" y1="55524" x2="28409" y2="63739"/>
                        <a14:backgroundMark x1="28864" y1="63739" x2="78864" y2="6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290956"/>
            <a:ext cx="5334000" cy="4276089"/>
          </a:xfrm>
        </p:spPr>
      </p:pic>
    </p:spTree>
    <p:extLst>
      <p:ext uri="{BB962C8B-B14F-4D97-AF65-F5344CB8AC3E}">
        <p14:creationId xmlns:p14="http://schemas.microsoft.com/office/powerpoint/2010/main" val="2198127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2A)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466" y="1053896"/>
            <a:ext cx="7773069" cy="4750209"/>
          </a:xfrm>
        </p:spPr>
      </p:pic>
    </p:spTree>
    <p:extLst>
      <p:ext uri="{BB962C8B-B14F-4D97-AF65-F5344CB8AC3E}">
        <p14:creationId xmlns:p14="http://schemas.microsoft.com/office/powerpoint/2010/main" val="3623708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3</a:t>
            </a:r>
            <a:r>
              <a:rPr lang="cs-CZ" dirty="0"/>
              <a:t>A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65" b="93450" l="9607" r="897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063" y="266357"/>
            <a:ext cx="6960358" cy="6960358"/>
          </a:xfrm>
        </p:spPr>
      </p:pic>
    </p:spTree>
    <p:extLst>
      <p:ext uri="{BB962C8B-B14F-4D97-AF65-F5344CB8AC3E}">
        <p14:creationId xmlns:p14="http://schemas.microsoft.com/office/powerpoint/2010/main" val="4177854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838200" y="2766219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cs-CZ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III.</a:t>
            </a:r>
          </a:p>
        </p:txBody>
      </p:sp>
    </p:spTree>
    <p:extLst>
      <p:ext uri="{BB962C8B-B14F-4D97-AF65-F5344CB8AC3E}">
        <p14:creationId xmlns:p14="http://schemas.microsoft.com/office/powerpoint/2010/main" val="5896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</a:t>
            </a:r>
            <a:r>
              <a:rPr lang="cs-CZ" dirty="0" smtClean="0"/>
              <a:t>A)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93" l="9685" r="898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177" y="1253331"/>
            <a:ext cx="3035646" cy="4351338"/>
          </a:xfrm>
        </p:spPr>
      </p:pic>
    </p:spTree>
    <p:extLst>
      <p:ext uri="{BB962C8B-B14F-4D97-AF65-F5344CB8AC3E}">
        <p14:creationId xmlns:p14="http://schemas.microsoft.com/office/powerpoint/2010/main" val="3145961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</a:t>
            </a:r>
            <a:r>
              <a:rPr lang="cs-CZ" dirty="0"/>
              <a:t>A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24" b="89881" l="5333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568" y="1446918"/>
            <a:ext cx="7078864" cy="3964164"/>
          </a:xfrm>
        </p:spPr>
      </p:pic>
    </p:spTree>
    <p:extLst>
      <p:ext uri="{BB962C8B-B14F-4D97-AF65-F5344CB8AC3E}">
        <p14:creationId xmlns:p14="http://schemas.microsoft.com/office/powerpoint/2010/main" val="720934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3</a:t>
            </a:r>
            <a:r>
              <a:rPr lang="cs-CZ" dirty="0"/>
              <a:t>A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65" b="93450" l="9607" r="897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063" y="266357"/>
            <a:ext cx="6960358" cy="6960358"/>
          </a:xfrm>
        </p:spPr>
      </p:pic>
    </p:spTree>
    <p:extLst>
      <p:ext uri="{BB962C8B-B14F-4D97-AF65-F5344CB8AC3E}">
        <p14:creationId xmlns:p14="http://schemas.microsoft.com/office/powerpoint/2010/main" val="1035349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1825625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9600" dirty="0" smtClean="0"/>
              <a:t>28-9=?</a:t>
            </a:r>
            <a:endParaRPr lang="cs-CZ" sz="9600" dirty="0"/>
          </a:p>
        </p:txBody>
      </p:sp>
    </p:spTree>
    <p:extLst>
      <p:ext uri="{BB962C8B-B14F-4D97-AF65-F5344CB8AC3E}">
        <p14:creationId xmlns:p14="http://schemas.microsoft.com/office/powerpoint/2010/main" val="1339832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</a:t>
            </a:r>
            <a:r>
              <a:rPr lang="cs-CZ" dirty="0"/>
              <a:t>B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93" l="9685" r="898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177" y="1253331"/>
            <a:ext cx="3035646" cy="4351338"/>
          </a:xfrm>
        </p:spPr>
      </p:pic>
    </p:spTree>
    <p:extLst>
      <p:ext uri="{BB962C8B-B14F-4D97-AF65-F5344CB8AC3E}">
        <p14:creationId xmlns:p14="http://schemas.microsoft.com/office/powerpoint/2010/main" val="1278787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2B)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466" y="1053896"/>
            <a:ext cx="7773069" cy="4750209"/>
          </a:xfrm>
        </p:spPr>
      </p:pic>
    </p:spTree>
    <p:extLst>
      <p:ext uri="{BB962C8B-B14F-4D97-AF65-F5344CB8AC3E}">
        <p14:creationId xmlns:p14="http://schemas.microsoft.com/office/powerpoint/2010/main" val="2547403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2A)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394" y="1178596"/>
            <a:ext cx="6751213" cy="4500809"/>
          </a:xfrm>
        </p:spPr>
      </p:pic>
    </p:spTree>
    <p:extLst>
      <p:ext uri="{BB962C8B-B14F-4D97-AF65-F5344CB8AC3E}">
        <p14:creationId xmlns:p14="http://schemas.microsoft.com/office/powerpoint/2010/main" val="3633098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</a:t>
            </a:r>
            <a:r>
              <a:rPr lang="cs-CZ" dirty="0" smtClean="0"/>
              <a:t>B)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65" b="93450" l="9607" r="897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063" y="266357"/>
            <a:ext cx="6960358" cy="6960358"/>
          </a:xfrm>
        </p:spPr>
      </p:pic>
    </p:spTree>
    <p:extLst>
      <p:ext uri="{BB962C8B-B14F-4D97-AF65-F5344CB8AC3E}">
        <p14:creationId xmlns:p14="http://schemas.microsoft.com/office/powerpoint/2010/main" val="260867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838200" y="2766219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cs-CZ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IV.</a:t>
            </a:r>
            <a:endParaRPr lang="cs-CZ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52348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1A)</a:t>
            </a:r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24" b="89881" l="5333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568" y="1446918"/>
            <a:ext cx="7078864" cy="3964164"/>
          </a:xfrm>
        </p:spPr>
      </p:pic>
    </p:spTree>
    <p:extLst>
      <p:ext uri="{BB962C8B-B14F-4D97-AF65-F5344CB8AC3E}">
        <p14:creationId xmlns:p14="http://schemas.microsoft.com/office/powerpoint/2010/main" val="393748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2A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2" b="94157" l="9987" r="8994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621" y="741480"/>
            <a:ext cx="8092758" cy="5375040"/>
          </a:xfrm>
        </p:spPr>
      </p:pic>
    </p:spTree>
    <p:extLst>
      <p:ext uri="{BB962C8B-B14F-4D97-AF65-F5344CB8AC3E}">
        <p14:creationId xmlns:p14="http://schemas.microsoft.com/office/powerpoint/2010/main" val="2492412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</a:t>
            </a:r>
            <a:r>
              <a:rPr lang="cs-CZ" dirty="0" smtClean="0"/>
              <a:t>A)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2" b="99617" l="9987" r="89949">
                        <a14:backgroundMark x1="12723" y1="88602" x2="27608" y2="931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080" y="551165"/>
            <a:ext cx="8665840" cy="5755670"/>
          </a:xfrm>
        </p:spPr>
      </p:pic>
    </p:spTree>
    <p:extLst>
      <p:ext uri="{BB962C8B-B14F-4D97-AF65-F5344CB8AC3E}">
        <p14:creationId xmlns:p14="http://schemas.microsoft.com/office/powerpoint/2010/main" val="2010957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4</a:t>
            </a:r>
            <a:r>
              <a:rPr lang="cs-CZ" dirty="0" smtClean="0"/>
              <a:t>A)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93" l="9685" r="898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177" y="1253331"/>
            <a:ext cx="3035646" cy="4351338"/>
          </a:xfrm>
        </p:spPr>
      </p:pic>
    </p:spTree>
    <p:extLst>
      <p:ext uri="{BB962C8B-B14F-4D97-AF65-F5344CB8AC3E}">
        <p14:creationId xmlns:p14="http://schemas.microsoft.com/office/powerpoint/2010/main" val="3032926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1825625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9600" dirty="0" smtClean="0"/>
              <a:t>78-9=?</a:t>
            </a:r>
            <a:endParaRPr lang="cs-CZ" sz="9600" dirty="0"/>
          </a:p>
        </p:txBody>
      </p:sp>
    </p:spTree>
    <p:extLst>
      <p:ext uri="{BB962C8B-B14F-4D97-AF65-F5344CB8AC3E}">
        <p14:creationId xmlns:p14="http://schemas.microsoft.com/office/powerpoint/2010/main" val="1989718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</a:t>
            </a:r>
            <a:r>
              <a:rPr lang="cs-CZ" dirty="0" smtClean="0"/>
              <a:t>B)</a:t>
            </a:r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24" b="89881" l="5333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568" y="1446918"/>
            <a:ext cx="7078864" cy="3964164"/>
          </a:xfrm>
        </p:spPr>
      </p:pic>
    </p:spTree>
    <p:extLst>
      <p:ext uri="{BB962C8B-B14F-4D97-AF65-F5344CB8AC3E}">
        <p14:creationId xmlns:p14="http://schemas.microsoft.com/office/powerpoint/2010/main" val="230168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</a:t>
            </a:r>
            <a:r>
              <a:rPr lang="cs-CZ" dirty="0" smtClean="0"/>
              <a:t>B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2" b="94157" l="9987" r="8994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621" y="741480"/>
            <a:ext cx="8092758" cy="5375040"/>
          </a:xfrm>
        </p:spPr>
      </p:pic>
    </p:spTree>
    <p:extLst>
      <p:ext uri="{BB962C8B-B14F-4D97-AF65-F5344CB8AC3E}">
        <p14:creationId xmlns:p14="http://schemas.microsoft.com/office/powerpoint/2010/main" val="3451052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4</a:t>
            </a:r>
            <a:r>
              <a:rPr lang="cs-CZ" dirty="0" smtClean="0"/>
              <a:t>B)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65" b="93450" l="9607" r="897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063" y="266357"/>
            <a:ext cx="6960358" cy="6960358"/>
          </a:xfrm>
        </p:spPr>
      </p:pic>
    </p:spTree>
    <p:extLst>
      <p:ext uri="{BB962C8B-B14F-4D97-AF65-F5344CB8AC3E}">
        <p14:creationId xmlns:p14="http://schemas.microsoft.com/office/powerpoint/2010/main" val="4265864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9600" dirty="0" smtClean="0"/>
              <a:t>22-6 </a:t>
            </a:r>
            <a:r>
              <a:rPr lang="cs-CZ" sz="9600" dirty="0"/>
              <a:t>= ?</a:t>
            </a:r>
          </a:p>
        </p:txBody>
      </p:sp>
    </p:spTree>
    <p:extLst>
      <p:ext uri="{BB962C8B-B14F-4D97-AF65-F5344CB8AC3E}">
        <p14:creationId xmlns:p14="http://schemas.microsoft.com/office/powerpoint/2010/main" val="373662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</a:t>
            </a:r>
            <a:r>
              <a:rPr lang="cs-CZ" dirty="0" smtClean="0"/>
              <a:t>A)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93" l="9685" r="898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177" y="1253331"/>
            <a:ext cx="3035646" cy="4351338"/>
          </a:xfrm>
        </p:spPr>
      </p:pic>
    </p:spTree>
    <p:extLst>
      <p:ext uri="{BB962C8B-B14F-4D97-AF65-F5344CB8AC3E}">
        <p14:creationId xmlns:p14="http://schemas.microsoft.com/office/powerpoint/2010/main" val="1823960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838200" y="2766219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cs-CZ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V.</a:t>
            </a:r>
            <a:endParaRPr lang="cs-CZ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65355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1A)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466" y="1053896"/>
            <a:ext cx="7773069" cy="4750209"/>
          </a:xfrm>
        </p:spPr>
      </p:pic>
    </p:spTree>
    <p:extLst>
      <p:ext uri="{BB962C8B-B14F-4D97-AF65-F5344CB8AC3E}">
        <p14:creationId xmlns:p14="http://schemas.microsoft.com/office/powerpoint/2010/main" val="410963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2A)</a:t>
            </a:r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24" b="89881" l="5333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568" y="1446918"/>
            <a:ext cx="7078864" cy="3964164"/>
          </a:xfrm>
        </p:spPr>
      </p:pic>
    </p:spTree>
    <p:extLst>
      <p:ext uri="{BB962C8B-B14F-4D97-AF65-F5344CB8AC3E}">
        <p14:creationId xmlns:p14="http://schemas.microsoft.com/office/powerpoint/2010/main" val="78508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</a:t>
            </a:r>
            <a:r>
              <a:rPr lang="cs-CZ" dirty="0" smtClean="0"/>
              <a:t>A)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2" b="99617" l="9987" r="89949">
                        <a14:backgroundMark x1="12723" y1="88602" x2="27608" y2="931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080" y="551165"/>
            <a:ext cx="8665840" cy="5755670"/>
          </a:xfrm>
        </p:spPr>
      </p:pic>
    </p:spTree>
    <p:extLst>
      <p:ext uri="{BB962C8B-B14F-4D97-AF65-F5344CB8AC3E}">
        <p14:creationId xmlns:p14="http://schemas.microsoft.com/office/powerpoint/2010/main" val="4109295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4</a:t>
            </a:r>
            <a:r>
              <a:rPr lang="cs-CZ" dirty="0" smtClean="0"/>
              <a:t>A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2" b="94157" l="9987" r="8994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621" y="741480"/>
            <a:ext cx="8092758" cy="5375040"/>
          </a:xfrm>
        </p:spPr>
      </p:pic>
    </p:spTree>
    <p:extLst>
      <p:ext uri="{BB962C8B-B14F-4D97-AF65-F5344CB8AC3E}">
        <p14:creationId xmlns:p14="http://schemas.microsoft.com/office/powerpoint/2010/main" val="4291459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1825625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9600" dirty="0" smtClean="0"/>
              <a:t>79-5=?</a:t>
            </a:r>
            <a:endParaRPr lang="cs-CZ" sz="9600" dirty="0"/>
          </a:p>
        </p:txBody>
      </p:sp>
    </p:spTree>
    <p:extLst>
      <p:ext uri="{BB962C8B-B14F-4D97-AF65-F5344CB8AC3E}">
        <p14:creationId xmlns:p14="http://schemas.microsoft.com/office/powerpoint/2010/main" val="1072220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</a:t>
            </a:r>
            <a:r>
              <a:rPr lang="cs-CZ" dirty="0" smtClean="0"/>
              <a:t>B)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466" y="1053896"/>
            <a:ext cx="7773069" cy="4750209"/>
          </a:xfrm>
        </p:spPr>
      </p:pic>
    </p:spTree>
    <p:extLst>
      <p:ext uri="{BB962C8B-B14F-4D97-AF65-F5344CB8AC3E}">
        <p14:creationId xmlns:p14="http://schemas.microsoft.com/office/powerpoint/2010/main" val="1862380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90720"/>
          </a:xfrm>
        </p:spPr>
        <p:txBody>
          <a:bodyPr/>
          <a:lstStyle/>
          <a:p>
            <a:r>
              <a:rPr lang="cs-CZ" dirty="0" smtClean="0"/>
              <a:t>2B)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513" b="89943" l="9924" r="93384">
                        <a14:foregroundMark x1="54835" y1="49234" x2="55153" y2="77874"/>
                        <a14:foregroundMark x1="52099" y1="44349" x2="52226" y2="55556"/>
                        <a14:foregroundMark x1="52735" y1="60728" x2="52545" y2="70977"/>
                        <a14:foregroundMark x1="40204" y1="26916" x2="34860" y2="47222"/>
                        <a14:backgroundMark x1="63104" y1="54598" x2="65076" y2="79598"/>
                        <a14:backgroundMark x1="45102" y1="44540" x2="43766" y2="91284"/>
                        <a14:backgroundMark x1="25127" y1="9291" x2="21183" y2="61973"/>
                        <a14:backgroundMark x1="39249" y1="8621" x2="26399" y2="19828"/>
                        <a14:backgroundMark x1="33206" y1="27682" x2="31616" y2="58238"/>
                        <a14:backgroundMark x1="33397" y1="40900" x2="33715" y2="56322"/>
                        <a14:backgroundMark x1="38931" y1="11303" x2="37595" y2="16667"/>
                        <a14:backgroundMark x1="36323" y1="20785" x2="36005" y2="24713"/>
                        <a14:backgroundMark x1="36132" y1="26916" x2="35051" y2="28927"/>
                        <a14:backgroundMark x1="52545" y1="9866" x2="64949" y2="7854"/>
                        <a14:backgroundMark x1="46374" y1="8142" x2="50445" y2="10057"/>
                        <a14:backgroundMark x1="75191" y1="9579" x2="80216" y2="12261"/>
                        <a14:backgroundMark x1="64758" y1="51916" x2="69466" y2="54119"/>
                        <a14:backgroundMark x1="77735" y1="61973" x2="79198" y2="67816"/>
                        <a14:backgroundMark x1="74491" y1="55364" x2="77735" y2="59962"/>
                        <a14:backgroundMark x1="48537" y1="38697" x2="51590" y2="54598"/>
                        <a14:backgroundMark x1="87850" y1="76628" x2="87659" y2="790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3345" y="365126"/>
            <a:ext cx="10358628" cy="707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591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3B)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2" b="99617" l="9987" r="89949">
                        <a14:backgroundMark x1="12723" y1="88602" x2="27608" y2="931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080" y="551165"/>
            <a:ext cx="8665840" cy="5755670"/>
          </a:xfrm>
        </p:spPr>
      </p:pic>
    </p:spTree>
    <p:extLst>
      <p:ext uri="{BB962C8B-B14F-4D97-AF65-F5344CB8AC3E}">
        <p14:creationId xmlns:p14="http://schemas.microsoft.com/office/powerpoint/2010/main" val="1244610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1A)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764" y="1336412"/>
            <a:ext cx="4344473" cy="4185176"/>
          </a:xfrm>
        </p:spPr>
      </p:pic>
    </p:spTree>
    <p:extLst>
      <p:ext uri="{BB962C8B-B14F-4D97-AF65-F5344CB8AC3E}">
        <p14:creationId xmlns:p14="http://schemas.microsoft.com/office/powerpoint/2010/main" val="2656787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4</a:t>
            </a:r>
            <a:r>
              <a:rPr lang="cs-CZ" dirty="0" smtClean="0"/>
              <a:t>B)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405" y="1323617"/>
            <a:ext cx="4995081" cy="4811929"/>
          </a:xfrm>
        </p:spPr>
      </p:pic>
    </p:spTree>
    <p:extLst>
      <p:ext uri="{BB962C8B-B14F-4D97-AF65-F5344CB8AC3E}">
        <p14:creationId xmlns:p14="http://schemas.microsoft.com/office/powerpoint/2010/main" val="946261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838200" y="2766219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cs-CZ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VI.</a:t>
            </a:r>
            <a:endParaRPr lang="cs-CZ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17255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2A)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394" y="1178596"/>
            <a:ext cx="6751213" cy="4500809"/>
          </a:xfrm>
        </p:spPr>
      </p:pic>
    </p:spTree>
    <p:extLst>
      <p:ext uri="{BB962C8B-B14F-4D97-AF65-F5344CB8AC3E}">
        <p14:creationId xmlns:p14="http://schemas.microsoft.com/office/powerpoint/2010/main" val="3679216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</a:t>
            </a:r>
            <a:r>
              <a:rPr lang="cs-CZ" dirty="0" smtClean="0"/>
              <a:t>A)</a:t>
            </a:r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25000" y1="55524" x2="28409" y2="63739"/>
                        <a14:backgroundMark x1="28864" y1="63739" x2="78864" y2="6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290956"/>
            <a:ext cx="5334000" cy="4276089"/>
          </a:xfrm>
        </p:spPr>
      </p:pic>
    </p:spTree>
    <p:extLst>
      <p:ext uri="{BB962C8B-B14F-4D97-AF65-F5344CB8AC3E}">
        <p14:creationId xmlns:p14="http://schemas.microsoft.com/office/powerpoint/2010/main" val="449526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</a:t>
            </a:r>
            <a:r>
              <a:rPr lang="cs-CZ" dirty="0" smtClean="0"/>
              <a:t>A)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78" b="98889" l="10000" r="90000">
                        <a14:foregroundMark x1="20714" y1="66667" x2="20000" y2="74444"/>
                        <a14:foregroundMark x1="62857" y1="76111" x2="63571" y2="85556"/>
                        <a14:foregroundMark x1="63214" y1="91111" x2="63214" y2="95000"/>
                        <a14:foregroundMark x1="61429" y1="93889" x2="61071" y2="96111"/>
                        <a14:foregroundMark x1="38929" y1="87222" x2="40357" y2="88889"/>
                        <a14:foregroundMark x1="38214" y1="87222" x2="39643" y2="90000"/>
                        <a14:foregroundMark x1="38214" y1="87778" x2="38929" y2="90556"/>
                        <a14:foregroundMark x1="24286" y1="83889" x2="23571" y2="90556"/>
                        <a14:foregroundMark x1="86071" y1="8333" x2="80714" y2="12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403" y="675259"/>
            <a:ext cx="8567194" cy="5507482"/>
          </a:xfrm>
        </p:spPr>
      </p:pic>
    </p:spTree>
    <p:extLst>
      <p:ext uri="{BB962C8B-B14F-4D97-AF65-F5344CB8AC3E}">
        <p14:creationId xmlns:p14="http://schemas.microsoft.com/office/powerpoint/2010/main" val="3244143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4A)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65" b="93450" l="9607" r="897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063" y="266357"/>
            <a:ext cx="6960358" cy="6960358"/>
          </a:xfrm>
        </p:spPr>
      </p:pic>
    </p:spTree>
    <p:extLst>
      <p:ext uri="{BB962C8B-B14F-4D97-AF65-F5344CB8AC3E}">
        <p14:creationId xmlns:p14="http://schemas.microsoft.com/office/powerpoint/2010/main" val="3328705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1825625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9600" dirty="0"/>
              <a:t>9</a:t>
            </a:r>
            <a:r>
              <a:rPr lang="cs-CZ" sz="9600" dirty="0" smtClean="0"/>
              <a:t>2-4=?</a:t>
            </a:r>
            <a:endParaRPr lang="cs-CZ" sz="9600" dirty="0"/>
          </a:p>
        </p:txBody>
      </p:sp>
    </p:spTree>
    <p:extLst>
      <p:ext uri="{BB962C8B-B14F-4D97-AF65-F5344CB8AC3E}">
        <p14:creationId xmlns:p14="http://schemas.microsoft.com/office/powerpoint/2010/main" val="2680422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2A)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394" y="1178596"/>
            <a:ext cx="6751213" cy="4500809"/>
          </a:xfrm>
        </p:spPr>
      </p:pic>
    </p:spTree>
    <p:extLst>
      <p:ext uri="{BB962C8B-B14F-4D97-AF65-F5344CB8AC3E}">
        <p14:creationId xmlns:p14="http://schemas.microsoft.com/office/powerpoint/2010/main" val="60218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2B)</a:t>
            </a:r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25000" y1="55524" x2="28409" y2="63739"/>
                        <a14:backgroundMark x1="28864" y1="63739" x2="78864" y2="6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290956"/>
            <a:ext cx="5334000" cy="4276089"/>
          </a:xfrm>
        </p:spPr>
      </p:pic>
    </p:spTree>
    <p:extLst>
      <p:ext uri="{BB962C8B-B14F-4D97-AF65-F5344CB8AC3E}">
        <p14:creationId xmlns:p14="http://schemas.microsoft.com/office/powerpoint/2010/main" val="226473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</a:t>
            </a:r>
            <a:r>
              <a:rPr lang="cs-CZ" dirty="0" smtClean="0"/>
              <a:t>B)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65" b="93450" l="9607" r="897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063" y="266357"/>
            <a:ext cx="6960358" cy="6960358"/>
          </a:xfrm>
        </p:spPr>
      </p:pic>
    </p:spTree>
    <p:extLst>
      <p:ext uri="{BB962C8B-B14F-4D97-AF65-F5344CB8AC3E}">
        <p14:creationId xmlns:p14="http://schemas.microsoft.com/office/powerpoint/2010/main" val="2846027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2A)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394" y="1178596"/>
            <a:ext cx="6751213" cy="4500809"/>
          </a:xfrm>
        </p:spPr>
      </p:pic>
    </p:spTree>
    <p:extLst>
      <p:ext uri="{BB962C8B-B14F-4D97-AF65-F5344CB8AC3E}">
        <p14:creationId xmlns:p14="http://schemas.microsoft.com/office/powerpoint/2010/main" val="4100032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4B)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78" b="98889" l="10000" r="90000">
                        <a14:foregroundMark x1="20714" y1="66667" x2="20000" y2="74444"/>
                        <a14:foregroundMark x1="62857" y1="76111" x2="63571" y2="85556"/>
                        <a14:foregroundMark x1="63214" y1="91111" x2="63214" y2="95000"/>
                        <a14:foregroundMark x1="61429" y1="93889" x2="61071" y2="96111"/>
                        <a14:foregroundMark x1="38929" y1="87222" x2="40357" y2="88889"/>
                        <a14:foregroundMark x1="38214" y1="87222" x2="39643" y2="90000"/>
                        <a14:foregroundMark x1="38214" y1="87778" x2="38929" y2="90556"/>
                        <a14:foregroundMark x1="24286" y1="83889" x2="23571" y2="90556"/>
                        <a14:foregroundMark x1="86071" y1="8333" x2="80714" y2="12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403" y="675259"/>
            <a:ext cx="8567194" cy="5507482"/>
          </a:xfrm>
        </p:spPr>
      </p:pic>
    </p:spTree>
    <p:extLst>
      <p:ext uri="{BB962C8B-B14F-4D97-AF65-F5344CB8AC3E}">
        <p14:creationId xmlns:p14="http://schemas.microsoft.com/office/powerpoint/2010/main" val="402747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838200" y="2766219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cs-CZ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VII.</a:t>
            </a:r>
            <a:endParaRPr lang="cs-CZ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97466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1A)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4232429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2A)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755" y="1253331"/>
            <a:ext cx="7106491" cy="4351338"/>
          </a:xfrm>
        </p:spPr>
      </p:pic>
    </p:spTree>
    <p:extLst>
      <p:ext uri="{BB962C8B-B14F-4D97-AF65-F5344CB8AC3E}">
        <p14:creationId xmlns:p14="http://schemas.microsoft.com/office/powerpoint/2010/main" val="3630609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3A)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466" y="1053896"/>
            <a:ext cx="7773069" cy="4750209"/>
          </a:xfrm>
        </p:spPr>
      </p:pic>
    </p:spTree>
    <p:extLst>
      <p:ext uri="{BB962C8B-B14F-4D97-AF65-F5344CB8AC3E}">
        <p14:creationId xmlns:p14="http://schemas.microsoft.com/office/powerpoint/2010/main" val="4144575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4</a:t>
            </a:r>
            <a:r>
              <a:rPr lang="cs-CZ" dirty="0" smtClean="0"/>
              <a:t>A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2" b="94157" l="9987" r="8994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621" y="741480"/>
            <a:ext cx="8092758" cy="5375040"/>
          </a:xfrm>
        </p:spPr>
      </p:pic>
    </p:spTree>
    <p:extLst>
      <p:ext uri="{BB962C8B-B14F-4D97-AF65-F5344CB8AC3E}">
        <p14:creationId xmlns:p14="http://schemas.microsoft.com/office/powerpoint/2010/main" val="157900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1825625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9600" b="1" dirty="0" smtClean="0"/>
              <a:t>93-12=?</a:t>
            </a:r>
            <a:endParaRPr lang="cs-CZ" sz="9600" b="1" dirty="0"/>
          </a:p>
        </p:txBody>
      </p:sp>
    </p:spTree>
    <p:extLst>
      <p:ext uri="{BB962C8B-B14F-4D97-AF65-F5344CB8AC3E}">
        <p14:creationId xmlns:p14="http://schemas.microsoft.com/office/powerpoint/2010/main" val="1799345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</a:t>
            </a:r>
            <a:r>
              <a:rPr lang="cs-CZ" dirty="0" smtClean="0"/>
              <a:t>B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2" b="94157" l="9987" r="8994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621" y="741480"/>
            <a:ext cx="8092758" cy="5375040"/>
          </a:xfrm>
        </p:spPr>
      </p:pic>
    </p:spTree>
    <p:extLst>
      <p:ext uri="{BB962C8B-B14F-4D97-AF65-F5344CB8AC3E}">
        <p14:creationId xmlns:p14="http://schemas.microsoft.com/office/powerpoint/2010/main" val="328323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</a:t>
            </a:r>
            <a:r>
              <a:rPr lang="cs-CZ" dirty="0" smtClean="0"/>
              <a:t>B)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755" y="1253331"/>
            <a:ext cx="7106491" cy="4351338"/>
          </a:xfrm>
        </p:spPr>
      </p:pic>
    </p:spTree>
    <p:extLst>
      <p:ext uri="{BB962C8B-B14F-4D97-AF65-F5344CB8AC3E}">
        <p14:creationId xmlns:p14="http://schemas.microsoft.com/office/powerpoint/2010/main" val="443164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</a:t>
            </a:r>
            <a:r>
              <a:rPr lang="cs-CZ" dirty="0" smtClean="0"/>
              <a:t>B)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466" y="1053896"/>
            <a:ext cx="7773069" cy="4750209"/>
          </a:xfrm>
        </p:spPr>
      </p:pic>
    </p:spTree>
    <p:extLst>
      <p:ext uri="{BB962C8B-B14F-4D97-AF65-F5344CB8AC3E}">
        <p14:creationId xmlns:p14="http://schemas.microsoft.com/office/powerpoint/2010/main" val="3003842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>
            <a:noAutofit/>
          </a:bodyPr>
          <a:lstStyle/>
          <a:p>
            <a:r>
              <a:rPr lang="cs-CZ" sz="9600" b="1" dirty="0" smtClean="0"/>
              <a:t>ZÁCVIK II.</a:t>
            </a:r>
            <a:endParaRPr lang="cs-CZ" sz="9600" b="1" dirty="0"/>
          </a:p>
        </p:txBody>
      </p:sp>
    </p:spTree>
    <p:extLst>
      <p:ext uri="{BB962C8B-B14F-4D97-AF65-F5344CB8AC3E}">
        <p14:creationId xmlns:p14="http://schemas.microsoft.com/office/powerpoint/2010/main" val="63678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4</a:t>
            </a:r>
            <a:r>
              <a:rPr lang="cs-CZ" dirty="0" smtClean="0"/>
              <a:t>B)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2119370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838200" y="2766219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cs-CZ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VIII.</a:t>
            </a:r>
            <a:endParaRPr lang="cs-CZ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24580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1A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86" b="97268" l="9455" r="100000">
                        <a14:foregroundMark x1="40364" y1="61202" x2="33091" y2="92896"/>
                        <a14:foregroundMark x1="58545" y1="71585" x2="60000" y2="91803"/>
                        <a14:foregroundMark x1="80727" y1="67760" x2="74909" y2="87432"/>
                        <a14:foregroundMark x1="90545" y1="51913" x2="95273" y2="81421"/>
                        <a14:foregroundMark x1="59636" y1="89071" x2="58182" y2="934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459" y="849339"/>
            <a:ext cx="7753082" cy="5159323"/>
          </a:xfrm>
        </p:spPr>
      </p:pic>
    </p:spTree>
    <p:extLst>
      <p:ext uri="{BB962C8B-B14F-4D97-AF65-F5344CB8AC3E}">
        <p14:creationId xmlns:p14="http://schemas.microsoft.com/office/powerpoint/2010/main" val="2364139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2A)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302900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</a:t>
            </a:r>
            <a:r>
              <a:rPr lang="cs-CZ" dirty="0" smtClean="0"/>
              <a:t>A)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89" b="98969" l="10000" r="90000">
                        <a14:foregroundMark x1="76667" y1="36598" x2="74783" y2="463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424" y="517427"/>
            <a:ext cx="9895374" cy="5823147"/>
          </a:xfrm>
        </p:spPr>
      </p:pic>
    </p:spTree>
    <p:extLst>
      <p:ext uri="{BB962C8B-B14F-4D97-AF65-F5344CB8AC3E}">
        <p14:creationId xmlns:p14="http://schemas.microsoft.com/office/powerpoint/2010/main" val="579736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4A)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466" y="1053896"/>
            <a:ext cx="7773069" cy="4750209"/>
          </a:xfrm>
        </p:spPr>
      </p:pic>
    </p:spTree>
    <p:extLst>
      <p:ext uri="{BB962C8B-B14F-4D97-AF65-F5344CB8AC3E}">
        <p14:creationId xmlns:p14="http://schemas.microsoft.com/office/powerpoint/2010/main" val="4251170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5A)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25" b="98958" l="9924" r="96947">
                        <a14:foregroundMark x1="52672" y1="70833" x2="52290" y2="92188"/>
                        <a14:foregroundMark x1="78626" y1="55729" x2="77863" y2="71354"/>
                        <a14:foregroundMark x1="78626" y1="72917" x2="71374" y2="86979"/>
                        <a14:foregroundMark x1="84351" y1="60417" x2="85496" y2="73958"/>
                        <a14:foregroundMark x1="84733" y1="73958" x2="80534" y2="91667"/>
                        <a14:backgroundMark x1="38168" y1="8333" x2="39313" y2="30729"/>
                        <a14:backgroundMark x1="59542" y1="15625" x2="63359" y2="25521"/>
                        <a14:backgroundMark x1="81679" y1="60938" x2="82061" y2="739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363" y="766533"/>
            <a:ext cx="8104909" cy="5939475"/>
          </a:xfrm>
        </p:spPr>
      </p:pic>
    </p:spTree>
    <p:extLst>
      <p:ext uri="{BB962C8B-B14F-4D97-AF65-F5344CB8AC3E}">
        <p14:creationId xmlns:p14="http://schemas.microsoft.com/office/powerpoint/2010/main" val="308136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1825625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9600" b="1" dirty="0" smtClean="0"/>
              <a:t>82-6=?</a:t>
            </a:r>
            <a:endParaRPr lang="cs-CZ" sz="9600" b="1" dirty="0"/>
          </a:p>
        </p:txBody>
      </p:sp>
    </p:spTree>
    <p:extLst>
      <p:ext uri="{BB962C8B-B14F-4D97-AF65-F5344CB8AC3E}">
        <p14:creationId xmlns:p14="http://schemas.microsoft.com/office/powerpoint/2010/main" val="3516319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</a:t>
            </a:r>
            <a:r>
              <a:rPr lang="cs-CZ" dirty="0" smtClean="0"/>
              <a:t>B)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86" b="97268" l="9455" r="100000">
                        <a14:foregroundMark x1="40364" y1="61202" x2="33091" y2="92896"/>
                        <a14:foregroundMark x1="58545" y1="71585" x2="60000" y2="91803"/>
                        <a14:foregroundMark x1="80727" y1="67760" x2="74909" y2="87432"/>
                        <a14:foregroundMark x1="90545" y1="51913" x2="95273" y2="81421"/>
                        <a14:foregroundMark x1="59636" y1="89071" x2="58182" y2="934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459" y="849339"/>
            <a:ext cx="7753082" cy="5159323"/>
          </a:xfrm>
        </p:spPr>
      </p:pic>
    </p:spTree>
    <p:extLst>
      <p:ext uri="{BB962C8B-B14F-4D97-AF65-F5344CB8AC3E}">
        <p14:creationId xmlns:p14="http://schemas.microsoft.com/office/powerpoint/2010/main" val="3065566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2B)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3641711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1A)</a:t>
            </a:r>
            <a:endParaRPr lang="cs-CZ" dirty="0"/>
          </a:p>
        </p:txBody>
      </p:sp>
      <p:pic>
        <p:nvPicPr>
          <p:cNvPr id="2" name="Zástupný symbol pro obsah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238" b="89943" l="9987" r="89949">
                        <a14:foregroundMark x1="42939" y1="10824" x2="42621" y2="8238"/>
                        <a14:foregroundMark x1="89122" y1="27778" x2="88359" y2="43391"/>
                        <a14:foregroundMark x1="50254" y1="38793" x2="53244" y2="75479"/>
                        <a14:foregroundMark x1="50891" y1="76341" x2="52735" y2="78448"/>
                        <a14:foregroundMark x1="39504" y1="25479" x2="35051" y2="73755"/>
                        <a14:backgroundMark x1="19720" y1="9674" x2="18575" y2="62069"/>
                        <a14:backgroundMark x1="38359" y1="12069" x2="31107" y2="21648"/>
                        <a14:backgroundMark x1="40585" y1="36494" x2="37277" y2="59770"/>
                        <a14:backgroundMark x1="48791" y1="40038" x2="49427" y2="60153"/>
                        <a14:backgroundMark x1="64122" y1="52682" x2="69211" y2="53831"/>
                        <a14:backgroundMark x1="83906" y1="13793" x2="88868" y2="22126"/>
                        <a14:backgroundMark x1="89122" y1="23084" x2="90712" y2="28352"/>
                        <a14:backgroundMark x1="77863" y1="61494" x2="78944" y2="66475"/>
                        <a14:backgroundMark x1="58906" y1="84579" x2="7952" y2="80460"/>
                        <a14:backgroundMark x1="7952" y1="80460" x2="7952" y2="80460"/>
                        <a14:backgroundMark x1="38995" y1="14176" x2="37659" y2="19157"/>
                        <a14:backgroundMark x1="36132" y1="21264" x2="36387" y2="25479"/>
                        <a14:backgroundMark x1="36260" y1="25479" x2="35178" y2="29789"/>
                        <a14:backgroundMark x1="50254" y1="41571" x2="52226" y2="67816"/>
                        <a14:backgroundMark x1="33333" y1="43774" x2="34160" y2="57950"/>
                        <a14:backgroundMark x1="47646" y1="8908" x2="50382" y2="10824"/>
                        <a14:backgroundMark x1="52735" y1="9483" x2="54835" y2="9866"/>
                        <a14:backgroundMark x1="87850" y1="58142" x2="87150" y2="65805"/>
                        <a14:backgroundMark x1="86896" y1="75862" x2="87405" y2="802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0072" y="875764"/>
            <a:ext cx="9835891" cy="6532794"/>
          </a:xfrm>
        </p:spPr>
      </p:pic>
    </p:spTree>
    <p:extLst>
      <p:ext uri="{BB962C8B-B14F-4D97-AF65-F5344CB8AC3E}">
        <p14:creationId xmlns:p14="http://schemas.microsoft.com/office/powerpoint/2010/main" val="2520007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3B)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755" y="1253331"/>
            <a:ext cx="7106491" cy="4351338"/>
          </a:xfrm>
        </p:spPr>
      </p:pic>
    </p:spTree>
    <p:extLst>
      <p:ext uri="{BB962C8B-B14F-4D97-AF65-F5344CB8AC3E}">
        <p14:creationId xmlns:p14="http://schemas.microsoft.com/office/powerpoint/2010/main" val="1837370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4B)</a:t>
            </a:r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039" y="2579427"/>
            <a:ext cx="6437489" cy="3098042"/>
          </a:xfrm>
        </p:spPr>
      </p:pic>
    </p:spTree>
    <p:extLst>
      <p:ext uri="{BB962C8B-B14F-4D97-AF65-F5344CB8AC3E}">
        <p14:creationId xmlns:p14="http://schemas.microsoft.com/office/powerpoint/2010/main" val="2039216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5B)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25" b="98958" l="9924" r="96947">
                        <a14:foregroundMark x1="52672" y1="70833" x2="52290" y2="92188"/>
                        <a14:foregroundMark x1="78626" y1="55729" x2="77863" y2="71354"/>
                        <a14:foregroundMark x1="78626" y1="72917" x2="71374" y2="86979"/>
                        <a14:foregroundMark x1="84351" y1="60417" x2="85496" y2="73958"/>
                        <a14:foregroundMark x1="84733" y1="73958" x2="80534" y2="91667"/>
                        <a14:backgroundMark x1="38168" y1="8333" x2="39313" y2="30729"/>
                        <a14:backgroundMark x1="59542" y1="15625" x2="63359" y2="25521"/>
                        <a14:backgroundMark x1="81679" y1="60938" x2="82061" y2="739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363" y="766533"/>
            <a:ext cx="8104909" cy="5939475"/>
          </a:xfrm>
        </p:spPr>
      </p:pic>
    </p:spTree>
    <p:extLst>
      <p:ext uri="{BB962C8B-B14F-4D97-AF65-F5344CB8AC3E}">
        <p14:creationId xmlns:p14="http://schemas.microsoft.com/office/powerpoint/2010/main" val="2615638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838200" y="2766219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cs-CZ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IX.</a:t>
            </a:r>
            <a:endParaRPr lang="cs-CZ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2013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1A)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41" b="100000" l="10000" r="99149">
                        <a14:foregroundMark x1="55319" y1="91892" x2="52553" y2="97297"/>
                        <a14:foregroundMark x1="52979" y1="91554" x2="50638" y2="95270"/>
                        <a14:foregroundMark x1="67872" y1="97635" x2="78723" y2="98311"/>
                        <a14:foregroundMark x1="59574" y1="89527" x2="67660" y2="89189"/>
                        <a14:foregroundMark x1="60426" y1="92230" x2="67234" y2="91216"/>
                        <a14:foregroundMark x1="50213" y1="11824" x2="45745" y2="22635"/>
                        <a14:backgroundMark x1="61702" y1="82432" x2="68511" y2="80405"/>
                        <a14:backgroundMark x1="58298" y1="98311" x2="77234" y2="87162"/>
                        <a14:backgroundMark x1="52553" y1="97635" x2="58936" y2="97635"/>
                        <a14:backgroundMark x1="81915" y1="76689" x2="84255" y2="85811"/>
                        <a14:backgroundMark x1="44681" y1="14189" x2="45106" y2="236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481" y="1274618"/>
            <a:ext cx="7314019" cy="4606276"/>
          </a:xfrm>
        </p:spPr>
      </p:pic>
    </p:spTree>
    <p:extLst>
      <p:ext uri="{BB962C8B-B14F-4D97-AF65-F5344CB8AC3E}">
        <p14:creationId xmlns:p14="http://schemas.microsoft.com/office/powerpoint/2010/main" val="4100301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2A)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89" b="98969" l="10000" r="90000">
                        <a14:foregroundMark x1="76667" y1="36598" x2="74783" y2="463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173" y="517427"/>
            <a:ext cx="10195625" cy="5823147"/>
          </a:xfrm>
        </p:spPr>
      </p:pic>
    </p:spTree>
    <p:extLst>
      <p:ext uri="{BB962C8B-B14F-4D97-AF65-F5344CB8AC3E}">
        <p14:creationId xmlns:p14="http://schemas.microsoft.com/office/powerpoint/2010/main" val="2069639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3A)</a:t>
            </a:r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24" b="89881" l="5333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568" y="1446918"/>
            <a:ext cx="7078864" cy="3964164"/>
          </a:xfrm>
        </p:spPr>
      </p:pic>
    </p:spTree>
    <p:extLst>
      <p:ext uri="{BB962C8B-B14F-4D97-AF65-F5344CB8AC3E}">
        <p14:creationId xmlns:p14="http://schemas.microsoft.com/office/powerpoint/2010/main" val="629107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4A)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6268" y1="70056" x2="35915" y2="88701"/>
                        <a14:foregroundMark x1="43310" y1="72881" x2="42958" y2="89266"/>
                        <a14:foregroundMark x1="52465" y1="79661" x2="52817" y2="87006"/>
                        <a14:foregroundMark x1="47535" y1="66102" x2="47887" y2="86441"/>
                        <a14:foregroundMark x1="54930" y1="44068" x2="55986" y2="48588"/>
                        <a14:foregroundMark x1="55634" y1="42938" x2="55986" y2="49718"/>
                        <a14:foregroundMark x1="56338" y1="49718" x2="54930" y2="54237"/>
                        <a14:foregroundMark x1="33451" y1="16949" x2="30986" y2="19774"/>
                        <a14:foregroundMark x1="35211" y1="15819" x2="40493" y2="16384"/>
                        <a14:backgroundMark x1="50000" y1="29944" x2="50704" y2="36723"/>
                        <a14:backgroundMark x1="55634" y1="29944" x2="56338" y2="85311"/>
                        <a14:backgroundMark x1="23944" y1="31073" x2="23239" y2="79096"/>
                        <a14:backgroundMark x1="31338" y1="68927" x2="32746" y2="81921"/>
                        <a14:backgroundMark x1="33451" y1="73446" x2="34155" y2="82486"/>
                        <a14:backgroundMark x1="39437" y1="74011" x2="39437" y2="91525"/>
                        <a14:backgroundMark x1="47183" y1="71751" x2="47535" y2="85311"/>
                        <a14:backgroundMark x1="49648" y1="69492" x2="50000" y2="80791"/>
                        <a14:backgroundMark x1="50704" y1="81356" x2="51408" y2="87571"/>
                        <a14:backgroundMark x1="55986" y1="44633" x2="57042" y2="514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299" y="250928"/>
            <a:ext cx="9966980" cy="6356144"/>
          </a:xfrm>
        </p:spPr>
      </p:pic>
    </p:spTree>
    <p:extLst>
      <p:ext uri="{BB962C8B-B14F-4D97-AF65-F5344CB8AC3E}">
        <p14:creationId xmlns:p14="http://schemas.microsoft.com/office/powerpoint/2010/main" val="3657179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5A)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25" b="98958" l="9924" r="96947">
                        <a14:foregroundMark x1="52672" y1="70833" x2="52290" y2="92188"/>
                        <a14:foregroundMark x1="78626" y1="55729" x2="77863" y2="71354"/>
                        <a14:foregroundMark x1="78626" y1="72917" x2="71374" y2="86979"/>
                        <a14:foregroundMark x1="84351" y1="60417" x2="85496" y2="73958"/>
                        <a14:foregroundMark x1="84733" y1="73958" x2="80534" y2="91667"/>
                        <a14:backgroundMark x1="38168" y1="8333" x2="39313" y2="30729"/>
                        <a14:backgroundMark x1="59542" y1="15625" x2="63359" y2="25521"/>
                        <a14:backgroundMark x1="81679" y1="60938" x2="82061" y2="739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363" y="766533"/>
            <a:ext cx="8104909" cy="5939475"/>
          </a:xfrm>
        </p:spPr>
      </p:pic>
    </p:spTree>
    <p:extLst>
      <p:ext uri="{BB962C8B-B14F-4D97-AF65-F5344CB8AC3E}">
        <p14:creationId xmlns:p14="http://schemas.microsoft.com/office/powerpoint/2010/main" val="373568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1825625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9600" b="1" dirty="0"/>
              <a:t>2</a:t>
            </a:r>
            <a:r>
              <a:rPr lang="cs-CZ" sz="9600" b="1" dirty="0" smtClean="0"/>
              <a:t>2-3=?</a:t>
            </a:r>
            <a:endParaRPr lang="cs-CZ" sz="9600" b="1" dirty="0"/>
          </a:p>
        </p:txBody>
      </p:sp>
    </p:spTree>
    <p:extLst>
      <p:ext uri="{BB962C8B-B14F-4D97-AF65-F5344CB8AC3E}">
        <p14:creationId xmlns:p14="http://schemas.microsoft.com/office/powerpoint/2010/main" val="4107832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</TotalTime>
  <Words>234</Words>
  <Application>Microsoft Office PowerPoint</Application>
  <PresentationFormat>Širokoúhlá obrazovka</PresentationFormat>
  <Paragraphs>116</Paragraphs>
  <Slides>116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116</vt:i4>
      </vt:variant>
    </vt:vector>
  </HeadingPairs>
  <TitlesOfParts>
    <vt:vector size="120" baseType="lpstr">
      <vt:lpstr>Arial</vt:lpstr>
      <vt:lpstr>Calibri</vt:lpstr>
      <vt:lpstr>Calibri Light</vt:lpstr>
      <vt:lpstr>Motiv Office</vt:lpstr>
      <vt:lpstr>VIZUÁLNÍ PODNĚTY</vt:lpstr>
      <vt:lpstr>ZÁCVIK I.</vt:lpstr>
      <vt:lpstr>1A)</vt:lpstr>
      <vt:lpstr>2A)</vt:lpstr>
      <vt:lpstr>Prezentace aplikace PowerPoint</vt:lpstr>
      <vt:lpstr>1A)</vt:lpstr>
      <vt:lpstr>2A)</vt:lpstr>
      <vt:lpstr>ZÁCVIK II.</vt:lpstr>
      <vt:lpstr>1A)</vt:lpstr>
      <vt:lpstr>2A)</vt:lpstr>
      <vt:lpstr>3A)</vt:lpstr>
      <vt:lpstr>Prezentace aplikace PowerPoint</vt:lpstr>
      <vt:lpstr>1B)</vt:lpstr>
      <vt:lpstr>2B)</vt:lpstr>
      <vt:lpstr>2B)</vt:lpstr>
      <vt:lpstr>TEST</vt:lpstr>
      <vt:lpstr>I.</vt:lpstr>
      <vt:lpstr>1A)</vt:lpstr>
      <vt:lpstr>2A)</vt:lpstr>
      <vt:lpstr>3A)</vt:lpstr>
      <vt:lpstr>Prezentace aplikace PowerPoint</vt:lpstr>
      <vt:lpstr>1B)</vt:lpstr>
      <vt:lpstr>2B)</vt:lpstr>
      <vt:lpstr>3B)</vt:lpstr>
      <vt:lpstr>II.</vt:lpstr>
      <vt:lpstr>1A)</vt:lpstr>
      <vt:lpstr>2A)</vt:lpstr>
      <vt:lpstr>3A)</vt:lpstr>
      <vt:lpstr>Prezentace aplikace PowerPoint</vt:lpstr>
      <vt:lpstr>1A)</vt:lpstr>
      <vt:lpstr>2A)</vt:lpstr>
      <vt:lpstr>3A)</vt:lpstr>
      <vt:lpstr>III.</vt:lpstr>
      <vt:lpstr>1A)</vt:lpstr>
      <vt:lpstr>2A)</vt:lpstr>
      <vt:lpstr>3A)</vt:lpstr>
      <vt:lpstr>Prezentace aplikace PowerPoint</vt:lpstr>
      <vt:lpstr>1B)</vt:lpstr>
      <vt:lpstr>2B)</vt:lpstr>
      <vt:lpstr>3B)</vt:lpstr>
      <vt:lpstr>IV.</vt:lpstr>
      <vt:lpstr>1A)</vt:lpstr>
      <vt:lpstr>2A)</vt:lpstr>
      <vt:lpstr>3A)</vt:lpstr>
      <vt:lpstr>4A)</vt:lpstr>
      <vt:lpstr>Prezentace aplikace PowerPoint</vt:lpstr>
      <vt:lpstr>1B)</vt:lpstr>
      <vt:lpstr>2B)</vt:lpstr>
      <vt:lpstr>4B)</vt:lpstr>
      <vt:lpstr>1A)</vt:lpstr>
      <vt:lpstr>V.</vt:lpstr>
      <vt:lpstr>1A)</vt:lpstr>
      <vt:lpstr>2A)</vt:lpstr>
      <vt:lpstr>3A)</vt:lpstr>
      <vt:lpstr>4A)</vt:lpstr>
      <vt:lpstr>Prezentace aplikace PowerPoint</vt:lpstr>
      <vt:lpstr>1B)</vt:lpstr>
      <vt:lpstr>2B)</vt:lpstr>
      <vt:lpstr>3B)</vt:lpstr>
      <vt:lpstr>4B)</vt:lpstr>
      <vt:lpstr>VI.</vt:lpstr>
      <vt:lpstr>2A)</vt:lpstr>
      <vt:lpstr>2A)</vt:lpstr>
      <vt:lpstr>3A)</vt:lpstr>
      <vt:lpstr>4A)</vt:lpstr>
      <vt:lpstr>Prezentace aplikace PowerPoint</vt:lpstr>
      <vt:lpstr>2A)</vt:lpstr>
      <vt:lpstr>2B)</vt:lpstr>
      <vt:lpstr>3B)</vt:lpstr>
      <vt:lpstr>4B)</vt:lpstr>
      <vt:lpstr>VII.</vt:lpstr>
      <vt:lpstr>1A)</vt:lpstr>
      <vt:lpstr>2A)</vt:lpstr>
      <vt:lpstr>3A)</vt:lpstr>
      <vt:lpstr>4A)</vt:lpstr>
      <vt:lpstr>Prezentace aplikace PowerPoint</vt:lpstr>
      <vt:lpstr>1B)</vt:lpstr>
      <vt:lpstr>2B)</vt:lpstr>
      <vt:lpstr>3B)</vt:lpstr>
      <vt:lpstr>4B)</vt:lpstr>
      <vt:lpstr>VIII.</vt:lpstr>
      <vt:lpstr>1A)</vt:lpstr>
      <vt:lpstr>2A)</vt:lpstr>
      <vt:lpstr>3A)</vt:lpstr>
      <vt:lpstr>4A)</vt:lpstr>
      <vt:lpstr>5A)</vt:lpstr>
      <vt:lpstr>Prezentace aplikace PowerPoint</vt:lpstr>
      <vt:lpstr>1B)</vt:lpstr>
      <vt:lpstr>2B)</vt:lpstr>
      <vt:lpstr>3B)</vt:lpstr>
      <vt:lpstr>4B)</vt:lpstr>
      <vt:lpstr>5B)</vt:lpstr>
      <vt:lpstr>IX.</vt:lpstr>
      <vt:lpstr>1A)</vt:lpstr>
      <vt:lpstr>2A)</vt:lpstr>
      <vt:lpstr>3A)</vt:lpstr>
      <vt:lpstr>4A)</vt:lpstr>
      <vt:lpstr>5A)</vt:lpstr>
      <vt:lpstr>Prezentace aplikace PowerPoint</vt:lpstr>
      <vt:lpstr>1B)</vt:lpstr>
      <vt:lpstr>2B)</vt:lpstr>
      <vt:lpstr>3B)</vt:lpstr>
      <vt:lpstr>4B)</vt:lpstr>
      <vt:lpstr>5B)</vt:lpstr>
      <vt:lpstr>X.</vt:lpstr>
      <vt:lpstr>1A)</vt:lpstr>
      <vt:lpstr>2A)</vt:lpstr>
      <vt:lpstr>3A)</vt:lpstr>
      <vt:lpstr>4A)</vt:lpstr>
      <vt:lpstr>5A)</vt:lpstr>
      <vt:lpstr>Prezentace aplikace PowerPoint</vt:lpstr>
      <vt:lpstr>1B)</vt:lpstr>
      <vt:lpstr>2A)</vt:lpstr>
      <vt:lpstr>3A)</vt:lpstr>
      <vt:lpstr>4A)</vt:lpstr>
      <vt:lpstr>5A)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VIZUÁLNÍ PODNĚTY</dc:title>
  <dc:creator>Klára de Gray</dc:creator>
  <cp:lastModifiedBy>Klára de Gray</cp:lastModifiedBy>
  <cp:revision>21</cp:revision>
  <dcterms:created xsi:type="dcterms:W3CDTF">2018-05-17T18:56:36Z</dcterms:created>
  <dcterms:modified xsi:type="dcterms:W3CDTF">2018-05-20T01:46:21Z</dcterms:modified>
</cp:coreProperties>
</file>