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7" r:id="rId5"/>
    <p:sldId id="296" r:id="rId6"/>
    <p:sldId id="298" r:id="rId7"/>
    <p:sldId id="295" r:id="rId8"/>
    <p:sldId id="293" r:id="rId9"/>
    <p:sldId id="294" r:id="rId10"/>
    <p:sldId id="292" r:id="rId11"/>
    <p:sldId id="299" r:id="rId12"/>
    <p:sldId id="300" r:id="rId13"/>
    <p:sldId id="301" r:id="rId14"/>
    <p:sldId id="302" r:id="rId15"/>
    <p:sldId id="303" r:id="rId16"/>
    <p:sldId id="304" r:id="rId17"/>
    <p:sldId id="308" r:id="rId18"/>
    <p:sldId id="306" r:id="rId19"/>
    <p:sldId id="309" r:id="rId20"/>
    <p:sldId id="311" r:id="rId21"/>
    <p:sldId id="312" r:id="rId2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02B9D-9FE2-4D27-BBB0-4FB589B74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D0765F-0D2B-453B-A4F8-29B02A29E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FCD86D-789F-4799-B335-D596D9C4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1B113F-C8A1-4104-9067-260A47374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373CDB-451D-418C-B617-6CE63AAA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1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CF6F1-394F-402C-A6CF-6C06808B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39F86E4-239E-4D50-8AEC-86CCB053E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2B6F1E-0537-425E-BA60-18BD779E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32441-0B14-44BE-8FD3-83FA26F39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C43A43-2259-4FF4-93BA-6B58BEA22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3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ADEFE76-1CDF-4ED0-B057-3C9FC9FB8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B4CD375-EA67-40A4-89DE-30F56BBF7D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AEECCD-539E-4243-BDD7-E5CB525D3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6612BA-3A83-4B3D-A780-90C59D48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DA7554-00EE-4567-98D9-33E1C9EE7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7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5CE7A1-AECB-4B20-97FC-12FBD986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81A499-D140-4EBE-8F88-8E9A58CFA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BE73F6-540D-4DD5-A4C7-5F31288F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354408-2ACB-43CF-8788-89BD763A7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550E87-409C-4283-9F91-D821F1851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10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B1E6C0-0796-4166-8D7D-FADD5D656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6C7292-71A6-4028-A71A-23E33F989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8634E5-2AE1-4AA9-BAC2-75FD73566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2FBF1C8-C3A1-4B31-A96C-B44F007F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9FAEC7-93E2-4F94-B66D-0F81FAAD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09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26739-A88C-43F3-9EF8-B041C5E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4CDD5F-5B9F-466F-904C-72505F7D2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F5684DE-9FA9-4DFF-B1B2-4F77CFE27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ABC664-9098-4AE0-B5C8-6A187CD2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B67460-DA46-45BD-A8EB-9BACE9FE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D4ABC83-980B-4C54-96BA-41A60EDD1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46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4AD6C-5B9D-4622-988C-137A60C23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63C9623-1DD7-449B-AEA4-24C12588F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8D547BD-F9E7-4972-AFCD-A61FB961D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9C5E909-2711-4EFC-BC6A-EC565492F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15665E4C-90E8-46B6-AA75-30F960038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D10B31F-D99B-4C5D-B7D9-6344A662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EBD13D-50D4-47C2-A187-454E2EBD9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428CFE4-EB35-4403-A6DB-35E8A865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4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223A4-4A5D-466B-9116-2B9266AD0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2A7028A-7711-439D-AFDD-A35A28A2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C996F66-BFCC-4BE3-A5D0-7CBD8885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D24735-2E47-4280-B8ED-5C2F623F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3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5D9C47-D480-41D1-AE91-42FD142AA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23B1B6-CBEA-4998-97D0-58D3E410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25C2989-CEC9-4F8D-AE9C-75F64837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7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1310A-7CF9-44B9-B135-05DD5F61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F22C57-B629-40BC-8DAD-7DED8EBA9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BAB7CF-73D9-40C7-AEB5-E6B3BEF44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DB96F8F-2E57-4A26-9F18-6A7BF331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6C9EE1A-7EDC-4E0C-888B-A514924E9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77D5F6-8BF4-4800-AEFC-BDF1E69F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89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4CFBF-97A6-4D3E-BA65-DED1C33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606BC1A-9662-4DC8-B628-D7CEE62D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EB8C99-627E-491B-94DC-DB26C531BE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314D10-F48A-455E-BCB4-A3C68385C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AF4EDA-4091-465A-ACDB-32C1BCE02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28B8C8-7A20-4F09-83C2-2946B8957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42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6BD8D5-DB53-4876-B57B-D0AFECCA2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6F39AB7-E923-4D03-A56D-961CD1D9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0B8194-0C99-4654-82EF-5F0CCBA23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FF43C-DDFE-44CF-B13A-082F1949932E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4478B4-6B9A-4A83-9C95-C6C6B99C1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8598F8-B4C8-4A27-897F-50C2FD1A7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9A1F5-368A-429B-A8C4-FFA66D4DC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3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D1CE31-939C-4885-95FA-07B21D7A4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593" y="1772240"/>
            <a:ext cx="6828814" cy="2646575"/>
          </a:xfrm>
        </p:spPr>
        <p:txBody>
          <a:bodyPr>
            <a:noAutofit/>
          </a:bodyPr>
          <a:lstStyle/>
          <a:p>
            <a:pPr algn="ctr"/>
            <a:r>
              <a:rPr lang="cs-CZ" sz="9600" dirty="0" err="1"/>
              <a:t>Muscle</a:t>
            </a:r>
            <a:br>
              <a:rPr lang="cs-CZ" sz="9600" dirty="0"/>
            </a:br>
            <a:r>
              <a:rPr lang="cs-CZ" sz="9600" dirty="0"/>
              <a:t>Anatomy</a:t>
            </a:r>
            <a:endParaRPr lang="en-GB" sz="96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13755A-3C5D-4604-A7A2-D083164BEA75}"/>
              </a:ext>
            </a:extLst>
          </p:cNvPr>
          <p:cNvSpPr txBox="1"/>
          <p:nvPr/>
        </p:nvSpPr>
        <p:spPr>
          <a:xfrm>
            <a:off x="3110845" y="5307291"/>
            <a:ext cx="5481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Revise your knowledge of anatomy and histology</a:t>
            </a:r>
            <a:r>
              <a:rPr lang="cs-CZ" dirty="0"/>
              <a:t>.</a:t>
            </a:r>
          </a:p>
          <a:p>
            <a:r>
              <a:rPr lang="en-US" dirty="0"/>
              <a:t>The correct solution is hidden under the text box (white)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61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AF30AC-1AF9-4A7C-B15B-25B850C01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A0F4FFD-B96A-4A97-8E94-7C19270DB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0C5C8E-8F5B-44E3-AB2D-A108CBE4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679"/>
            <a:ext cx="12192000" cy="60826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27772C0-7F5E-42B1-9E1B-AB6B4728FAFD}"/>
              </a:ext>
            </a:extLst>
          </p:cNvPr>
          <p:cNvSpPr/>
          <p:nvPr/>
        </p:nvSpPr>
        <p:spPr>
          <a:xfrm>
            <a:off x="1812616" y="1454950"/>
            <a:ext cx="2314321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5A6096-79A9-47DC-B8A8-7C934EA3F11B}"/>
              </a:ext>
            </a:extLst>
          </p:cNvPr>
          <p:cNvSpPr/>
          <p:nvPr/>
        </p:nvSpPr>
        <p:spPr>
          <a:xfrm>
            <a:off x="8003022" y="1432396"/>
            <a:ext cx="2031101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0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A9F25-135C-447D-9582-F6678CD5C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64D5D5-3C5F-40CC-9C24-E2ACD6B61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5A79FE-374B-4BE7-90EA-7B850B160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621"/>
            <a:ext cx="12192000" cy="596475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28587CB7-D08A-4899-A7B7-026A0E0AFA5A}"/>
              </a:ext>
            </a:extLst>
          </p:cNvPr>
          <p:cNvSpPr/>
          <p:nvPr/>
        </p:nvSpPr>
        <p:spPr>
          <a:xfrm>
            <a:off x="1586039" y="1241573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367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2C595FB0-0553-410F-B01E-FC336DC81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272"/>
            <a:ext cx="12192000" cy="493545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A4313AC2-CB3F-4379-88D3-D7DB5AEF739A}"/>
              </a:ext>
            </a:extLst>
          </p:cNvPr>
          <p:cNvSpPr/>
          <p:nvPr/>
        </p:nvSpPr>
        <p:spPr>
          <a:xfrm>
            <a:off x="5284100" y="1376952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5C76532-D51A-4710-B320-C142F210EE20}"/>
              </a:ext>
            </a:extLst>
          </p:cNvPr>
          <p:cNvSpPr/>
          <p:nvPr/>
        </p:nvSpPr>
        <p:spPr>
          <a:xfrm>
            <a:off x="7444672" y="1376952"/>
            <a:ext cx="177215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09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CD1A08-C26E-4D73-94ED-E3277814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F57647-9D31-4E74-9F91-EA9CAA689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9415FB-99B5-4C43-9072-5CDE0B26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954"/>
            <a:ext cx="12192000" cy="625209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CBB365B-DAD4-43E0-8BFE-E940C474DEBE}"/>
              </a:ext>
            </a:extLst>
          </p:cNvPr>
          <p:cNvSpPr/>
          <p:nvPr/>
        </p:nvSpPr>
        <p:spPr>
          <a:xfrm>
            <a:off x="7056255" y="608209"/>
            <a:ext cx="3293457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45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4FF6A-52E4-4052-BC8E-25F95E44A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DA95C6-9950-4193-B3A8-D93B3E2E3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F85C76-9A94-4EA8-A6E1-374F399DA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2818"/>
            <a:ext cx="12192000" cy="6292364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5B0F29A-481D-4183-853D-3DA068286127}"/>
              </a:ext>
            </a:extLst>
          </p:cNvPr>
          <p:cNvSpPr/>
          <p:nvPr/>
        </p:nvSpPr>
        <p:spPr>
          <a:xfrm>
            <a:off x="6546458" y="511322"/>
            <a:ext cx="1723602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547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A45EB2-A5F8-4BC6-8066-DF4C6455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FA570E-EE84-4256-97BC-893CC378F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80420A-5E56-4740-B122-F76AB6A5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26" y="0"/>
            <a:ext cx="10727547" cy="6858000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40C99F3-D8A6-4277-AEB1-B8B97A1C02FE}"/>
              </a:ext>
            </a:extLst>
          </p:cNvPr>
          <p:cNvSpPr/>
          <p:nvPr/>
        </p:nvSpPr>
        <p:spPr>
          <a:xfrm>
            <a:off x="9161248" y="422745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E19CEF1-7702-4D23-A036-FC9CB577B188}"/>
              </a:ext>
            </a:extLst>
          </p:cNvPr>
          <p:cNvCxnSpPr>
            <a:cxnSpLocks/>
          </p:cNvCxnSpPr>
          <p:nvPr/>
        </p:nvCxnSpPr>
        <p:spPr>
          <a:xfrm>
            <a:off x="7946379" y="1003412"/>
            <a:ext cx="276854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25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6CC27-1CA6-4872-B2CD-B1EA9ED6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8178264-93A4-4BD9-A19C-311B446C9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3E898FB-34D5-43CA-81EC-BA00D7755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04812"/>
            <a:ext cx="12049125" cy="6048375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E21264FE-D8DE-4B08-8185-2351E062BF3F}"/>
              </a:ext>
            </a:extLst>
          </p:cNvPr>
          <p:cNvSpPr/>
          <p:nvPr/>
        </p:nvSpPr>
        <p:spPr>
          <a:xfrm>
            <a:off x="6433169" y="1174104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021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55087-1E78-4B24-98E9-B2E71A496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B3C5835-58C7-447E-A273-7C2446660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84B5C7D-9DD9-4425-8171-6D948E825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12192000" cy="589432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BAB7D2AA-8B42-4A8B-BB1C-89AA8068F774}"/>
              </a:ext>
            </a:extLst>
          </p:cNvPr>
          <p:cNvSpPr/>
          <p:nvPr/>
        </p:nvSpPr>
        <p:spPr>
          <a:xfrm>
            <a:off x="8383350" y="957057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03F7E4D-90F1-489E-9C7E-510B5A2621C1}"/>
              </a:ext>
            </a:extLst>
          </p:cNvPr>
          <p:cNvCxnSpPr/>
          <p:nvPr/>
        </p:nvCxnSpPr>
        <p:spPr>
          <a:xfrm flipV="1">
            <a:off x="7177635" y="1618407"/>
            <a:ext cx="1205715" cy="76065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DDEFBA9A-32D6-4840-9D39-539563E1BD1D}"/>
              </a:ext>
            </a:extLst>
          </p:cNvPr>
          <p:cNvCxnSpPr/>
          <p:nvPr/>
        </p:nvCxnSpPr>
        <p:spPr>
          <a:xfrm>
            <a:off x="8383350" y="1618407"/>
            <a:ext cx="1497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106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5DFCE4-984A-4BC6-BDE0-D6C10296B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69" y="778699"/>
            <a:ext cx="11415996" cy="508664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1C925DDC-0EF8-4FF9-921E-4D081395F038}"/>
              </a:ext>
            </a:extLst>
          </p:cNvPr>
          <p:cNvSpPr/>
          <p:nvPr/>
        </p:nvSpPr>
        <p:spPr>
          <a:xfrm>
            <a:off x="8323425" y="1706700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Přímá spojnice 8">
            <a:extLst>
              <a:ext uri="{FF2B5EF4-FFF2-40B4-BE49-F238E27FC236}">
                <a16:creationId xmlns:a16="http://schemas.microsoft.com/office/drawing/2014/main" id="{4D81A599-1577-421C-9378-860919FDFF42}"/>
              </a:ext>
            </a:extLst>
          </p:cNvPr>
          <p:cNvCxnSpPr/>
          <p:nvPr/>
        </p:nvCxnSpPr>
        <p:spPr>
          <a:xfrm>
            <a:off x="6826399" y="1935773"/>
            <a:ext cx="1497026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8">
            <a:extLst>
              <a:ext uri="{FF2B5EF4-FFF2-40B4-BE49-F238E27FC236}">
                <a16:creationId xmlns:a16="http://schemas.microsoft.com/office/drawing/2014/main" id="{FBE3DF68-19FD-4104-BD1E-C99FFFFE288B}"/>
              </a:ext>
            </a:extLst>
          </p:cNvPr>
          <p:cNvCxnSpPr>
            <a:cxnSpLocks/>
          </p:cNvCxnSpPr>
          <p:nvPr/>
        </p:nvCxnSpPr>
        <p:spPr>
          <a:xfrm flipH="1">
            <a:off x="8928888" y="1395721"/>
            <a:ext cx="456744" cy="62195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006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B369F-FDDE-4590-B547-D14B982B9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9B74D3-B7A0-4A25-87F7-328327E1A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60E1692-FA74-49D4-8247-CFAF80731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869"/>
            <a:ext cx="12192000" cy="6014261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7160D4F-674D-43E0-B97B-667190B39018}"/>
              </a:ext>
            </a:extLst>
          </p:cNvPr>
          <p:cNvSpPr/>
          <p:nvPr/>
        </p:nvSpPr>
        <p:spPr>
          <a:xfrm>
            <a:off x="9669983" y="1690688"/>
            <a:ext cx="1189529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1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7DC00C-0F52-4B36-8E66-D8F0B8F4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7A975B-AC6F-4091-9953-1B5336459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A9EC6B4-7C50-4E6A-AC56-CC678873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892"/>
            <a:ext cx="12192000" cy="6028216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CCA49412-4162-46B2-8905-3AC23840ACC9}"/>
              </a:ext>
            </a:extLst>
          </p:cNvPr>
          <p:cNvSpPr/>
          <p:nvPr/>
        </p:nvSpPr>
        <p:spPr>
          <a:xfrm>
            <a:off x="6934875" y="905760"/>
            <a:ext cx="1497026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F602192-F95E-429D-85E6-F8B957E79AB3}"/>
              </a:ext>
            </a:extLst>
          </p:cNvPr>
          <p:cNvSpPr/>
          <p:nvPr/>
        </p:nvSpPr>
        <p:spPr>
          <a:xfrm>
            <a:off x="8496637" y="1825625"/>
            <a:ext cx="1650775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33383C19-600F-4A34-ADCC-668FFF58E70B}"/>
              </a:ext>
            </a:extLst>
          </p:cNvPr>
          <p:cNvSpPr/>
          <p:nvPr/>
        </p:nvSpPr>
        <p:spPr>
          <a:xfrm>
            <a:off x="9552647" y="2783113"/>
            <a:ext cx="1889491" cy="502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32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7A16D-0960-4B3C-A02A-0FB37E10E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AFD716-CFAD-40D1-8B48-61BE77CD3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0C7B2C7-3696-4D7C-8CC7-C1E7F2AC5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519"/>
            <a:ext cx="12192000" cy="653896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0C36C28-AC45-43FC-9B6E-A1044FFA95F9}"/>
              </a:ext>
            </a:extLst>
          </p:cNvPr>
          <p:cNvSpPr/>
          <p:nvPr/>
        </p:nvSpPr>
        <p:spPr>
          <a:xfrm>
            <a:off x="9168277" y="681037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18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F0BB3-A9C7-488A-879A-9F5A33394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4EB9265-8DA6-49AD-9639-42E050176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508B47C-DAA0-48F7-8B5E-7FA765CEE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601"/>
            <a:ext cx="12192000" cy="646479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D2784B8E-57F3-4627-A9C8-111DF5F33231}"/>
              </a:ext>
            </a:extLst>
          </p:cNvPr>
          <p:cNvSpPr/>
          <p:nvPr/>
        </p:nvSpPr>
        <p:spPr>
          <a:xfrm>
            <a:off x="6983426" y="583932"/>
            <a:ext cx="181261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A912739-A4EB-4657-AE2C-94FD5898C371}"/>
              </a:ext>
            </a:extLst>
          </p:cNvPr>
          <p:cNvSpPr/>
          <p:nvPr/>
        </p:nvSpPr>
        <p:spPr>
          <a:xfrm>
            <a:off x="6983426" y="1341190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9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7CC17-F777-4B79-A177-A598AE1F0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70E4EB-847D-447C-8562-DF5E56475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D0FE5F8-64FB-4CBB-A2F5-E111C0548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0530"/>
            <a:ext cx="12192000" cy="617693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EF0C090-2801-4293-99EE-A4B4D2D461E4}"/>
              </a:ext>
            </a:extLst>
          </p:cNvPr>
          <p:cNvSpPr/>
          <p:nvPr/>
        </p:nvSpPr>
        <p:spPr>
          <a:xfrm>
            <a:off x="7040072" y="1241573"/>
            <a:ext cx="1755970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8BBF2331-8CF9-44EE-B648-3CD12C7042DB}"/>
              </a:ext>
            </a:extLst>
          </p:cNvPr>
          <p:cNvSpPr/>
          <p:nvPr/>
        </p:nvSpPr>
        <p:spPr>
          <a:xfrm>
            <a:off x="8367165" y="2567136"/>
            <a:ext cx="185307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855733D8-8669-445A-8950-E4AA60370A47}"/>
              </a:ext>
            </a:extLst>
          </p:cNvPr>
          <p:cNvSpPr/>
          <p:nvPr/>
        </p:nvSpPr>
        <p:spPr>
          <a:xfrm>
            <a:off x="5340743" y="511322"/>
            <a:ext cx="890124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34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2814DB-E5AC-4757-8EB5-311C9FDB8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276E037-EFAA-433A-B6B4-B832C4C2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5114"/>
            <a:ext cx="12192000" cy="6047772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384B244-B246-4924-83AA-1F7C4508645B}"/>
              </a:ext>
            </a:extLst>
          </p:cNvPr>
          <p:cNvSpPr/>
          <p:nvPr/>
        </p:nvSpPr>
        <p:spPr>
          <a:xfrm>
            <a:off x="7485133" y="1093730"/>
            <a:ext cx="149702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41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85DCF-DF43-4C28-9393-8D0B6F72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3806BF-3EE4-4D62-BCBB-1A49FC5B4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75CE5F-B1BE-4933-8F50-6BF6CDAB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976"/>
            <a:ext cx="12192000" cy="6366048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8588ABE4-001B-4D4A-8708-19937EA0CB23}"/>
              </a:ext>
            </a:extLst>
          </p:cNvPr>
          <p:cNvSpPr/>
          <p:nvPr/>
        </p:nvSpPr>
        <p:spPr>
          <a:xfrm>
            <a:off x="4984695" y="1649927"/>
            <a:ext cx="1561762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888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59D1C0-C77E-4045-9D05-358B7A12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05780C-E4D8-4B06-8734-4B3259A27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35BE903-921F-43FE-BF7E-3CC2842A4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536"/>
            <a:ext cx="12192000" cy="6442927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5AB8261-82F2-4EB7-BB81-6AE21CE35015}"/>
              </a:ext>
            </a:extLst>
          </p:cNvPr>
          <p:cNvSpPr/>
          <p:nvPr/>
        </p:nvSpPr>
        <p:spPr>
          <a:xfrm>
            <a:off x="4855222" y="1690688"/>
            <a:ext cx="1577946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6BC2685-87A4-45CF-ABA0-5AE51CF51564}"/>
              </a:ext>
            </a:extLst>
          </p:cNvPr>
          <p:cNvSpPr/>
          <p:nvPr/>
        </p:nvSpPr>
        <p:spPr>
          <a:xfrm>
            <a:off x="5850541" y="4986000"/>
            <a:ext cx="2047285" cy="516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6308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B04EC0CE1599489912BC3BB6A99D24" ma:contentTypeVersion="6" ma:contentTypeDescription="Create a new document." ma:contentTypeScope="" ma:versionID="cfea050ae76e42a7d2ab5f4be3adb467">
  <xsd:schema xmlns:xsd="http://www.w3.org/2001/XMLSchema" xmlns:xs="http://www.w3.org/2001/XMLSchema" xmlns:p="http://schemas.microsoft.com/office/2006/metadata/properties" xmlns:ns2="a52a04cd-abfc-406f-bfff-83bfc995ebc5" targetNamespace="http://schemas.microsoft.com/office/2006/metadata/properties" ma:root="true" ma:fieldsID="a0166e507a336599cd8de885b2ca89f1" ns2:_="">
    <xsd:import namespace="a52a04cd-abfc-406f-bfff-83bfc995eb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2a04cd-abfc-406f-bfff-83bfc995eb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E437B-9EB3-4CAA-8C15-1A22FCA92240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52a04cd-abfc-406f-bfff-83bfc995ebc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2C564C9-E2B1-4950-94D0-989586F4B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2a04cd-abfc-406f-bfff-83bfc995eb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43D4DF-2AE3-429E-84AC-13412CA9DE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23</Words>
  <Application>Microsoft Office PowerPoint</Application>
  <PresentationFormat>Širokoúhlá obrazovka</PresentationFormat>
  <Paragraphs>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Muscle Anatomy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Doplňovačka</dc:title>
  <dc:creator>User</dc:creator>
  <cp:lastModifiedBy>user</cp:lastModifiedBy>
  <cp:revision>6</cp:revision>
  <dcterms:created xsi:type="dcterms:W3CDTF">2022-07-14T12:01:30Z</dcterms:created>
  <dcterms:modified xsi:type="dcterms:W3CDTF">2023-10-18T08:58:58Z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0x0101005EB04EC0CE1599489912BC3BB6A99D24</vt:lpwstr>
  </property>
</Properties>
</file>