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0" r:id="rId4"/>
    <p:sldId id="259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рвара Кирьянова" userId="993b9f7d0ef88d3c" providerId="LiveId" clId="{BECE82E0-1C51-478E-9885-B1A11F20596A}"/>
    <pc:docChg chg="custSel addSld delSld modSld sldOrd modMainMaster">
      <pc:chgData name="Варвара Кирьянова" userId="993b9f7d0ef88d3c" providerId="LiveId" clId="{BECE82E0-1C51-478E-9885-B1A11F20596A}" dt="2023-12-09T17:34:08.063" v="191" actId="2696"/>
      <pc:docMkLst>
        <pc:docMk/>
      </pc:docMkLst>
      <pc:sldChg chg="del setBg">
        <pc:chgData name="Варвара Кирьянова" userId="993b9f7d0ef88d3c" providerId="LiveId" clId="{BECE82E0-1C51-478E-9885-B1A11F20596A}" dt="2023-12-09T17:34:08.063" v="191" actId="2696"/>
        <pc:sldMkLst>
          <pc:docMk/>
          <pc:sldMk cId="1138230645" sldId="256"/>
        </pc:sldMkLst>
      </pc:sldChg>
      <pc:sldChg chg="modSp mod setBg">
        <pc:chgData name="Варвара Кирьянова" userId="993b9f7d0ef88d3c" providerId="LiveId" clId="{BECE82E0-1C51-478E-9885-B1A11F20596A}" dt="2023-12-09T17:31:46.337" v="164"/>
        <pc:sldMkLst>
          <pc:docMk/>
          <pc:sldMk cId="3500312537" sldId="257"/>
        </pc:sldMkLst>
        <pc:spChg chg="mod">
          <ac:chgData name="Варвара Кирьянова" userId="993b9f7d0ef88d3c" providerId="LiveId" clId="{BECE82E0-1C51-478E-9885-B1A11F20596A}" dt="2023-12-09T17:20:04.424" v="97" actId="20577"/>
          <ac:spMkLst>
            <pc:docMk/>
            <pc:sldMk cId="3500312537" sldId="257"/>
            <ac:spMk id="2" creationId="{A1C5C4F6-6E63-4782-B4A2-87A312284FB7}"/>
          </ac:spMkLst>
        </pc:spChg>
        <pc:spChg chg="mod">
          <ac:chgData name="Варвара Кирьянова" userId="993b9f7d0ef88d3c" providerId="LiveId" clId="{BECE82E0-1C51-478E-9885-B1A11F20596A}" dt="2023-12-09T17:14:18.878" v="45" actId="20577"/>
          <ac:spMkLst>
            <pc:docMk/>
            <pc:sldMk cId="3500312537" sldId="257"/>
            <ac:spMk id="3" creationId="{30B639F3-9C53-401A-A5BC-9D25D59DFCC6}"/>
          </ac:spMkLst>
        </pc:spChg>
      </pc:sldChg>
      <pc:sldChg chg="ord">
        <pc:chgData name="Варвара Кирьянова" userId="993b9f7d0ef88d3c" providerId="LiveId" clId="{BECE82E0-1C51-478E-9885-B1A11F20596A}" dt="2023-12-09T17:20:54.115" v="105"/>
        <pc:sldMkLst>
          <pc:docMk/>
          <pc:sldMk cId="1435333730" sldId="259"/>
        </pc:sldMkLst>
      </pc:sldChg>
      <pc:sldChg chg="modSp new del mod">
        <pc:chgData name="Варвара Кирьянова" userId="993b9f7d0ef88d3c" providerId="LiveId" clId="{BECE82E0-1C51-478E-9885-B1A11F20596A}" dt="2023-12-09T16:57:45.730" v="35" actId="47"/>
        <pc:sldMkLst>
          <pc:docMk/>
          <pc:sldMk cId="251392262" sldId="260"/>
        </pc:sldMkLst>
        <pc:spChg chg="mod">
          <ac:chgData name="Варвара Кирьянова" userId="993b9f7d0ef88d3c" providerId="LiveId" clId="{BECE82E0-1C51-478E-9885-B1A11F20596A}" dt="2023-12-09T16:56:47.055" v="29" actId="20577"/>
          <ac:spMkLst>
            <pc:docMk/>
            <pc:sldMk cId="251392262" sldId="260"/>
            <ac:spMk id="3" creationId="{9D8DA78B-CE5B-410D-AC43-B382465899C1}"/>
          </ac:spMkLst>
        </pc:spChg>
      </pc:sldChg>
      <pc:sldChg chg="addSp delSp modSp new mod ord">
        <pc:chgData name="Варвара Кирьянова" userId="993b9f7d0ef88d3c" providerId="LiveId" clId="{BECE82E0-1C51-478E-9885-B1A11F20596A}" dt="2023-12-09T17:21:03.473" v="107"/>
        <pc:sldMkLst>
          <pc:docMk/>
          <pc:sldMk cId="3660842392" sldId="260"/>
        </pc:sldMkLst>
        <pc:spChg chg="del mod">
          <ac:chgData name="Варвара Кирьянова" userId="993b9f7d0ef88d3c" providerId="LiveId" clId="{BECE82E0-1C51-478E-9885-B1A11F20596A}" dt="2023-12-09T17:19:33.318" v="47" actId="478"/>
          <ac:spMkLst>
            <pc:docMk/>
            <pc:sldMk cId="3660842392" sldId="260"/>
            <ac:spMk id="2" creationId="{74DDDF3C-7775-4D1D-AD69-BC0EADD94556}"/>
          </ac:spMkLst>
        </pc:spChg>
        <pc:spChg chg="mod">
          <ac:chgData name="Варвара Кирьянова" userId="993b9f7d0ef88d3c" providerId="LiveId" clId="{BECE82E0-1C51-478E-9885-B1A11F20596A}" dt="2023-12-09T17:19:41.960" v="50" actId="1076"/>
          <ac:spMkLst>
            <pc:docMk/>
            <pc:sldMk cId="3660842392" sldId="260"/>
            <ac:spMk id="3" creationId="{95042DD4-AC8C-4108-8703-B3376157085F}"/>
          </ac:spMkLst>
        </pc:spChg>
        <pc:picChg chg="add mod">
          <ac:chgData name="Варвара Кирьянова" userId="993b9f7d0ef88d3c" providerId="LiveId" clId="{BECE82E0-1C51-478E-9885-B1A11F20596A}" dt="2023-12-09T17:20:21.993" v="100" actId="1076"/>
          <ac:picMkLst>
            <pc:docMk/>
            <pc:sldMk cId="3660842392" sldId="260"/>
            <ac:picMk id="5" creationId="{FAFB1C9E-0C95-4932-ACBB-100C30C59479}"/>
          </ac:picMkLst>
        </pc:picChg>
        <pc:picChg chg="add mod">
          <ac:chgData name="Варвара Кирьянова" userId="993b9f7d0ef88d3c" providerId="LiveId" clId="{BECE82E0-1C51-478E-9885-B1A11F20596A}" dt="2023-12-09T17:20:38.194" v="103" actId="1076"/>
          <ac:picMkLst>
            <pc:docMk/>
            <pc:sldMk cId="3660842392" sldId="260"/>
            <ac:picMk id="7" creationId="{F863D252-9E4C-485D-A0E2-C72C221B0D9B}"/>
          </ac:picMkLst>
        </pc:picChg>
      </pc:sldChg>
      <pc:sldChg chg="modSp new mod">
        <pc:chgData name="Варвара Кирьянова" userId="993b9f7d0ef88d3c" providerId="LiveId" clId="{BECE82E0-1C51-478E-9885-B1A11F20596A}" dt="2023-12-09T17:22:08.732" v="116" actId="20577"/>
        <pc:sldMkLst>
          <pc:docMk/>
          <pc:sldMk cId="1097204836" sldId="261"/>
        </pc:sldMkLst>
        <pc:spChg chg="mod">
          <ac:chgData name="Варвара Кирьянова" userId="993b9f7d0ef88d3c" providerId="LiveId" clId="{BECE82E0-1C51-478E-9885-B1A11F20596A}" dt="2023-12-09T17:21:36.968" v="112" actId="122"/>
          <ac:spMkLst>
            <pc:docMk/>
            <pc:sldMk cId="1097204836" sldId="261"/>
            <ac:spMk id="2" creationId="{446615C0-A203-4D66-9835-F82E2CBF18E2}"/>
          </ac:spMkLst>
        </pc:spChg>
        <pc:spChg chg="mod">
          <ac:chgData name="Варвара Кирьянова" userId="993b9f7d0ef88d3c" providerId="LiveId" clId="{BECE82E0-1C51-478E-9885-B1A11F20596A}" dt="2023-12-09T17:22:08.732" v="116" actId="20577"/>
          <ac:spMkLst>
            <pc:docMk/>
            <pc:sldMk cId="1097204836" sldId="261"/>
            <ac:spMk id="3" creationId="{B5175E7E-499F-4B7A-BA3C-6475A063E9DA}"/>
          </ac:spMkLst>
        </pc:spChg>
      </pc:sldChg>
      <pc:sldChg chg="delSp modSp new mod">
        <pc:chgData name="Варвара Кирьянова" userId="993b9f7d0ef88d3c" providerId="LiveId" clId="{BECE82E0-1C51-478E-9885-B1A11F20596A}" dt="2023-12-09T17:28:37.915" v="126" actId="1076"/>
        <pc:sldMkLst>
          <pc:docMk/>
          <pc:sldMk cId="1494121162" sldId="262"/>
        </pc:sldMkLst>
        <pc:spChg chg="mod">
          <ac:chgData name="Варвара Кирьянова" userId="993b9f7d0ef88d3c" providerId="LiveId" clId="{BECE82E0-1C51-478E-9885-B1A11F20596A}" dt="2023-12-09T17:28:37.915" v="126" actId="1076"/>
          <ac:spMkLst>
            <pc:docMk/>
            <pc:sldMk cId="1494121162" sldId="262"/>
            <ac:spMk id="2" creationId="{562FD399-1780-4C70-8C73-2B4BFDBE313F}"/>
          </ac:spMkLst>
        </pc:spChg>
        <pc:spChg chg="del mod">
          <ac:chgData name="Варвара Кирьянова" userId="993b9f7d0ef88d3c" providerId="LiveId" clId="{BECE82E0-1C51-478E-9885-B1A11F20596A}" dt="2023-12-09T17:28:11.570" v="121" actId="478"/>
          <ac:spMkLst>
            <pc:docMk/>
            <pc:sldMk cId="1494121162" sldId="262"/>
            <ac:spMk id="3" creationId="{41643BC4-5FE9-4466-B678-0E62A83C36E0}"/>
          </ac:spMkLst>
        </pc:spChg>
      </pc:sldChg>
      <pc:sldChg chg="addSp delSp modSp new mod">
        <pc:chgData name="Варвара Кирьянова" userId="993b9f7d0ef88d3c" providerId="LiveId" clId="{BECE82E0-1C51-478E-9885-B1A11F20596A}" dt="2023-12-09T17:34:00.515" v="190" actId="1076"/>
        <pc:sldMkLst>
          <pc:docMk/>
          <pc:sldMk cId="1832407713" sldId="263"/>
        </pc:sldMkLst>
        <pc:spChg chg="mod">
          <ac:chgData name="Варвара Кирьянова" userId="993b9f7d0ef88d3c" providerId="LiveId" clId="{BECE82E0-1C51-478E-9885-B1A11F20596A}" dt="2023-12-09T17:33:41.199" v="188" actId="1076"/>
          <ac:spMkLst>
            <pc:docMk/>
            <pc:sldMk cId="1832407713" sldId="263"/>
            <ac:spMk id="2" creationId="{56D08FAC-143F-408D-89A1-151B044D52EB}"/>
          </ac:spMkLst>
        </pc:spChg>
        <pc:spChg chg="del">
          <ac:chgData name="Варвара Кирьянова" userId="993b9f7d0ef88d3c" providerId="LiveId" clId="{BECE82E0-1C51-478E-9885-B1A11F20596A}" dt="2023-12-09T17:33:14.339" v="180" actId="478"/>
          <ac:spMkLst>
            <pc:docMk/>
            <pc:sldMk cId="1832407713" sldId="263"/>
            <ac:spMk id="3" creationId="{D7780341-AD71-4417-9485-494BD4827057}"/>
          </ac:spMkLst>
        </pc:spChg>
        <pc:picChg chg="add mod">
          <ac:chgData name="Варвара Кирьянова" userId="993b9f7d0ef88d3c" providerId="LiveId" clId="{BECE82E0-1C51-478E-9885-B1A11F20596A}" dt="2023-12-09T17:34:00.515" v="190" actId="1076"/>
          <ac:picMkLst>
            <pc:docMk/>
            <pc:sldMk cId="1832407713" sldId="263"/>
            <ac:picMk id="4" creationId="{68479B9E-152B-4E59-A422-41E5DF71F735}"/>
          </ac:picMkLst>
        </pc:picChg>
      </pc:sldChg>
      <pc:sldMasterChg chg="setBg modSldLayout">
        <pc:chgData name="Варвара Кирьянова" userId="993b9f7d0ef88d3c" providerId="LiveId" clId="{BECE82E0-1C51-478E-9885-B1A11F20596A}" dt="2023-12-09T17:31:46.337" v="164"/>
        <pc:sldMasterMkLst>
          <pc:docMk/>
          <pc:sldMasterMk cId="3578585260" sldId="2147483648"/>
        </pc:sldMasterMkLst>
        <pc:sldLayoutChg chg="setBg">
          <pc:chgData name="Варвара Кирьянова" userId="993b9f7d0ef88d3c" providerId="LiveId" clId="{BECE82E0-1C51-478E-9885-B1A11F20596A}" dt="2023-12-09T17:31:46.337" v="164"/>
          <pc:sldLayoutMkLst>
            <pc:docMk/>
            <pc:sldMasterMk cId="3578585260" sldId="2147483648"/>
            <pc:sldLayoutMk cId="2093997772" sldId="2147483649"/>
          </pc:sldLayoutMkLst>
        </pc:sldLayoutChg>
        <pc:sldLayoutChg chg="setBg">
          <pc:chgData name="Варвара Кирьянова" userId="993b9f7d0ef88d3c" providerId="LiveId" clId="{BECE82E0-1C51-478E-9885-B1A11F20596A}" dt="2023-12-09T17:31:46.337" v="164"/>
          <pc:sldLayoutMkLst>
            <pc:docMk/>
            <pc:sldMasterMk cId="3578585260" sldId="2147483648"/>
            <pc:sldLayoutMk cId="3485919674" sldId="2147483650"/>
          </pc:sldLayoutMkLst>
        </pc:sldLayoutChg>
        <pc:sldLayoutChg chg="setBg">
          <pc:chgData name="Варвара Кирьянова" userId="993b9f7d0ef88d3c" providerId="LiveId" clId="{BECE82E0-1C51-478E-9885-B1A11F20596A}" dt="2023-12-09T17:31:46.337" v="164"/>
          <pc:sldLayoutMkLst>
            <pc:docMk/>
            <pc:sldMasterMk cId="3578585260" sldId="2147483648"/>
            <pc:sldLayoutMk cId="1170657780" sldId="2147483651"/>
          </pc:sldLayoutMkLst>
        </pc:sldLayoutChg>
        <pc:sldLayoutChg chg="setBg">
          <pc:chgData name="Варвара Кирьянова" userId="993b9f7d0ef88d3c" providerId="LiveId" clId="{BECE82E0-1C51-478E-9885-B1A11F20596A}" dt="2023-12-09T17:31:46.337" v="164"/>
          <pc:sldLayoutMkLst>
            <pc:docMk/>
            <pc:sldMasterMk cId="3578585260" sldId="2147483648"/>
            <pc:sldLayoutMk cId="1285382721" sldId="2147483652"/>
          </pc:sldLayoutMkLst>
        </pc:sldLayoutChg>
        <pc:sldLayoutChg chg="setBg">
          <pc:chgData name="Варвара Кирьянова" userId="993b9f7d0ef88d3c" providerId="LiveId" clId="{BECE82E0-1C51-478E-9885-B1A11F20596A}" dt="2023-12-09T17:31:46.337" v="164"/>
          <pc:sldLayoutMkLst>
            <pc:docMk/>
            <pc:sldMasterMk cId="3578585260" sldId="2147483648"/>
            <pc:sldLayoutMk cId="2655851606" sldId="2147483653"/>
          </pc:sldLayoutMkLst>
        </pc:sldLayoutChg>
        <pc:sldLayoutChg chg="setBg">
          <pc:chgData name="Варвара Кирьянова" userId="993b9f7d0ef88d3c" providerId="LiveId" clId="{BECE82E0-1C51-478E-9885-B1A11F20596A}" dt="2023-12-09T17:31:46.337" v="164"/>
          <pc:sldLayoutMkLst>
            <pc:docMk/>
            <pc:sldMasterMk cId="3578585260" sldId="2147483648"/>
            <pc:sldLayoutMk cId="327834158" sldId="2147483654"/>
          </pc:sldLayoutMkLst>
        </pc:sldLayoutChg>
        <pc:sldLayoutChg chg="setBg">
          <pc:chgData name="Варвара Кирьянова" userId="993b9f7d0ef88d3c" providerId="LiveId" clId="{BECE82E0-1C51-478E-9885-B1A11F20596A}" dt="2023-12-09T17:31:46.337" v="164"/>
          <pc:sldLayoutMkLst>
            <pc:docMk/>
            <pc:sldMasterMk cId="3578585260" sldId="2147483648"/>
            <pc:sldLayoutMk cId="1606997892" sldId="2147483655"/>
          </pc:sldLayoutMkLst>
        </pc:sldLayoutChg>
        <pc:sldLayoutChg chg="setBg">
          <pc:chgData name="Варвара Кирьянова" userId="993b9f7d0ef88d3c" providerId="LiveId" clId="{BECE82E0-1C51-478E-9885-B1A11F20596A}" dt="2023-12-09T17:31:46.337" v="164"/>
          <pc:sldLayoutMkLst>
            <pc:docMk/>
            <pc:sldMasterMk cId="3578585260" sldId="2147483648"/>
            <pc:sldLayoutMk cId="3131629045" sldId="2147483656"/>
          </pc:sldLayoutMkLst>
        </pc:sldLayoutChg>
        <pc:sldLayoutChg chg="setBg">
          <pc:chgData name="Варвара Кирьянова" userId="993b9f7d0ef88d3c" providerId="LiveId" clId="{BECE82E0-1C51-478E-9885-B1A11F20596A}" dt="2023-12-09T17:31:46.337" v="164"/>
          <pc:sldLayoutMkLst>
            <pc:docMk/>
            <pc:sldMasterMk cId="3578585260" sldId="2147483648"/>
            <pc:sldLayoutMk cId="2238321615" sldId="2147483657"/>
          </pc:sldLayoutMkLst>
        </pc:sldLayoutChg>
        <pc:sldLayoutChg chg="setBg">
          <pc:chgData name="Варвара Кирьянова" userId="993b9f7d0ef88d3c" providerId="LiveId" clId="{BECE82E0-1C51-478E-9885-B1A11F20596A}" dt="2023-12-09T17:31:46.337" v="164"/>
          <pc:sldLayoutMkLst>
            <pc:docMk/>
            <pc:sldMasterMk cId="3578585260" sldId="2147483648"/>
            <pc:sldLayoutMk cId="2577941305" sldId="2147483658"/>
          </pc:sldLayoutMkLst>
        </pc:sldLayoutChg>
        <pc:sldLayoutChg chg="setBg">
          <pc:chgData name="Варвара Кирьянова" userId="993b9f7d0ef88d3c" providerId="LiveId" clId="{BECE82E0-1C51-478E-9885-B1A11F20596A}" dt="2023-12-09T17:31:46.337" v="164"/>
          <pc:sldLayoutMkLst>
            <pc:docMk/>
            <pc:sldMasterMk cId="3578585260" sldId="2147483648"/>
            <pc:sldLayoutMk cId="416599059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6C196-662F-4116-9AF7-4877A9A05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7F3DE5-39B3-4C0A-8F1A-2D4D9C947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C4A037-5C7E-46E9-B893-EAE4E9D0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F78-CF68-4903-BB32-F23F21F7BF07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79567-17FE-4AE1-ADE1-77F7C1CD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7DA1A-F747-42BB-8F77-7B468B73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5BC7-3245-466F-B7C0-7E8FF932A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9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F4D20-B092-40AC-8390-D4021FA6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D69A6B-C2B3-4A08-8F8E-A61F579A6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FF2B5-7919-4EC0-B4AA-A2A40CBD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F78-CF68-4903-BB32-F23F21F7BF07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88822C-BDAB-4EC8-8ED0-4E41B305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AE032-A319-4525-B213-4D97AF3F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5BC7-3245-466F-B7C0-7E8FF932A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4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EE2CC3-621D-45AE-9E6D-121F8F185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34A083-31F6-4F8E-A562-9BE729869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5AAF18-903D-4491-B201-7E7F9AAE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F78-CF68-4903-BB32-F23F21F7BF07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3C4C83-17B3-4817-BD51-1FB09966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49B02F-90C7-4536-96C9-D549906B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5BC7-3245-466F-B7C0-7E8FF932A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94CE1-C1E3-4C17-B05C-5CE0A16E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FB5425-C50C-4749-85E4-5B965986E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E758B-FEB7-42BA-ACC5-E2B37F8D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F78-CF68-4903-BB32-F23F21F7BF07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EEC2BA-B011-41B5-8FAA-950F32A1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C35E5-23C7-43ED-ABAB-97B4F969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5BC7-3245-466F-B7C0-7E8FF932A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1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1B31B-1349-4CE3-9FC9-68204573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EFCA62-73A2-44B0-A331-5EEC9AB9B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FF2C70-BD4F-40B1-89B5-1D284E0D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F78-CF68-4903-BB32-F23F21F7BF07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B4A21-616B-44CE-BEAC-8384C4AF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0C0DC-6A1D-4902-9F95-43F9778F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5BC7-3245-466F-B7C0-7E8FF932A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79F60-552A-498C-A2B2-99005E34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2C453-BB6A-460F-88BF-146108B0B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B963D3-629B-44F5-A2A9-888DF1FA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8CFC70-0A24-49DC-9ECB-94AB1B1C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F78-CF68-4903-BB32-F23F21F7BF07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D3E7E-51CC-46F6-8AD3-1E19FFAF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7C2F93-F416-4107-957F-FE285B2A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5BC7-3245-466F-B7C0-7E8FF932A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8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535C2-4C62-45A5-9C8D-49B67290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A73419-9289-4EF3-AF4B-6E0B803AE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38375-9AEB-429F-9DF8-CEF12A2C8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BC8A85-BF33-4168-9D5E-87FECC009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94038E-3EEA-4473-B1BA-F2C98FAA9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573B71-A355-4BF8-B294-541AD3DD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F78-CF68-4903-BB32-F23F21F7BF07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CC0C0F-82D2-409A-85EF-633B0403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48E7E2-CE9A-4299-85F4-459D3156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5BC7-3245-466F-B7C0-7E8FF932A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5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FE018-E715-4A06-AEC8-763BC6FA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2BCE26-BFE6-45D5-84C6-6FE4AAF6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F78-CF68-4903-BB32-F23F21F7BF07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224677-9A83-40D5-9DE2-19DCBB27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5C4643-739F-42E8-8821-A3DA1B04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5BC7-3245-466F-B7C0-7E8FF932A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AC4C6A-77FC-40FA-AA8B-609F21D0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F78-CF68-4903-BB32-F23F21F7BF07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E291A4-4225-4D94-8A41-A188BF41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DC5999-B519-4198-AF4A-FD39168C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5BC7-3245-466F-B7C0-7E8FF932A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9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600FE-0BDE-4E3B-8A74-CCED0A07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51CC7A-FD43-492D-9984-65EBD82F1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E88E3D-45EB-40ED-994B-B872D3024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87FA3E-43EE-45DB-AD4A-88D250EF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F78-CF68-4903-BB32-F23F21F7BF07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693B89-6F05-4B55-9691-D2049B27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BC43B9-5837-48C3-96E4-9C2C1006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5BC7-3245-466F-B7C0-7E8FF932A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2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7BFC6-2134-4045-BDB6-D3208002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F17E76-1ED0-4A6D-A740-949BFA0A1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30B573-94A9-4F9C-9599-3DA886630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C9A15E-B25B-4521-9A66-4A51EF1A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F78-CF68-4903-BB32-F23F21F7BF07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58BD11-D70A-4306-8312-3AE22829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F2197F-00ED-49A0-A735-F454FF23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5BC7-3245-466F-B7C0-7E8FF932A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2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8CF5A-76DA-4EAD-97E6-EC52FC24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1A6292-1551-49FA-9B6E-F09BB0732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79BD5F-5D3D-4FDB-839C-34CFE029D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29F78-CF68-4903-BB32-F23F21F7BF07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54464-003A-455D-AB5E-9EA0A2D8F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779DBE-63D1-4E80-A47D-CD48493B4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45BC7-3245-466F-B7C0-7E8FF932A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8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ologismy.cz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08FAC-143F-408D-89A1-151B044D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2519045"/>
            <a:ext cx="6253480" cy="1325563"/>
          </a:xfrm>
        </p:spPr>
        <p:txBody>
          <a:bodyPr>
            <a:noAutofit/>
          </a:bodyPr>
          <a:lstStyle/>
          <a:p>
            <a:pPr algn="ctr"/>
            <a:r>
              <a:rPr lang="cs-CZ" sz="6000" b="1" dirty="0"/>
              <a:t>Nová slova v češtině. Slovník</a:t>
            </a:r>
            <a:r>
              <a:rPr lang="en-US" sz="6000" b="1" dirty="0"/>
              <a:t>y</a:t>
            </a:r>
            <a:r>
              <a:rPr lang="cs-CZ" sz="6000" b="1" dirty="0"/>
              <a:t> neologizmů 1, 2</a:t>
            </a:r>
            <a:endParaRPr lang="ru-RU" sz="6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479B9E-152B-4E59-A422-41E5DF71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871" y="1478111"/>
            <a:ext cx="3901778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0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5C4F6-6E63-4782-B4A2-87A31228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informace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B639F3-9C53-401A-A5BC-9D25D59DF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02" y="171732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effectLst/>
                <a:ea typeface="Calibri" panose="020F0502020204030204" pitchFamily="34" charset="0"/>
              </a:rPr>
              <a:t>Kolektiv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autorů</a:t>
            </a:r>
            <a:r>
              <a:rPr lang="en-US" dirty="0">
                <a:effectLst/>
                <a:ea typeface="Calibri" panose="020F0502020204030204" pitchFamily="34" charset="0"/>
              </a:rPr>
              <a:t> pod </a:t>
            </a:r>
            <a:r>
              <a:rPr lang="en-US" dirty="0" err="1">
                <a:effectLst/>
                <a:ea typeface="Calibri" panose="020F0502020204030204" pitchFamily="34" charset="0"/>
              </a:rPr>
              <a:t>vedením</a:t>
            </a:r>
            <a:r>
              <a:rPr lang="en-US" dirty="0">
                <a:effectLst/>
                <a:ea typeface="Calibri" panose="020F0502020204030204" pitchFamily="34" charset="0"/>
              </a:rPr>
              <a:t> O. </a:t>
            </a:r>
            <a:r>
              <a:rPr lang="en-US" dirty="0" err="1">
                <a:effectLst/>
                <a:ea typeface="Calibri" panose="020F0502020204030204" pitchFamily="34" charset="0"/>
              </a:rPr>
              <a:t>Martincové</a:t>
            </a:r>
            <a:endParaRPr lang="ru-RU" b="1" dirty="0">
              <a:ea typeface="Calibri" panose="020F0502020204030204" pitchFamily="34" charset="0"/>
            </a:endParaRPr>
          </a:p>
          <a:p>
            <a:r>
              <a:rPr lang="en-US" dirty="0">
                <a:effectLst/>
                <a:ea typeface="Calibri" panose="020F0502020204030204" pitchFamily="34" charset="0"/>
              </a:rPr>
              <a:t>Praha 1998</a:t>
            </a:r>
            <a:r>
              <a:rPr lang="ru-RU" dirty="0">
                <a:effectLst/>
                <a:ea typeface="Calibri" panose="020F0502020204030204" pitchFamily="34" charset="0"/>
              </a:rPr>
              <a:t>; </a:t>
            </a:r>
            <a:r>
              <a:rPr lang="en-US" dirty="0">
                <a:effectLst/>
                <a:ea typeface="Times New Roman" panose="02020603050405020304" pitchFamily="18" charset="0"/>
              </a:rPr>
              <a:t>Praha 2004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r>
              <a:rPr lang="en-US" dirty="0" err="1">
                <a:effectLst/>
                <a:ea typeface="Calibri" panose="020F0502020204030204" pitchFamily="34" charset="0"/>
              </a:rPr>
              <a:t>Při</a:t>
            </a:r>
            <a:r>
              <a:rPr lang="en-US" dirty="0">
                <a:effectLst/>
                <a:ea typeface="Calibri" panose="020F0502020204030204" pitchFamily="34" charset="0"/>
              </a:rPr>
              <a:t> </a:t>
            </a:r>
            <a:r>
              <a:rPr lang="en-US" dirty="0" err="1">
                <a:effectLst/>
                <a:ea typeface="Calibri" panose="020F0502020204030204" pitchFamily="34" charset="0"/>
              </a:rPr>
              <a:t>zpracování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slovníku</a:t>
            </a:r>
            <a:r>
              <a:rPr lang="en-US" dirty="0">
                <a:effectLst/>
                <a:ea typeface="Calibri" panose="020F0502020204030204" pitchFamily="34" charset="0"/>
              </a:rPr>
              <a:t> se </a:t>
            </a:r>
            <a:r>
              <a:rPr lang="en-US" dirty="0" err="1">
                <a:effectLst/>
                <a:ea typeface="Calibri" panose="020F0502020204030204" pitchFamily="34" charset="0"/>
              </a:rPr>
              <a:t>vycházelo</a:t>
            </a:r>
            <a:r>
              <a:rPr lang="en-US" dirty="0">
                <a:effectLst/>
                <a:ea typeface="Calibri" panose="020F0502020204030204" pitchFamily="34" charset="0"/>
              </a:rPr>
              <a:t> z </a:t>
            </a:r>
            <a:r>
              <a:rPr lang="en-US" dirty="0" err="1">
                <a:effectLst/>
                <a:ea typeface="Calibri" panose="020F0502020204030204" pitchFamily="34" charset="0"/>
              </a:rPr>
              <a:t>nového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materiálu</a:t>
            </a:r>
            <a:r>
              <a:rPr lang="en-US" dirty="0">
                <a:effectLst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</a:rPr>
              <a:t>shromážděného</a:t>
            </a:r>
            <a:r>
              <a:rPr lang="en-US" dirty="0">
                <a:effectLst/>
                <a:ea typeface="Calibri" panose="020F0502020204030204" pitchFamily="34" charset="0"/>
              </a:rPr>
              <a:t> v </a:t>
            </a:r>
            <a:r>
              <a:rPr lang="en-US" dirty="0" err="1">
                <a:effectLst/>
                <a:ea typeface="Calibri" panose="020F0502020204030204" pitchFamily="34" charset="0"/>
              </a:rPr>
              <a:t>lexikografickém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oddělení</a:t>
            </a:r>
            <a:r>
              <a:rPr lang="en-US" dirty="0">
                <a:effectLst/>
                <a:ea typeface="Calibri" panose="020F0502020204030204" pitchFamily="34" charset="0"/>
              </a:rPr>
              <a:t> ÚJČ (</a:t>
            </a:r>
            <a:r>
              <a:rPr lang="en-US" dirty="0" err="1">
                <a:effectLst/>
                <a:ea typeface="Calibri" panose="020F0502020204030204" pitchFamily="34" charset="0"/>
              </a:rPr>
              <a:t>zhruba</a:t>
            </a:r>
            <a:r>
              <a:rPr lang="en-US" dirty="0">
                <a:effectLst/>
                <a:ea typeface="Calibri" panose="020F0502020204030204" pitchFamily="34" charset="0"/>
              </a:rPr>
              <a:t> 70 000 </a:t>
            </a:r>
            <a:r>
              <a:rPr lang="en-US" dirty="0" err="1">
                <a:effectLst/>
                <a:ea typeface="Calibri" panose="020F0502020204030204" pitchFamily="34" charset="0"/>
              </a:rPr>
              <a:t>záznamů</a:t>
            </a:r>
            <a:r>
              <a:rPr lang="en-US" dirty="0">
                <a:effectLst/>
                <a:ea typeface="Calibri" panose="020F0502020204030204" pitchFamily="34" charset="0"/>
              </a:rPr>
              <a:t>)</a:t>
            </a:r>
            <a:r>
              <a:rPr lang="ru-RU" dirty="0">
                <a:effectLst/>
                <a:ea typeface="Calibri" panose="020F0502020204030204" pitchFamily="34" charset="0"/>
              </a:rPr>
              <a:t> </a:t>
            </a:r>
            <a:r>
              <a:rPr lang="cs-CZ" dirty="0">
                <a:hlinkClick r:id="rId2"/>
              </a:rPr>
              <a:t>http://www.neologismy.cz/index.php </a:t>
            </a:r>
            <a:endParaRPr lang="cs-CZ" dirty="0"/>
          </a:p>
          <a:p>
            <a:r>
              <a:rPr lang="cs-CZ" dirty="0"/>
              <a:t>První slovník obsahuje 4500 hesel, druhý</a:t>
            </a:r>
            <a:r>
              <a:rPr lang="ru-RU" dirty="0"/>
              <a:t> -</a:t>
            </a:r>
            <a:r>
              <a:rPr lang="cs-CZ" dirty="0"/>
              <a:t> 70</a:t>
            </a:r>
            <a:r>
              <a:rPr lang="ru-RU" dirty="0"/>
              <a:t>00 </a:t>
            </a:r>
            <a:r>
              <a:rPr lang="cs-CZ" dirty="0"/>
              <a:t>hesel</a:t>
            </a:r>
            <a:endParaRPr lang="ru-RU" dirty="0"/>
          </a:p>
          <a:p>
            <a:r>
              <a:rPr lang="en-US" dirty="0" err="1">
                <a:effectLst/>
                <a:ea typeface="Times New Roman" panose="02020603050405020304" pitchFamily="18" charset="0"/>
              </a:rPr>
              <a:t>Slovník</a:t>
            </a: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Nová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slova</a:t>
            </a:r>
            <a:r>
              <a:rPr lang="en-US" dirty="0">
                <a:effectLst/>
                <a:ea typeface="Times New Roman" panose="02020603050405020304" pitchFamily="18" charset="0"/>
              </a:rPr>
              <a:t> v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češtině</a:t>
            </a:r>
            <a:r>
              <a:rPr lang="en-US" dirty="0">
                <a:effectLst/>
                <a:ea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Slovník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neologizmů</a:t>
            </a:r>
            <a:r>
              <a:rPr lang="en-US" dirty="0">
                <a:effectLst/>
                <a:ea typeface="Times New Roman" panose="02020603050405020304" pitchFamily="18" charset="0"/>
              </a:rPr>
              <a:t> 2 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byl</a:t>
            </a:r>
            <a:r>
              <a:rPr lang="en-US" dirty="0">
                <a:effectLst/>
                <a:ea typeface="Times New Roman" panose="02020603050405020304" pitchFamily="18" charset="0"/>
              </a:rPr>
              <a:t> v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roce</a:t>
            </a:r>
            <a:r>
              <a:rPr lang="en-US" dirty="0">
                <a:effectLst/>
                <a:ea typeface="Times New Roman" panose="02020603050405020304" pitchFamily="18" charset="0"/>
              </a:rPr>
              <a:t> 2005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oceněn</a:t>
            </a:r>
            <a:r>
              <a:rPr lang="en-US" dirty="0">
                <a:effectLst/>
                <a:ea typeface="Times New Roman" panose="02020603050405020304" pitchFamily="18" charset="0"/>
              </a:rPr>
              <a:t> 2.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místem</a:t>
            </a:r>
            <a:r>
              <a:rPr lang="en-US" dirty="0">
                <a:effectLst/>
                <a:ea typeface="Times New Roman" panose="02020603050405020304" pitchFamily="18" charset="0"/>
              </a:rPr>
              <a:t> v 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kategorii</a:t>
            </a:r>
            <a:r>
              <a:rPr lang="en-US" dirty="0">
                <a:effectLst/>
                <a:ea typeface="Times New Roman" panose="02020603050405020304" pitchFamily="18" charset="0"/>
              </a:rPr>
              <a:t> Cena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poroty</a:t>
            </a:r>
            <a:r>
              <a:rPr lang="en-US" dirty="0">
                <a:effectLst/>
                <a:ea typeface="Times New Roman" panose="02020603050405020304" pitchFamily="18" charset="0"/>
              </a:rPr>
              <a:t> za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encyklopedické</a:t>
            </a:r>
            <a:r>
              <a:rPr lang="en-US" dirty="0">
                <a:effectLst/>
                <a:ea typeface="Times New Roman" panose="02020603050405020304" pitchFamily="18" charset="0"/>
              </a:rPr>
              <a:t> a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výkladové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dílo</a:t>
            </a:r>
            <a:r>
              <a:rPr lang="en-US" dirty="0">
                <a:effectLst/>
                <a:ea typeface="Times New Roman" panose="02020603050405020304" pitchFamily="18" charset="0"/>
              </a:rPr>
              <a:t> v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soutěži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Slovník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roku</a:t>
            </a:r>
            <a:r>
              <a:rPr lang="en-US" dirty="0">
                <a:effectLst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pořádané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Jednotou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tlumočníků</a:t>
            </a:r>
            <a:r>
              <a:rPr lang="en-US" dirty="0">
                <a:effectLst/>
                <a:ea typeface="Times New Roman" panose="02020603050405020304" pitchFamily="18" charset="0"/>
              </a:rPr>
              <a:t> a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překladatelů</a:t>
            </a:r>
            <a:r>
              <a:rPr lang="en-US" dirty="0">
                <a:effectLst/>
                <a:ea typeface="Times New Roman" panose="02020603050405020304" pitchFamily="18" charset="0"/>
              </a:rPr>
              <a:t>.</a:t>
            </a:r>
            <a:endParaRPr lang="ru-RU" dirty="0">
              <a:effectLst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31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042DD4-AC8C-4108-8703-B33761570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5" y="285665"/>
            <a:ext cx="10515600" cy="4351338"/>
          </a:xfrm>
        </p:spPr>
        <p:txBody>
          <a:bodyPr/>
          <a:lstStyle/>
          <a:p>
            <a:r>
              <a:rPr lang="en-US" sz="2800" dirty="0" err="1">
                <a:effectLst/>
                <a:ea typeface="Calibri" panose="020F0502020204030204" pitchFamily="34" charset="0"/>
              </a:rPr>
              <a:t>Slovník</a:t>
            </a:r>
            <a:r>
              <a:rPr lang="cs-CZ" sz="2800" dirty="0">
                <a:effectLst/>
                <a:ea typeface="Calibri" panose="020F0502020204030204" pitchFamily="34" charset="0"/>
              </a:rPr>
              <a:t>y</a:t>
            </a:r>
            <a:r>
              <a:rPr lang="en-US" sz="2800" dirty="0">
                <a:effectLst/>
                <a:ea typeface="Calibri" panose="020F0502020204030204" pitchFamily="34" charset="0"/>
              </a:rPr>
              <a:t> </a:t>
            </a:r>
            <a:r>
              <a:rPr lang="en-US" sz="2800" dirty="0" err="1">
                <a:effectLst/>
                <a:ea typeface="Calibri" panose="020F0502020204030204" pitchFamily="34" charset="0"/>
              </a:rPr>
              <a:t>obsahuj</a:t>
            </a:r>
            <a:r>
              <a:rPr lang="cs-CZ" sz="2800" dirty="0">
                <a:effectLst/>
                <a:ea typeface="Calibri" panose="020F0502020204030204" pitchFamily="34" charset="0"/>
              </a:rPr>
              <a:t>ou</a:t>
            </a:r>
            <a:r>
              <a:rPr lang="en-US" sz="2800" dirty="0"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</a:rPr>
              <a:t>hesl</a:t>
            </a:r>
            <a:r>
              <a:rPr lang="cs-CZ" sz="2800" dirty="0">
                <a:effectLst/>
                <a:ea typeface="Calibri" panose="020F0502020204030204" pitchFamily="34" charset="0"/>
              </a:rPr>
              <a:t>a</a:t>
            </a:r>
            <a:r>
              <a:rPr lang="en-US" sz="2800" dirty="0">
                <a:effectLst/>
                <a:ea typeface="Calibri" panose="020F0502020204030204" pitchFamily="34" charset="0"/>
              </a:rPr>
              <a:t> z </a:t>
            </a:r>
            <a:r>
              <a:rPr lang="en-US" sz="2800" dirty="0" err="1">
                <a:effectLst/>
                <a:ea typeface="Calibri" panose="020F0502020204030204" pitchFamily="34" charset="0"/>
              </a:rPr>
              <a:t>oblasti</a:t>
            </a:r>
            <a:r>
              <a:rPr lang="en-US" sz="2800" dirty="0"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</a:rPr>
              <a:t>publicistické</a:t>
            </a:r>
            <a:r>
              <a:rPr lang="en-US" sz="2800" dirty="0">
                <a:effectLst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ea typeface="Calibri" panose="020F0502020204030204" pitchFamily="34" charset="0"/>
              </a:rPr>
              <a:t>politické</a:t>
            </a:r>
            <a:r>
              <a:rPr lang="en-US" sz="2800" dirty="0">
                <a:effectLst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ea typeface="Calibri" panose="020F0502020204030204" pitchFamily="34" charset="0"/>
              </a:rPr>
              <a:t>odborné</a:t>
            </a:r>
            <a:r>
              <a:rPr lang="en-US" sz="2800" dirty="0">
                <a:effectLst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ea typeface="Calibri" panose="020F0502020204030204" pitchFamily="34" charset="0"/>
              </a:rPr>
              <a:t>administrativní</a:t>
            </a:r>
            <a:r>
              <a:rPr lang="en-US" sz="2800" dirty="0">
                <a:effectLst/>
                <a:ea typeface="Calibri" panose="020F0502020204030204" pitchFamily="34" charset="0"/>
              </a:rPr>
              <a:t>, z </a:t>
            </a:r>
            <a:r>
              <a:rPr lang="en-US" sz="2800" dirty="0" err="1">
                <a:effectLst/>
                <a:ea typeface="Calibri" panose="020F0502020204030204" pitchFamily="34" charset="0"/>
              </a:rPr>
              <a:t>běžné</a:t>
            </a:r>
            <a:r>
              <a:rPr lang="en-US" sz="2800" dirty="0"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</a:rPr>
              <a:t>i</a:t>
            </a:r>
            <a:r>
              <a:rPr lang="en-US" sz="2800" dirty="0">
                <a:effectLst/>
                <a:ea typeface="Calibri" panose="020F0502020204030204" pitchFamily="34" charset="0"/>
              </a:rPr>
              <a:t> </a:t>
            </a:r>
            <a:r>
              <a:rPr lang="en-US" sz="2800" dirty="0" err="1">
                <a:effectLst/>
                <a:ea typeface="Calibri" panose="020F0502020204030204" pitchFamily="34" charset="0"/>
              </a:rPr>
              <a:t>profesní</a:t>
            </a:r>
            <a:r>
              <a:rPr lang="en-US" sz="2800" dirty="0"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</a:rPr>
              <a:t>mluvy</a:t>
            </a:r>
            <a:r>
              <a:rPr lang="cs-CZ" sz="2800" dirty="0">
                <a:ea typeface="Calibri" panose="020F0502020204030204" pitchFamily="34" charset="0"/>
              </a:rPr>
              <a:t>,z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marketingu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reklam</a:t>
            </a:r>
            <a:r>
              <a:rPr lang="cs-CZ" sz="2800" dirty="0">
                <a:effectLst/>
                <a:ea typeface="Times New Roman" panose="02020603050405020304" pitchFamily="18" charset="0"/>
              </a:rPr>
              <a:t>y</a:t>
            </a:r>
            <a:r>
              <a:rPr lang="cs-CZ" sz="2800" dirty="0">
                <a:ea typeface="Times New Roman" panose="02020603050405020304" pitchFamily="18" charset="0"/>
              </a:rPr>
              <a:t>,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oblasti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počítačové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techniky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a 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moderních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komunikačních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technologií</a:t>
            </a:r>
            <a:r>
              <a:rPr lang="cs-CZ" sz="2800" dirty="0">
                <a:effectLst/>
                <a:ea typeface="Times New Roman" panose="02020603050405020304" pitchFamily="18" charset="0"/>
              </a:rPr>
              <a:t>.</a:t>
            </a:r>
            <a:endParaRPr lang="ru-RU" dirty="0"/>
          </a:p>
          <a:p>
            <a:r>
              <a:rPr lang="cs-CZ" dirty="0"/>
              <a:t>Slova ve slovníku jsou uspořádána v abecedním pořadí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FB1C9E-0C95-4932-ACBB-100C30C59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6" y="2317072"/>
            <a:ext cx="4514100" cy="4101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63D252-9E4C-485D-A0E2-C72C221B0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53" y="2178404"/>
            <a:ext cx="5120182" cy="42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4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2F9EDC-2EFA-4857-BFBE-95348E84B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20" y="380086"/>
            <a:ext cx="6477359" cy="60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3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913016-FE14-47F6-8F82-A076B5F1B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3" y="381741"/>
            <a:ext cx="6365289" cy="14868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7D7BC7-4835-48FE-A6A7-9B18ACD82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3" y="2261956"/>
            <a:ext cx="6365289" cy="21085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A599FB-B6CF-4FC5-ADC6-A926CA1F0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3" y="3898916"/>
            <a:ext cx="6365289" cy="11686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7A56D3-5F0D-49D4-BA64-23FC2DACA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42" y="381741"/>
            <a:ext cx="5140705" cy="27350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EDD6DFB-FE7E-41B6-B395-A189D0527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42" y="3407864"/>
            <a:ext cx="5143799" cy="16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9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615C0-A203-4D66-9835-F82E2CBF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/>
              <a:t>Zdroje</a:t>
            </a:r>
            <a:endParaRPr lang="ru-RU" sz="6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175E7E-499F-4B7A-BA3C-6475A063E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852" y="1763482"/>
            <a:ext cx="10515600" cy="4351338"/>
          </a:xfrm>
        </p:spPr>
        <p:txBody>
          <a:bodyPr/>
          <a:lstStyle/>
          <a:p>
            <a:r>
              <a:rPr lang="cs-CZ" dirty="0"/>
              <a:t>Martincová, O.: Nová slova v češtině : slovník neologizmů. Praha: Academia, 1998.</a:t>
            </a:r>
          </a:p>
          <a:p>
            <a:r>
              <a:rPr lang="cs-CZ" dirty="0"/>
              <a:t>Martincová, .: Nová slova v češtině : slovník neologizmů 2. Praha: Academia, 2004</a:t>
            </a:r>
          </a:p>
          <a:p>
            <a:endParaRPr lang="cs-CZ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20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FD399-1780-4C70-8C73-2B4BFDBE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905" y="1926456"/>
            <a:ext cx="6708189" cy="2605088"/>
          </a:xfrm>
        </p:spPr>
        <p:txBody>
          <a:bodyPr>
            <a:normAutofit/>
          </a:bodyPr>
          <a:lstStyle/>
          <a:p>
            <a:r>
              <a:rPr lang="cs-CZ" sz="6600" b="1" dirty="0"/>
              <a:t>Děkuji za pozornost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494121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187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Nová slova v češtině. Slovníky neologizmů 1, 2</vt:lpstr>
      <vt:lpstr>Základní informace</vt:lpstr>
      <vt:lpstr>Презентация PowerPoint</vt:lpstr>
      <vt:lpstr>Презентация PowerPoint</vt:lpstr>
      <vt:lpstr>Презентация PowerPoint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Nová slova v češtině. Slovníky neologizmů 1, 2</dc:title>
  <dc:creator>Варвара Кирьянова</dc:creator>
  <cp:lastModifiedBy>Варвара Кирьянова</cp:lastModifiedBy>
  <cp:revision>4</cp:revision>
  <dcterms:created xsi:type="dcterms:W3CDTF">2023-12-08T14:41:25Z</dcterms:created>
  <dcterms:modified xsi:type="dcterms:W3CDTF">2023-12-09T17:47:16Z</dcterms:modified>
</cp:coreProperties>
</file>