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73521-7006-411F-894F-8889086F8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5F2B5-63C7-4B86-A0A4-51AD3D99F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E538D-3BEF-4932-AF24-D36D34AF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BCA47-3363-4284-8F07-E5225463D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BA582-0934-4498-B9FF-53FC8C8F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2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CC87-DEC8-4AD8-B9DE-4D8A9835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96E64-EB43-41B1-98F9-8FEBFAA60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A68FA-7185-4048-8398-F67F23F6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51F687-6E21-4D65-BE8A-CC9A5156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2C83F-6E65-44AE-AFE2-3C2F1BF1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29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E4776-BE14-4E34-926B-4CC876B4A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EAEE4-4B72-47AD-85D2-BE9CF87D8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48C31-38B2-4D13-9DC8-69801DD1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E6AEA-35A1-4584-9330-982E270A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E2BA4-827F-4EC5-8C07-478E59C9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86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EF45-097A-4CAD-958D-78408BC7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F9D9-364E-4C81-9212-BDD29A62D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9CF2B-2B5A-49F5-8445-B89BBCFA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522EB-353D-4745-B114-0350C194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28618-C07C-4986-B066-34C79336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4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AD0B-2CC0-4775-A1A3-897B13509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22B0E-DE62-4992-8133-A683AAB85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DBBE3-6C88-4D3C-B8A0-19F0DC0F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CED3E-32C0-4530-8899-6CACE1CCF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81F57-5666-4DAA-BD4D-9C040BE1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54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E193-7ABC-4D85-90E7-820F02001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C14B8-6376-4DBD-84B7-202827B1F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E28A2-6A43-4AB2-B30A-9CDEEB3B4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0750E-C61A-4652-9F49-B6C8E732B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17F14-C385-41FE-B484-10C6D3F7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90C2A-7A6E-49FF-B4F0-CC31536C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92E25-F7EF-4DC3-B33D-34CEE4887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C4A16-EE8F-48DD-B9E4-77637A7E1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8F6FD-78CF-4103-9BEC-4BC425105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2E7431-260F-43DC-AB79-EBDDEB4B2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D3186-4025-4EAB-92EB-7D72AE022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9EA30-AA7B-4E5F-AF4F-8B3737EC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20EB4-7889-4799-9AC9-060FE94E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9A8C2B-0B7B-40A9-B1B3-CAB4BF4E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1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1F347-879B-4B72-B213-EA9E5949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DF46D-F3FC-4D54-8ED7-7E0D80F94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46374-4E39-4533-B8A6-F47DAC22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DFBC9F-0851-40CF-92E2-4ED79F2B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6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E4BFCD-AB20-470E-83E7-2DB36E89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2C84FB-3FF9-437D-A7AF-EB350FF6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BCC47-0FD3-412C-A548-8DF3E53C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6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16040-A707-4BFA-8C20-518B6C20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371A6-C341-4BEB-9F92-03B8B39E7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3DBDC-64B3-46D7-9FBF-30F11D0C5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D5E1A-4170-4122-9550-272CCCD5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2E8A6-5DB6-47CA-A5D1-4855DC27D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FDDE2-D468-4D6B-AD68-523B4314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83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BF06-BEEB-4DE6-B079-88CF45D3A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85196-3417-4DAB-BDC7-3141C5C59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0D81C-FB62-4571-BDB0-9485C4768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C201B-1E02-4871-9B6B-C5C7B21B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CB884-01B1-4F97-A7D2-86CA6F2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FBF757-0B92-4116-B256-B61A1718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178B0-4A26-4972-BF49-15BA556EB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E19062-2125-4E9D-AA71-58D3EECF9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B0611-4DBC-4C17-A70F-DBA4223B7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2A598-B284-4F04-ACB0-0817BA64F000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3892A-DC18-465B-814A-FCC383E32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9AEA6-B56E-453D-9AD2-F4A786FD2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5A17-360A-4251-AAA7-88A7C8B025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86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4.emf"/><Relationship Id="rId7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3308B9-1E3E-4919-BBDB-710EB3856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554" y="3022159"/>
            <a:ext cx="4301544" cy="23761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CB95FC-6181-49FD-A3BC-CD7A9EA61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132" y="777672"/>
            <a:ext cx="2859110" cy="5087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2A96E6-7B4E-4588-8A76-6F2613D2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779" y="1294608"/>
            <a:ext cx="2112135" cy="573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94DAC6-7A75-4CF5-9863-3E9B480B9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607" y="1689008"/>
            <a:ext cx="3168203" cy="12428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DB1DAC-1690-4233-A991-B11AB2A014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1032029"/>
            <a:ext cx="3013656" cy="159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6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8662B1-0667-4C11-98ED-DF3D66B72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16" y="344010"/>
            <a:ext cx="8171944" cy="30849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3CF7E8-33FC-4F2C-935A-1F78AD0C8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616" y="3528874"/>
            <a:ext cx="3924752" cy="3120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804C5D-2B15-4720-8406-E94E8386D5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946" y="3729933"/>
            <a:ext cx="2516013" cy="6290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3E33CC-48BC-439E-88C4-2259245FD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6386" y="4358936"/>
            <a:ext cx="2979228" cy="3772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5C0639-9CD7-4F2E-B6F4-BA55FA9025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1588" y="4980567"/>
            <a:ext cx="3701562" cy="8107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D47E721-0F14-4C94-949C-53A7B70987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1588" y="6035698"/>
            <a:ext cx="4189994" cy="44404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36F7FF5-BAA3-43BF-AE98-CCCEBC44D2EF}"/>
              </a:ext>
            </a:extLst>
          </p:cNvPr>
          <p:cNvSpPr txBox="1"/>
          <p:nvPr/>
        </p:nvSpPr>
        <p:spPr>
          <a:xfrm>
            <a:off x="8265111" y="3729933"/>
            <a:ext cx="37012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  <a:r>
              <a:rPr lang="en-GB" baseline="-25000" dirty="0"/>
              <a:t>5</a:t>
            </a:r>
            <a:r>
              <a:rPr lang="en-GB" dirty="0"/>
              <a:t> = 4×10</a:t>
            </a:r>
            <a:r>
              <a:rPr lang="en-GB" baseline="30000" dirty="0"/>
              <a:t>-6</a:t>
            </a:r>
            <a:r>
              <a:rPr lang="en-GB" dirty="0"/>
              <a:t> cm</a:t>
            </a:r>
            <a:r>
              <a:rPr lang="en-GB" baseline="30000" dirty="0"/>
              <a:t>3</a:t>
            </a:r>
            <a:r>
              <a:rPr lang="en-GB" dirty="0"/>
              <a:t>s</a:t>
            </a:r>
            <a:r>
              <a:rPr lang="en-GB" baseline="30000" dirty="0"/>
              <a:t>-1</a:t>
            </a:r>
            <a:endParaRPr lang="en-GB" dirty="0"/>
          </a:p>
          <a:p>
            <a:r>
              <a:rPr lang="en-GB" i="1" dirty="0"/>
              <a:t>n</a:t>
            </a:r>
            <a:r>
              <a:rPr lang="en-GB" baseline="-25000" dirty="0"/>
              <a:t>e</a:t>
            </a:r>
            <a:r>
              <a:rPr lang="en-GB" dirty="0"/>
              <a:t> = 10</a:t>
            </a:r>
            <a:r>
              <a:rPr lang="en-GB" baseline="30000" dirty="0"/>
              <a:t>10</a:t>
            </a:r>
            <a:r>
              <a:rPr lang="en-GB" dirty="0"/>
              <a:t> cm</a:t>
            </a:r>
            <a:r>
              <a:rPr lang="en-GB" baseline="30000" dirty="0"/>
              <a:t>-3</a:t>
            </a:r>
            <a:endParaRPr lang="en-GB" dirty="0"/>
          </a:p>
          <a:p>
            <a:r>
              <a:rPr lang="en-GB" dirty="0"/>
              <a:t>[He] = 10</a:t>
            </a:r>
            <a:r>
              <a:rPr lang="en-GB" baseline="30000" dirty="0"/>
              <a:t>17</a:t>
            </a:r>
            <a:r>
              <a:rPr lang="en-GB" dirty="0"/>
              <a:t> cm</a:t>
            </a:r>
            <a:r>
              <a:rPr lang="en-GB" baseline="30000" dirty="0"/>
              <a:t>-3</a:t>
            </a:r>
          </a:p>
          <a:p>
            <a:r>
              <a:rPr lang="en-GB" dirty="0"/>
              <a:t>[H</a:t>
            </a:r>
            <a:r>
              <a:rPr lang="en-GB" baseline="-25000" dirty="0"/>
              <a:t>2</a:t>
            </a:r>
            <a:r>
              <a:rPr lang="en-GB" dirty="0"/>
              <a:t>] = 10</a:t>
            </a:r>
            <a:r>
              <a:rPr lang="en-GB" baseline="30000" dirty="0"/>
              <a:t>13</a:t>
            </a:r>
            <a:r>
              <a:rPr lang="en-GB" dirty="0"/>
              <a:t> cm</a:t>
            </a:r>
            <a:r>
              <a:rPr lang="en-GB" baseline="30000" dirty="0"/>
              <a:t>-3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72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BAC7ED-1C95-4B53-B788-FDD929F95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9292"/>
            <a:ext cx="2516013" cy="6290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FCA8E2-3F22-4A8A-8785-397744BAE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40" y="2228295"/>
            <a:ext cx="2979228" cy="3772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DC11CF-6B46-4681-A4AA-CF4E8891F4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42" y="2849926"/>
            <a:ext cx="3701562" cy="810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3DB552-33E8-4C7D-BAFC-D598FC510F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42" y="3905057"/>
            <a:ext cx="4189994" cy="4440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192DB58-2385-4DD1-9987-0683BF78A450}"/>
              </a:ext>
            </a:extLst>
          </p:cNvPr>
          <p:cNvSpPr txBox="1"/>
          <p:nvPr/>
        </p:nvSpPr>
        <p:spPr>
          <a:xfrm>
            <a:off x="4900474" y="1873188"/>
            <a:ext cx="5282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Předpokládejte, že </a:t>
            </a:r>
            <a:r>
              <a:rPr lang="cs-CZ" dirty="0" err="1"/>
              <a:t>collisional</a:t>
            </a:r>
            <a:r>
              <a:rPr lang="cs-CZ" dirty="0"/>
              <a:t> </a:t>
            </a:r>
            <a:r>
              <a:rPr lang="cs-CZ" dirty="0" err="1"/>
              <a:t>induced</a:t>
            </a:r>
            <a:r>
              <a:rPr lang="cs-CZ" dirty="0"/>
              <a:t> </a:t>
            </a:r>
            <a:r>
              <a:rPr lang="cs-CZ" dirty="0" err="1"/>
              <a:t>dissociation</a:t>
            </a:r>
            <a:r>
              <a:rPr lang="cs-CZ" dirty="0"/>
              <a:t> H</a:t>
            </a:r>
            <a:r>
              <a:rPr lang="cs-CZ" baseline="-25000" dirty="0"/>
              <a:t>5</a:t>
            </a:r>
            <a:r>
              <a:rPr lang="cs-CZ" baseline="30000" dirty="0"/>
              <a:t>+</a:t>
            </a:r>
            <a:r>
              <a:rPr lang="cs-CZ" dirty="0"/>
              <a:t> je zanedbatelná oproti jeho rekombinaci a odvoďte vztah mezi koncentracemi H</a:t>
            </a:r>
            <a:r>
              <a:rPr lang="cs-CZ" baseline="-25000" dirty="0"/>
              <a:t>3</a:t>
            </a:r>
            <a:r>
              <a:rPr lang="cs-CZ" baseline="30000" dirty="0"/>
              <a:t>+</a:t>
            </a:r>
            <a:r>
              <a:rPr lang="cs-CZ" dirty="0"/>
              <a:t> a H</a:t>
            </a:r>
            <a:r>
              <a:rPr lang="cs-CZ" baseline="-25000" dirty="0"/>
              <a:t>5</a:t>
            </a:r>
            <a:r>
              <a:rPr lang="cs-CZ" baseline="30000" dirty="0"/>
              <a:t>+</a:t>
            </a:r>
            <a:r>
              <a:rPr lang="cs-CZ" dirty="0"/>
              <a:t>. Využijte, že n</a:t>
            </a:r>
            <a:r>
              <a:rPr lang="cs-CZ" baseline="-25000" dirty="0"/>
              <a:t>e</a:t>
            </a:r>
            <a:r>
              <a:rPr lang="cs-CZ" dirty="0"/>
              <a:t> = H</a:t>
            </a:r>
            <a:r>
              <a:rPr lang="cs-CZ" baseline="-25000" dirty="0"/>
              <a:t>3</a:t>
            </a:r>
            <a:r>
              <a:rPr lang="cs-CZ" baseline="30000" dirty="0"/>
              <a:t>+</a:t>
            </a:r>
            <a:r>
              <a:rPr lang="cs-CZ" dirty="0"/>
              <a:t> + H</a:t>
            </a:r>
            <a:r>
              <a:rPr lang="cs-CZ" baseline="-25000" dirty="0"/>
              <a:t>5</a:t>
            </a:r>
            <a:r>
              <a:rPr lang="cs-CZ" baseline="30000" dirty="0"/>
              <a:t>+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36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220B711-7284-4C9B-BF96-41517C687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98" y="1881348"/>
            <a:ext cx="6903076" cy="10238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24A1B3-AA79-4E2A-83A8-4A39B6DD6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43" y="722469"/>
            <a:ext cx="3176942" cy="10086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2CC3B91-C989-4E4A-A5F5-6B7F260F0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9322" y="3101308"/>
            <a:ext cx="2781837" cy="8435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88A618-3D99-4F67-86A1-97314B103EE8}"/>
              </a:ext>
            </a:extLst>
          </p:cNvPr>
          <p:cNvSpPr txBox="1"/>
          <p:nvPr/>
        </p:nvSpPr>
        <p:spPr>
          <a:xfrm>
            <a:off x="298198" y="4140964"/>
            <a:ext cx="609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Jak</a:t>
            </a:r>
            <a:r>
              <a:rPr lang="cs-CZ" dirty="0"/>
              <a:t>á bude koncentrace H</a:t>
            </a:r>
            <a:r>
              <a:rPr lang="cs-CZ" baseline="-25000" dirty="0"/>
              <a:t>5</a:t>
            </a:r>
            <a:r>
              <a:rPr lang="cs-CZ" baseline="30000" dirty="0"/>
              <a:t>+</a:t>
            </a:r>
            <a:r>
              <a:rPr lang="cs-CZ" dirty="0"/>
              <a:t> za následujících podmínek: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44C308-B555-48AA-88C2-7D164CBA1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7060" y="3413620"/>
            <a:ext cx="1751527" cy="2189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7F5854B-8A13-4F7F-BD77-2B70ADDE53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5816" y="4190402"/>
            <a:ext cx="3013656" cy="2704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28633D-12D8-407D-8E41-7408E9329C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9472" y="4193621"/>
            <a:ext cx="1828800" cy="2640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6757DB-CD30-4895-9F91-7148F5731F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2784" y="3171923"/>
            <a:ext cx="1596980" cy="68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5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F96A1B-D4F8-4814-B65A-FA85C1223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30" y="1894319"/>
            <a:ext cx="1159099" cy="2640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88DCC9-A0BE-483F-809A-F69C55F163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833" y="375864"/>
            <a:ext cx="2781837" cy="8435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E99490-7AAF-49F2-87DC-72808EEEAB96}"/>
              </a:ext>
            </a:extLst>
          </p:cNvPr>
          <p:cNvSpPr txBox="1"/>
          <p:nvPr/>
        </p:nvSpPr>
        <p:spPr>
          <a:xfrm>
            <a:off x="333709" y="1415520"/>
            <a:ext cx="6098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Jak</a:t>
            </a:r>
            <a:r>
              <a:rPr lang="cs-CZ" dirty="0"/>
              <a:t>á bude koncentrace H</a:t>
            </a:r>
            <a:r>
              <a:rPr lang="cs-CZ" baseline="-25000" dirty="0"/>
              <a:t>5</a:t>
            </a:r>
            <a:r>
              <a:rPr lang="cs-CZ" baseline="30000" dirty="0"/>
              <a:t>+</a:t>
            </a:r>
            <a:r>
              <a:rPr lang="cs-CZ" dirty="0"/>
              <a:t> za následujících podmínek: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E272BE-29D6-4EB3-A979-38A6CB61B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2571" y="688176"/>
            <a:ext cx="1751527" cy="2189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365199-98DB-4FDC-BE8A-87439A1FB9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1327" y="1464958"/>
            <a:ext cx="3013656" cy="2704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616CCF1-5B11-4F3A-B966-7981651AB6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4983" y="1468177"/>
            <a:ext cx="1828800" cy="2640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05F998-2EC2-457A-98A8-CF0FC039EB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7169" y="1894319"/>
            <a:ext cx="875763" cy="2318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6AF1B14-FCBB-4724-A570-77FA2A6329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61451" y="1894319"/>
            <a:ext cx="7083380" cy="486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9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74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Dohnal</dc:creator>
  <cp:lastModifiedBy>Petr Dohnal</cp:lastModifiedBy>
  <cp:revision>8</cp:revision>
  <dcterms:created xsi:type="dcterms:W3CDTF">2021-05-12T19:33:38Z</dcterms:created>
  <dcterms:modified xsi:type="dcterms:W3CDTF">2021-05-13T08:16:13Z</dcterms:modified>
</cp:coreProperties>
</file>