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A4B60-F6F4-4702-BA90-2554F2854F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A31AF7-EC42-4C7B-A6B9-7DCFE57247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CF5EBA-6559-41A0-9E1D-2AA077A57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1E35C-72A7-438F-BD42-FC7BD499D23B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2AB321-E984-4975-BCF6-BA82E232A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DBA34D-9F00-4677-9BBB-FB50349A7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2732-8837-4455-973D-2D12D261A9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721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E4F24-1822-4F2A-BDF0-4CDBCB0CC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A66F69-9C2E-440E-90B4-8360C06782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54663B-4326-45D2-AB9E-533109AD7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1E35C-72A7-438F-BD42-FC7BD499D23B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E17CD0-AFF6-46A4-86E6-1ADB597DC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AE5238-5CEC-4663-B26E-3685103DC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2732-8837-4455-973D-2D12D261A9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487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C0CA85-110D-4634-AA90-6DE05714C2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E29DF0-FE1E-488B-A277-548866AA91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DB4BA3-BDCA-4DBD-97A2-918F2ECD5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1E35C-72A7-438F-BD42-FC7BD499D23B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07F553-B0CD-47B0-8699-78DE2E8D6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659349-BED5-49EC-A2DC-C4346ADFF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2732-8837-4455-973D-2D12D261A9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017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34572-55EC-40EE-8098-6C7C28AD3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CF526-7C89-4CFB-88B1-922F70E5D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F83874-7606-4761-BECA-B507E631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1E35C-72A7-438F-BD42-FC7BD499D23B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BD70D5-7A43-4E23-8977-338235B8F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97C182-592D-484C-898D-A1C79C689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2732-8837-4455-973D-2D12D261A9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1412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6F057-7355-4C04-8C51-0EAE17C8A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B60FF1-A626-4849-A122-EBDD3890C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57E4FD-7B50-45F4-9F1B-24D17F972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1E35C-72A7-438F-BD42-FC7BD499D23B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CA6FF-17A7-4A62-815D-8FFF6C63C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9E4D83-DB6C-4707-AEC9-630057666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2732-8837-4455-973D-2D12D261A9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889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46698-3D6C-419C-8C49-13208886F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2F99A-F07C-4522-91CE-0F755AB5A4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A2A854-2636-445F-8182-A5C89A16F5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A56F86-6B7F-44DB-A9D9-07BDB15AF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1E35C-72A7-438F-BD42-FC7BD499D23B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81EAC7-E02D-4B04-AC9C-36BDEE8C7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2EAC7B-368F-4794-AF27-758CEC2B1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2732-8837-4455-973D-2D12D261A9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490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359F2-33BE-4259-9E4B-8491420BB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F6408B-9721-4C62-BD18-E0C4CCB21A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D6C9CE-0A61-4FCE-B02A-8CA5F9540B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6C353D-6F5E-47A1-BD06-C3AFB6D27A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AAFA67-5269-40D6-ADE1-8A230BF167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1D3E42-FFC0-48A3-918B-EBD6ABB2C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1E35C-72A7-438F-BD42-FC7BD499D23B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805D7E-EDFF-41A1-93F5-8B1B011F3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B232A8-09B8-4CE8-8B54-D0BBD36F3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2732-8837-4455-973D-2D12D261A9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075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A14C9-5301-4EEC-B741-5A0F354B9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B43A58-7F3D-4AF8-A32C-ED1069A23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1E35C-72A7-438F-BD42-FC7BD499D23B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C77FA7-9059-4F93-A02C-376073FE6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73C1F8-315A-45C4-BC68-E5830C8BA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2732-8837-4455-973D-2D12D261A9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120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364DF2-C555-4C2A-BCE5-79A81C878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1E35C-72A7-438F-BD42-FC7BD499D23B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16AC5D-448E-44A5-AAC9-748F92D5F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B65444-B5E0-4668-8D2D-33AC2EC98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2732-8837-4455-973D-2D12D261A9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36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3045C-DD99-4387-8202-A393C01BE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AC433-550A-4CA2-90DF-4D08943B1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C19011-B06F-48D0-804F-B9A6977DE7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C6234D-3DDF-4959-A4AB-C5B642737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1E35C-72A7-438F-BD42-FC7BD499D23B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4FA15B-AC5B-44A5-89B5-FA9A68EB1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91F4EB-6FF4-4468-93CC-2DFD46A06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2732-8837-4455-973D-2D12D261A9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656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D2CE3-944D-4FB7-B918-8EACDDE44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CF6FA9-D431-410B-90FF-07E1E2FC60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A284B9-9244-4BAF-8213-45D0B70CF7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374AD7-BD48-4793-A02C-1A2AAC4C3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1E35C-72A7-438F-BD42-FC7BD499D23B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8117CC-2107-418E-8BC1-23A0B1886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07A337-6D52-455D-92D2-2C2515A7A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2732-8837-4455-973D-2D12D261A9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276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1EC76B-43F7-48D7-932F-B9AC3273A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54F893-FE13-4F56-B202-37CFF50381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BB670D-748B-4AB0-8CED-563E521FD0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1E35C-72A7-438F-BD42-FC7BD499D23B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EB95E7-6351-4BE9-82D7-5FF7BF570D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DF980-FFE8-4F39-97E6-713D795198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22732-8837-4455-973D-2D12D261A9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352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887BC-CF4D-4613-8E91-1C39551FA2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EPRP - </a:t>
            </a:r>
            <a:r>
              <a:rPr lang="en-GB" dirty="0" err="1"/>
              <a:t>Cvi</a:t>
            </a:r>
            <a:r>
              <a:rPr lang="cs-CZ" dirty="0" err="1"/>
              <a:t>čení</a:t>
            </a:r>
            <a:r>
              <a:rPr lang="cs-CZ" dirty="0"/>
              <a:t> II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FE63C2-1C02-4786-9683-9DFE4E9A83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Penning</a:t>
            </a:r>
            <a:r>
              <a:rPr lang="cs-CZ" dirty="0"/>
              <a:t> </a:t>
            </a:r>
            <a:r>
              <a:rPr lang="cs-CZ" dirty="0" err="1"/>
              <a:t>Ionization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4315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ED600-EAFB-4639-A4C1-B1FB421BA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Penning</a:t>
            </a:r>
            <a:r>
              <a:rPr lang="cs-CZ" dirty="0"/>
              <a:t> </a:t>
            </a:r>
            <a:r>
              <a:rPr lang="cs-CZ" dirty="0" err="1"/>
              <a:t>ionization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C6E8AD5-2E48-4033-AFE8-6FF3B11126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594" y="1690688"/>
            <a:ext cx="4535954" cy="123843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2632BA2-3AC4-4D09-B510-C883A1A82F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0299" y="204367"/>
            <a:ext cx="4000458" cy="644926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D6E33EC-EEDD-4933-B566-8964D4601E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9163" y="3200399"/>
            <a:ext cx="5052538" cy="7945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757B268-9EAF-47D9-9516-C5B27E6C90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97022" y="4073461"/>
            <a:ext cx="3418862" cy="258017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50E0AC6-94C2-446A-87D6-272E4B5C50B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72560" y="3369074"/>
            <a:ext cx="1159728" cy="45720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9AC953D-6083-4A97-A3B6-ECC46741B85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97045" y="6578619"/>
            <a:ext cx="2060620" cy="19318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B3272C5-81BC-4FBC-8FF7-7C3EC51DBE5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97408" y="6593076"/>
            <a:ext cx="3400023" cy="199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849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ED600-EAFB-4639-A4C1-B1FB421BA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Penning</a:t>
            </a:r>
            <a:r>
              <a:rPr lang="cs-CZ" dirty="0"/>
              <a:t> </a:t>
            </a:r>
            <a:r>
              <a:rPr lang="cs-CZ" dirty="0" err="1"/>
              <a:t>ionization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2632BA2-3AC4-4D09-B510-C883A1A82F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0299" y="204367"/>
            <a:ext cx="4000458" cy="644926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7E6AB0D-0371-4F36-A38E-FEA2348E3D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9347" y="1197735"/>
            <a:ext cx="3992451" cy="5660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886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ED600-EAFB-4639-A4C1-B1FB421BA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Penning</a:t>
            </a:r>
            <a:r>
              <a:rPr lang="cs-CZ" dirty="0"/>
              <a:t> </a:t>
            </a:r>
            <a:r>
              <a:rPr lang="cs-CZ" dirty="0" err="1"/>
              <a:t>ionization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2632BA2-3AC4-4D09-B510-C883A1A82F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2526" y="365125"/>
            <a:ext cx="4000458" cy="644926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3025923-644B-41D3-B729-21FF89A8D8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641" y="1543308"/>
            <a:ext cx="4146997" cy="391517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8AD7C28-890A-432A-B543-54A9BF0EE8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4737" y="5484243"/>
            <a:ext cx="1184856" cy="19318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A8038A7-F895-402E-89BD-510F7D7122A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67741" y="5458485"/>
            <a:ext cx="3193961" cy="24469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994E07F-2AD8-466E-9841-7982DDA06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00957" y="1890712"/>
            <a:ext cx="3524250" cy="307657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47044D8F-0869-4511-B453-57869F750DB9}"/>
              </a:ext>
            </a:extLst>
          </p:cNvPr>
          <p:cNvSpPr txBox="1"/>
          <p:nvPr/>
        </p:nvSpPr>
        <p:spPr>
          <a:xfrm>
            <a:off x="4800957" y="1438183"/>
            <a:ext cx="3348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Ionizační energie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1060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ED600-EAFB-4639-A4C1-B1FB421BA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Penning</a:t>
            </a:r>
            <a:r>
              <a:rPr lang="cs-CZ" dirty="0"/>
              <a:t> </a:t>
            </a:r>
            <a:r>
              <a:rPr lang="cs-CZ" dirty="0" err="1"/>
              <a:t>ionization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2632BA2-3AC4-4D09-B510-C883A1A82F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0299" y="204367"/>
            <a:ext cx="4000458" cy="644926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D6E33EC-EEDD-4933-B566-8964D4601E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923" y="1956695"/>
            <a:ext cx="5052538" cy="7945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757B268-9EAF-47D9-9516-C5B27E6C90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8860" y="2719358"/>
            <a:ext cx="3418862" cy="258017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50E0AC6-94C2-446A-87D6-272E4B5C50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79749" y="2125370"/>
            <a:ext cx="1159728" cy="45720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05EE35D-93DE-45BE-BA37-A19494DF3075}"/>
                  </a:ext>
                </a:extLst>
              </p:cNvPr>
              <p:cNvSpPr txBox="1"/>
              <p:nvPr/>
            </p:nvSpPr>
            <p:spPr>
              <a:xfrm>
                <a:off x="838200" y="1591444"/>
                <a:ext cx="1933992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b="0" i="0" smtClean="0">
                        <a:latin typeface="Cambria Math" panose="02040503050406030204" pitchFamily="18" charset="0"/>
                      </a:rPr>
                      <m:t>He</m:t>
                    </m:r>
                    <m:r>
                      <m:rPr>
                        <m:sty m:val="p"/>
                      </m:rPr>
                      <a:rPr lang="cs-CZ" b="0" i="0" baseline="30000" smtClean="0">
                        <a:latin typeface="Cambria Math" panose="02040503050406030204" pitchFamily="18" charset="0"/>
                      </a:rPr>
                      <m:t>m</m:t>
                    </m:r>
                  </m:oMath>
                </a14:m>
                <a:r>
                  <a:rPr lang="cs-CZ" dirty="0"/>
                  <a:t> + Ar → Ar</a:t>
                </a:r>
                <a:r>
                  <a:rPr lang="cs-CZ" baseline="30000" dirty="0"/>
                  <a:t>+</a:t>
                </a:r>
                <a:r>
                  <a:rPr lang="cs-CZ" dirty="0"/>
                  <a:t> + He</a:t>
                </a:r>
                <a:endParaRPr lang="en-GB" baseline="300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05EE35D-93DE-45BE-BA37-A19494DF30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591444"/>
                <a:ext cx="1933992" cy="276999"/>
              </a:xfrm>
              <a:prstGeom prst="rect">
                <a:avLst/>
              </a:prstGeom>
              <a:blipFill>
                <a:blip r:embed="rId6"/>
                <a:stretch>
                  <a:fillRect l="-4416" t="-28261" r="-5994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CB30CABF-507B-4C69-A12C-E897B3F295B5}"/>
              </a:ext>
            </a:extLst>
          </p:cNvPr>
          <p:cNvSpPr txBox="1"/>
          <p:nvPr/>
        </p:nvSpPr>
        <p:spPr>
          <a:xfrm>
            <a:off x="3542190" y="1553596"/>
            <a:ext cx="2929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err="1"/>
              <a:t>k</a:t>
            </a:r>
            <a:r>
              <a:rPr lang="cs-CZ" baseline="-25000" dirty="0" err="1"/>
              <a:t>Ar</a:t>
            </a:r>
            <a:r>
              <a:rPr lang="cs-CZ" dirty="0"/>
              <a:t>(300 K) = 7×10</a:t>
            </a:r>
            <a:r>
              <a:rPr lang="cs-CZ" baseline="30000" dirty="0"/>
              <a:t>-11</a:t>
            </a:r>
            <a:r>
              <a:rPr lang="cs-CZ" dirty="0"/>
              <a:t> cm</a:t>
            </a:r>
            <a:r>
              <a:rPr lang="cs-CZ" baseline="30000" dirty="0"/>
              <a:t>3</a:t>
            </a:r>
            <a:r>
              <a:rPr lang="cs-CZ" dirty="0"/>
              <a:t>s</a:t>
            </a:r>
            <a:r>
              <a:rPr lang="cs-CZ" baseline="30000" dirty="0"/>
              <a:t>-1</a:t>
            </a:r>
            <a:endParaRPr lang="en-GB" baseline="30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914B11-0733-4CE6-A716-322142FE4B1F}"/>
              </a:ext>
            </a:extLst>
          </p:cNvPr>
          <p:cNvSpPr txBox="1"/>
          <p:nvPr/>
        </p:nvSpPr>
        <p:spPr>
          <a:xfrm>
            <a:off x="421361" y="5260860"/>
            <a:ext cx="58858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cs-CZ" dirty="0"/>
              <a:t>Vypočtěte </a:t>
            </a:r>
            <a:r>
              <a:rPr lang="cs-CZ" i="1" dirty="0" err="1"/>
              <a:t>k</a:t>
            </a:r>
            <a:r>
              <a:rPr lang="cs-CZ" baseline="-25000" dirty="0" err="1"/>
              <a:t>Ar</a:t>
            </a:r>
            <a:r>
              <a:rPr lang="cs-CZ" dirty="0"/>
              <a:t>(300 K)</a:t>
            </a:r>
          </a:p>
          <a:p>
            <a:pPr marL="342900" indent="-342900">
              <a:buFontTx/>
              <a:buAutoNum type="arabicParenR"/>
            </a:pPr>
            <a:r>
              <a:rPr lang="cs-CZ" dirty="0"/>
              <a:t>Vypočtěte </a:t>
            </a:r>
            <a:r>
              <a:rPr lang="cs-CZ" i="1" dirty="0" err="1"/>
              <a:t>k</a:t>
            </a:r>
            <a:r>
              <a:rPr lang="cs-CZ" baseline="-25000" dirty="0" err="1"/>
              <a:t>Ar</a:t>
            </a:r>
            <a:r>
              <a:rPr lang="cs-CZ" dirty="0"/>
              <a:t>(100 K)</a:t>
            </a:r>
          </a:p>
          <a:p>
            <a:pPr marL="342900" indent="-342900">
              <a:buAutoNum type="arabicParenR"/>
            </a:pPr>
            <a:r>
              <a:rPr lang="cs-CZ" dirty="0"/>
              <a:t>Při jaké koncentraci argonu poklesne na 300 K koncentrace </a:t>
            </a:r>
            <a:r>
              <a:rPr lang="cs-CZ" dirty="0" err="1"/>
              <a:t>metastabilů</a:t>
            </a:r>
            <a:r>
              <a:rPr lang="cs-CZ" dirty="0"/>
              <a:t> helia za 100 µs na jednu setinu? Jak tomu bude na 100 K?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4624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70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EPRP - Cvičení II</vt:lpstr>
      <vt:lpstr>Penning ionization</vt:lpstr>
      <vt:lpstr>Penning ionization</vt:lpstr>
      <vt:lpstr>Penning ionization</vt:lpstr>
      <vt:lpstr>Penning ionization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Cvičení 2</dc:title>
  <dc:creator>Petr Dohnal</dc:creator>
  <cp:lastModifiedBy>Petr Dohnal</cp:lastModifiedBy>
  <cp:revision>5</cp:revision>
  <dcterms:created xsi:type="dcterms:W3CDTF">2021-03-25T08:26:49Z</dcterms:created>
  <dcterms:modified xsi:type="dcterms:W3CDTF">2021-03-25T09:35:26Z</dcterms:modified>
</cp:coreProperties>
</file>