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00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85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95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01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74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6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10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4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8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46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3BEB2-49C1-4033-9D88-D4686E120B40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B4669-EDAA-492D-91C9-64878E5B4B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53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Titul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Autor*</a:t>
            </a:r>
            <a:r>
              <a:rPr lang="cs-CZ" dirty="0" err="1" smtClean="0"/>
              <a:t>ka</a:t>
            </a:r>
            <a:endParaRPr lang="cs-CZ" dirty="0" smtClean="0"/>
          </a:p>
          <a:p>
            <a:pPr algn="r"/>
            <a:r>
              <a:rPr lang="cs-CZ" dirty="0" smtClean="0"/>
              <a:t>Předmět / Fakulta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5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 </a:t>
            </a:r>
            <a:r>
              <a:rPr lang="cs-CZ" dirty="0" err="1" smtClean="0"/>
              <a:t>xxxx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</a:t>
            </a:r>
            <a:r>
              <a:rPr lang="cs-CZ" dirty="0" err="1" smtClean="0"/>
              <a:t>xxxx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 </a:t>
            </a:r>
            <a:r>
              <a:rPr lang="cs-CZ" dirty="0" err="1" smtClean="0"/>
              <a:t>xxxx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26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/ problém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Krátký text (odkazy)</a:t>
            </a:r>
          </a:p>
          <a:p>
            <a:r>
              <a:rPr lang="cs-CZ" dirty="0" smtClean="0"/>
              <a:t>V bodech</a:t>
            </a:r>
          </a:p>
          <a:p>
            <a:r>
              <a:rPr lang="cs-CZ" dirty="0" smtClean="0"/>
              <a:t>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532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 / problém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OBRAZ / MAPA / GRAF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</a:t>
            </a:r>
            <a:r>
              <a:rPr lang="cs-CZ" sz="1800" dirty="0" smtClean="0"/>
              <a:t>Obraz 1. XXXX, Zdroj: XXX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09938" y="2366210"/>
            <a:ext cx="3601453" cy="2053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51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94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Seznam použité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7282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</Words>
  <Application>Microsoft Office PowerPoint</Application>
  <PresentationFormat>Širokoúhlá obrazovka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Titul</vt:lpstr>
      <vt:lpstr>Plán prezentace</vt:lpstr>
      <vt:lpstr>Téma / problém I</vt:lpstr>
      <vt:lpstr>Téma / problém II</vt:lpstr>
      <vt:lpstr>Závěr </vt:lpstr>
      <vt:lpstr>Bibliografie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</dc:title>
  <dc:creator>Ludmila Wladyniak</dc:creator>
  <cp:lastModifiedBy>Ludmila Wladyniak</cp:lastModifiedBy>
  <cp:revision>2</cp:revision>
  <dcterms:created xsi:type="dcterms:W3CDTF">2023-05-02T10:27:07Z</dcterms:created>
  <dcterms:modified xsi:type="dcterms:W3CDTF">2023-05-02T11:05:52Z</dcterms:modified>
</cp:coreProperties>
</file>