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9B16-64CA-49E2-9FA9-7E2DE850766F}" type="datetimeFigureOut">
              <a:rPr lang="cs-CZ" smtClean="0"/>
              <a:t>11.04.2023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1A02-FB25-406F-B781-70A3F60E0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4416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9B16-64CA-49E2-9FA9-7E2DE850766F}" type="datetimeFigureOut">
              <a:rPr lang="cs-CZ" smtClean="0"/>
              <a:t>11.04.2023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1A02-FB25-406F-B781-70A3F60E0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6251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9B16-64CA-49E2-9FA9-7E2DE850766F}" type="datetimeFigureOut">
              <a:rPr lang="cs-CZ" smtClean="0"/>
              <a:t>11.04.2023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1A02-FB25-406F-B781-70A3F60E0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73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9B16-64CA-49E2-9FA9-7E2DE850766F}" type="datetimeFigureOut">
              <a:rPr lang="cs-CZ" smtClean="0"/>
              <a:t>11.04.2023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1A02-FB25-406F-B781-70A3F60E0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5310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9B16-64CA-49E2-9FA9-7E2DE850766F}" type="datetimeFigureOut">
              <a:rPr lang="cs-CZ" smtClean="0"/>
              <a:t>11.04.2023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1A02-FB25-406F-B781-70A3F60E0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792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9B16-64CA-49E2-9FA9-7E2DE850766F}" type="datetimeFigureOut">
              <a:rPr lang="cs-CZ" smtClean="0"/>
              <a:t>11.04.2023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1A02-FB25-406F-B781-70A3F60E0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8332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9B16-64CA-49E2-9FA9-7E2DE850766F}" type="datetimeFigureOut">
              <a:rPr lang="cs-CZ" smtClean="0"/>
              <a:t>11.04.2023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1A02-FB25-406F-B781-70A3F60E0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8773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9B16-64CA-49E2-9FA9-7E2DE850766F}" type="datetimeFigureOut">
              <a:rPr lang="cs-CZ" smtClean="0"/>
              <a:t>11.04.2023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1A02-FB25-406F-B781-70A3F60E0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17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9B16-64CA-49E2-9FA9-7E2DE850766F}" type="datetimeFigureOut">
              <a:rPr lang="cs-CZ" smtClean="0"/>
              <a:t>11.04.2023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1A02-FB25-406F-B781-70A3F60E0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556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9B16-64CA-49E2-9FA9-7E2DE850766F}" type="datetimeFigureOut">
              <a:rPr lang="cs-CZ" smtClean="0"/>
              <a:t>11.04.2023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1A02-FB25-406F-B781-70A3F60E0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0128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9B16-64CA-49E2-9FA9-7E2DE850766F}" type="datetimeFigureOut">
              <a:rPr lang="cs-CZ" smtClean="0"/>
              <a:t>11.04.2023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1A02-FB25-406F-B781-70A3F60E0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8523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79B16-64CA-49E2-9FA9-7E2DE850766F}" type="datetimeFigureOut">
              <a:rPr lang="cs-CZ" smtClean="0"/>
              <a:t>11.04.2023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71A02-FB25-406F-B781-70A3F60E0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9020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Analýza návratnosti investice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9613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Faktory ovlivňující návratnost investice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Životnost investice</a:t>
            </a:r>
          </a:p>
          <a:p>
            <a:r>
              <a:rPr lang="cs-CZ" dirty="0" smtClean="0"/>
              <a:t>Úroková sazba</a:t>
            </a:r>
          </a:p>
          <a:p>
            <a:r>
              <a:rPr lang="cs-CZ" dirty="0" smtClean="0"/>
              <a:t>Riziková prémie</a:t>
            </a:r>
          </a:p>
          <a:p>
            <a:r>
              <a:rPr lang="cs-CZ" dirty="0" smtClean="0"/>
              <a:t>Inflace</a:t>
            </a:r>
          </a:p>
          <a:p>
            <a:r>
              <a:rPr lang="cs-CZ" dirty="0" smtClean="0"/>
              <a:t>Čas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6463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Současná hodnota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Otázka:</a:t>
            </a:r>
          </a:p>
          <a:p>
            <a:pPr lvl="1"/>
            <a:r>
              <a:rPr lang="cs-CZ" dirty="0" smtClean="0"/>
              <a:t>Pokud Vám nabídnu 1.000,-Kč dnes nebo 1.100,-Kč ode dneška za rok, kterou variantu si vyberete?</a:t>
            </a:r>
          </a:p>
          <a:p>
            <a:pPr marL="457200" lvl="1" indent="0">
              <a:buNone/>
            </a:pPr>
            <a:endParaRPr lang="cs-CZ" dirty="0" smtClean="0"/>
          </a:p>
          <a:p>
            <a:pPr lvl="1"/>
            <a:r>
              <a:rPr lang="cs-CZ" dirty="0" smtClean="0"/>
              <a:t>Kterou variantu rodičovské si vyberete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r>
              <a:rPr lang="cs-CZ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52587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76204" y="654011"/>
            <a:ext cx="5827335" cy="5572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891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Čistá současná hodnota investice (Net </a:t>
            </a:r>
            <a:r>
              <a:rPr lang="cs-CZ" dirty="0" err="1" smtClean="0"/>
              <a:t>Present</a:t>
            </a:r>
            <a:r>
              <a:rPr lang="cs-CZ" dirty="0" smtClean="0"/>
              <a:t> </a:t>
            </a:r>
            <a:r>
              <a:rPr lang="cs-CZ" dirty="0" err="1" smtClean="0"/>
              <a:t>Value</a:t>
            </a:r>
            <a:r>
              <a:rPr lang="cs-CZ" dirty="0" smtClean="0"/>
              <a:t> – NPV)</a:t>
            </a:r>
          </a:p>
          <a:p>
            <a:r>
              <a:rPr lang="cs-CZ" dirty="0" smtClean="0"/>
              <a:t>Diskontovaný cash </a:t>
            </a:r>
            <a:r>
              <a:rPr lang="cs-CZ" dirty="0" err="1" smtClean="0"/>
              <a:t>flow</a:t>
            </a:r>
            <a:r>
              <a:rPr lang="cs-CZ" dirty="0" smtClean="0"/>
              <a:t> (DCF)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Obě metody poměřují finanční toky (Cash </a:t>
            </a:r>
            <a:r>
              <a:rPr lang="cs-CZ" dirty="0" err="1" smtClean="0"/>
              <a:t>Flow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14519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NPV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5829" y="2141509"/>
            <a:ext cx="5306894" cy="2536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053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Zateplení objektu chráněného bydlení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Výše </a:t>
            </a:r>
            <a:r>
              <a:rPr lang="cs-CZ" dirty="0"/>
              <a:t>investice do zateplení: 515 000,- Kč</a:t>
            </a:r>
          </a:p>
          <a:p>
            <a:r>
              <a:rPr lang="cs-CZ" dirty="0"/>
              <a:t>Roční úspora nákladů na vytápění: 32 238,- Kč</a:t>
            </a:r>
          </a:p>
          <a:p>
            <a:r>
              <a:rPr lang="cs-CZ" dirty="0"/>
              <a:t>Úroková míra: </a:t>
            </a:r>
            <a:r>
              <a:rPr lang="cs-CZ" dirty="0" smtClean="0"/>
              <a:t>6%</a:t>
            </a:r>
          </a:p>
          <a:p>
            <a:r>
              <a:rPr lang="cs-CZ" dirty="0" smtClean="0"/>
              <a:t>Dotace </a:t>
            </a:r>
            <a:r>
              <a:rPr lang="cs-CZ" dirty="0"/>
              <a:t>poskytnutá na realizaci úsporných opatření: 205 000,- Kč</a:t>
            </a:r>
          </a:p>
          <a:p>
            <a:r>
              <a:rPr lang="cs-CZ" dirty="0"/>
              <a:t>Doba životnosti opatření: 25 let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999909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121</Words>
  <Application>Microsoft Office PowerPoint</Application>
  <PresentationFormat>Širokoúhlá obrazovka</PresentationFormat>
  <Paragraphs>25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Motiv Office</vt:lpstr>
      <vt:lpstr>Analýza návratnosti investice</vt:lpstr>
      <vt:lpstr>Faktory ovlivňující návratnost investice</vt:lpstr>
      <vt:lpstr>Současná hodnota</vt:lpstr>
      <vt:lpstr>Prezentace aplikace PowerPoint</vt:lpstr>
      <vt:lpstr>Nástroje hodnocení</vt:lpstr>
      <vt:lpstr>NPV</vt:lpstr>
      <vt:lpstr>Zateplení objektu chráněného bydlení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návratnosti investice</dc:title>
  <dc:creator>Matěj Lejsal</dc:creator>
  <cp:lastModifiedBy>Matěj Lejsal</cp:lastModifiedBy>
  <cp:revision>7</cp:revision>
  <dcterms:created xsi:type="dcterms:W3CDTF">2023-04-11T06:42:44Z</dcterms:created>
  <dcterms:modified xsi:type="dcterms:W3CDTF">2023-04-11T07:34:51Z</dcterms:modified>
</cp:coreProperties>
</file>