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8F13E-8FB4-465A-88B3-71354744226D}" v="95" dt="2023-04-03T09:32:10.5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j Farkaš" userId="131b4256-2024-4d1a-8b9f-942fd037b88b" providerId="ADAL" clId="{2978F13E-8FB4-465A-88B3-71354744226D}"/>
    <pc:docChg chg="undo custSel modSld">
      <pc:chgData name="Andrej Farkaš" userId="131b4256-2024-4d1a-8b9f-942fd037b88b" providerId="ADAL" clId="{2978F13E-8FB4-465A-88B3-71354744226D}" dt="2023-04-03T09:32:10.574" v="242"/>
      <pc:docMkLst>
        <pc:docMk/>
      </pc:docMkLst>
      <pc:sldChg chg="addSp modSp mod">
        <pc:chgData name="Andrej Farkaš" userId="131b4256-2024-4d1a-8b9f-942fd037b88b" providerId="ADAL" clId="{2978F13E-8FB4-465A-88B3-71354744226D}" dt="2023-04-03T09:16:26.152" v="32" actId="1076"/>
        <pc:sldMkLst>
          <pc:docMk/>
          <pc:sldMk cId="513261212" sldId="258"/>
        </pc:sldMkLst>
        <pc:spChg chg="add mod">
          <ac:chgData name="Andrej Farkaš" userId="131b4256-2024-4d1a-8b9f-942fd037b88b" providerId="ADAL" clId="{2978F13E-8FB4-465A-88B3-71354744226D}" dt="2023-04-03T09:16:26.152" v="32" actId="1076"/>
          <ac:spMkLst>
            <pc:docMk/>
            <pc:sldMk cId="513261212" sldId="258"/>
            <ac:spMk id="7" creationId="{79C27326-E989-5EEC-08A8-B33250D52DD0}"/>
          </ac:spMkLst>
        </pc:spChg>
      </pc:sldChg>
      <pc:sldChg chg="addSp delSp modSp mod setBg modAnim">
        <pc:chgData name="Andrej Farkaš" userId="131b4256-2024-4d1a-8b9f-942fd037b88b" providerId="ADAL" clId="{2978F13E-8FB4-465A-88B3-71354744226D}" dt="2023-04-03T09:32:10.574" v="242"/>
        <pc:sldMkLst>
          <pc:docMk/>
          <pc:sldMk cId="2873052687" sldId="259"/>
        </pc:sldMkLst>
        <pc:spChg chg="add del mod">
          <ac:chgData name="Andrej Farkaš" userId="131b4256-2024-4d1a-8b9f-942fd037b88b" providerId="ADAL" clId="{2978F13E-8FB4-465A-88B3-71354744226D}" dt="2023-04-03T09:31:32.630" v="234" actId="1076"/>
          <ac:spMkLst>
            <pc:docMk/>
            <pc:sldMk cId="2873052687" sldId="259"/>
            <ac:spMk id="4" creationId="{131D8ECA-8BAC-5756-AEAE-422FAD1F28F1}"/>
          </ac:spMkLst>
        </pc:spChg>
        <pc:spChg chg="add mod">
          <ac:chgData name="Andrej Farkaš" userId="131b4256-2024-4d1a-8b9f-942fd037b88b" providerId="ADAL" clId="{2978F13E-8FB4-465A-88B3-71354744226D}" dt="2023-04-03T09:27:14.961" v="174" actId="1076"/>
          <ac:spMkLst>
            <pc:docMk/>
            <pc:sldMk cId="2873052687" sldId="259"/>
            <ac:spMk id="10" creationId="{850345D9-C0B2-5C85-CE12-7A54030FD709}"/>
          </ac:spMkLst>
        </pc:spChg>
        <pc:spChg chg="add mod">
          <ac:chgData name="Andrej Farkaš" userId="131b4256-2024-4d1a-8b9f-942fd037b88b" providerId="ADAL" clId="{2978F13E-8FB4-465A-88B3-71354744226D}" dt="2023-04-03T09:26:46.387" v="167" actId="1076"/>
          <ac:spMkLst>
            <pc:docMk/>
            <pc:sldMk cId="2873052687" sldId="259"/>
            <ac:spMk id="12" creationId="{B3CC67FC-394E-1BEB-FE32-6B87E0F4B4F5}"/>
          </ac:spMkLst>
        </pc:spChg>
        <pc:spChg chg="add mod">
          <ac:chgData name="Andrej Farkaš" userId="131b4256-2024-4d1a-8b9f-942fd037b88b" providerId="ADAL" clId="{2978F13E-8FB4-465A-88B3-71354744226D}" dt="2023-04-03T09:26:13.927" v="160" actId="1076"/>
          <ac:spMkLst>
            <pc:docMk/>
            <pc:sldMk cId="2873052687" sldId="259"/>
            <ac:spMk id="14" creationId="{FF929471-69AF-3324-E3B6-C1FD456F92EE}"/>
          </ac:spMkLst>
        </pc:spChg>
        <pc:graphicFrameChg chg="add del mod">
          <ac:chgData name="Andrej Farkaš" userId="131b4256-2024-4d1a-8b9f-942fd037b88b" providerId="ADAL" clId="{2978F13E-8FB4-465A-88B3-71354744226D}" dt="2023-04-03T09:22:19.964" v="38"/>
          <ac:graphicFrameMkLst>
            <pc:docMk/>
            <pc:sldMk cId="2873052687" sldId="259"/>
            <ac:graphicFrameMk id="6" creationId="{47ACD2A8-2CD0-336C-878D-8A37617AD905}"/>
          </ac:graphicFrameMkLst>
        </pc:graphicFrameChg>
        <pc:graphicFrameChg chg="add del mod">
          <ac:chgData name="Andrej Farkaš" userId="131b4256-2024-4d1a-8b9f-942fd037b88b" providerId="ADAL" clId="{2978F13E-8FB4-465A-88B3-71354744226D}" dt="2023-04-03T09:22:37.095" v="59"/>
          <ac:graphicFrameMkLst>
            <pc:docMk/>
            <pc:sldMk cId="2873052687" sldId="259"/>
            <ac:graphicFrameMk id="8" creationId="{BCF6D6A6-DDBF-192D-4B54-7EF4484E38E6}"/>
          </ac:graphicFrameMkLst>
        </pc:graphicFrameChg>
      </pc:sldChg>
      <pc:sldChg chg="addSp modSp mod">
        <pc:chgData name="Andrej Farkaš" userId="131b4256-2024-4d1a-8b9f-942fd037b88b" providerId="ADAL" clId="{2978F13E-8FB4-465A-88B3-71354744226D}" dt="2023-04-03T09:16:47.364" v="34" actId="1076"/>
        <pc:sldMkLst>
          <pc:docMk/>
          <pc:sldMk cId="1874864621" sldId="260"/>
        </pc:sldMkLst>
        <pc:spChg chg="add mod">
          <ac:chgData name="Andrej Farkaš" userId="131b4256-2024-4d1a-8b9f-942fd037b88b" providerId="ADAL" clId="{2978F13E-8FB4-465A-88B3-71354744226D}" dt="2023-04-03T09:16:47.364" v="34" actId="1076"/>
          <ac:spMkLst>
            <pc:docMk/>
            <pc:sldMk cId="1874864621" sldId="260"/>
            <ac:spMk id="8" creationId="{63E08C9F-E9C5-04EC-C18B-AF322197EDEC}"/>
          </ac:spMkLst>
        </pc:spChg>
      </pc:sldChg>
    </pc:docChg>
  </pc:docChgLst>
  <pc:docChgLst>
    <pc:chgData name="Andrej Farkaš" userId="131b4256-2024-4d1a-8b9f-942fd037b88b" providerId="ADAL" clId="{CC26C4A9-456F-43D5-A294-9BDD3D3C1873}"/>
    <pc:docChg chg="custSel addSld delSld modSld">
      <pc:chgData name="Andrej Farkaš" userId="131b4256-2024-4d1a-8b9f-942fd037b88b" providerId="ADAL" clId="{CC26C4A9-456F-43D5-A294-9BDD3D3C1873}" dt="2023-03-24T11:36:26.289" v="1144" actId="20577"/>
      <pc:docMkLst>
        <pc:docMk/>
      </pc:docMkLst>
      <pc:sldChg chg="modSp modAnim">
        <pc:chgData name="Andrej Farkaš" userId="131b4256-2024-4d1a-8b9f-942fd037b88b" providerId="ADAL" clId="{CC26C4A9-456F-43D5-A294-9BDD3D3C1873}" dt="2023-03-24T10:48:09.209" v="24" actId="20577"/>
        <pc:sldMkLst>
          <pc:docMk/>
          <pc:sldMk cId="2873052687" sldId="259"/>
        </pc:sldMkLst>
        <pc:spChg chg="mod">
          <ac:chgData name="Andrej Farkaš" userId="131b4256-2024-4d1a-8b9f-942fd037b88b" providerId="ADAL" clId="{CC26C4A9-456F-43D5-A294-9BDD3D3C1873}" dt="2023-03-24T10:48:09.209" v="24" actId="20577"/>
          <ac:spMkLst>
            <pc:docMk/>
            <pc:sldMk cId="2873052687" sldId="259"/>
            <ac:spMk id="2" creationId="{BB86DC59-A476-E6BF-7F12-1A2AAF388263}"/>
          </ac:spMkLst>
        </pc:spChg>
      </pc:sldChg>
      <pc:sldChg chg="addSp modSp new mod modAnim">
        <pc:chgData name="Andrej Farkaš" userId="131b4256-2024-4d1a-8b9f-942fd037b88b" providerId="ADAL" clId="{CC26C4A9-456F-43D5-A294-9BDD3D3C1873}" dt="2023-03-24T11:01:06.698" v="341"/>
        <pc:sldMkLst>
          <pc:docMk/>
          <pc:sldMk cId="1874864621" sldId="260"/>
        </pc:sldMkLst>
        <pc:spChg chg="mod">
          <ac:chgData name="Andrej Farkaš" userId="131b4256-2024-4d1a-8b9f-942fd037b88b" providerId="ADAL" clId="{CC26C4A9-456F-43D5-A294-9BDD3D3C1873}" dt="2023-03-24T10:48:22.059" v="32" actId="20577"/>
          <ac:spMkLst>
            <pc:docMk/>
            <pc:sldMk cId="1874864621" sldId="260"/>
            <ac:spMk id="2" creationId="{4D1215F0-4761-39E0-137E-09AF3E9BE827}"/>
          </ac:spMkLst>
        </pc:spChg>
        <pc:spChg chg="mod">
          <ac:chgData name="Andrej Farkaš" userId="131b4256-2024-4d1a-8b9f-942fd037b88b" providerId="ADAL" clId="{CC26C4A9-456F-43D5-A294-9BDD3D3C1873}" dt="2023-03-24T10:52:56.020" v="288" actId="20577"/>
          <ac:spMkLst>
            <pc:docMk/>
            <pc:sldMk cId="1874864621" sldId="260"/>
            <ac:spMk id="3" creationId="{E63B6BA1-F221-D2D0-58FF-FE3F42933F8A}"/>
          </ac:spMkLst>
        </pc:spChg>
        <pc:picChg chg="add mod">
          <ac:chgData name="Andrej Farkaš" userId="131b4256-2024-4d1a-8b9f-942fd037b88b" providerId="ADAL" clId="{CC26C4A9-456F-43D5-A294-9BDD3D3C1873}" dt="2023-03-24T10:57:52.769" v="305" actId="1076"/>
          <ac:picMkLst>
            <pc:docMk/>
            <pc:sldMk cId="1874864621" sldId="260"/>
            <ac:picMk id="4" creationId="{18F22894-E086-821C-3CEA-B8CE7FB2655F}"/>
          </ac:picMkLst>
        </pc:picChg>
        <pc:picChg chg="add mod">
          <ac:chgData name="Andrej Farkaš" userId="131b4256-2024-4d1a-8b9f-942fd037b88b" providerId="ADAL" clId="{CC26C4A9-456F-43D5-A294-9BDD3D3C1873}" dt="2023-03-24T11:00:22.385" v="329" actId="1076"/>
          <ac:picMkLst>
            <pc:docMk/>
            <pc:sldMk cId="1874864621" sldId="260"/>
            <ac:picMk id="5" creationId="{99E01CF0-59CB-4AE3-085E-7F854C981C8A}"/>
          </ac:picMkLst>
        </pc:picChg>
        <pc:picChg chg="add mod">
          <ac:chgData name="Andrej Farkaš" userId="131b4256-2024-4d1a-8b9f-942fd037b88b" providerId="ADAL" clId="{CC26C4A9-456F-43D5-A294-9BDD3D3C1873}" dt="2023-03-24T11:00:24.184" v="330" actId="1076"/>
          <ac:picMkLst>
            <pc:docMk/>
            <pc:sldMk cId="1874864621" sldId="260"/>
            <ac:picMk id="6" creationId="{C0F6E232-C833-F67D-94E1-555FBAC8AC04}"/>
          </ac:picMkLst>
        </pc:picChg>
        <pc:picChg chg="add mod">
          <ac:chgData name="Andrej Farkaš" userId="131b4256-2024-4d1a-8b9f-942fd037b88b" providerId="ADAL" clId="{CC26C4A9-456F-43D5-A294-9BDD3D3C1873}" dt="2023-03-24T11:00:40.692" v="335" actId="14100"/>
          <ac:picMkLst>
            <pc:docMk/>
            <pc:sldMk cId="1874864621" sldId="260"/>
            <ac:picMk id="7" creationId="{A4C29E23-9FBE-4F16-9554-B19BB2B4C005}"/>
          </ac:picMkLst>
        </pc:picChg>
      </pc:sldChg>
      <pc:sldChg chg="addSp modSp new mod modAnim">
        <pc:chgData name="Andrej Farkaš" userId="131b4256-2024-4d1a-8b9f-942fd037b88b" providerId="ADAL" clId="{CC26C4A9-456F-43D5-A294-9BDD3D3C1873}" dt="2023-03-24T11:36:26.289" v="1144" actId="20577"/>
        <pc:sldMkLst>
          <pc:docMk/>
          <pc:sldMk cId="1311664797" sldId="261"/>
        </pc:sldMkLst>
        <pc:spChg chg="mod">
          <ac:chgData name="Andrej Farkaš" userId="131b4256-2024-4d1a-8b9f-942fd037b88b" providerId="ADAL" clId="{CC26C4A9-456F-43D5-A294-9BDD3D3C1873}" dt="2023-03-24T11:03:51.729" v="434" actId="20577"/>
          <ac:spMkLst>
            <pc:docMk/>
            <pc:sldMk cId="1311664797" sldId="261"/>
            <ac:spMk id="2" creationId="{5E342A9D-6C98-9B03-668F-B770381D7AE7}"/>
          </ac:spMkLst>
        </pc:spChg>
        <pc:spChg chg="mod">
          <ac:chgData name="Andrej Farkaš" userId="131b4256-2024-4d1a-8b9f-942fd037b88b" providerId="ADAL" clId="{CC26C4A9-456F-43D5-A294-9BDD3D3C1873}" dt="2023-03-24T11:08:58.401" v="809" actId="20577"/>
          <ac:spMkLst>
            <pc:docMk/>
            <pc:sldMk cId="1311664797" sldId="261"/>
            <ac:spMk id="3" creationId="{E6038B9E-2F3C-1A31-B977-A7B4D545E901}"/>
          </ac:spMkLst>
        </pc:spChg>
        <pc:graphicFrameChg chg="add mod modGraphic">
          <ac:chgData name="Andrej Farkaš" userId="131b4256-2024-4d1a-8b9f-942fd037b88b" providerId="ADAL" clId="{CC26C4A9-456F-43D5-A294-9BDD3D3C1873}" dt="2023-03-24T11:36:26.289" v="1144" actId="20577"/>
          <ac:graphicFrameMkLst>
            <pc:docMk/>
            <pc:sldMk cId="1311664797" sldId="261"/>
            <ac:graphicFrameMk id="6" creationId="{D96B1429-8F27-F2E5-FBFF-2EA1BF14C7F4}"/>
          </ac:graphicFrameMkLst>
        </pc:graphicFrameChg>
        <pc:picChg chg="add mod">
          <ac:chgData name="Andrej Farkaš" userId="131b4256-2024-4d1a-8b9f-942fd037b88b" providerId="ADAL" clId="{CC26C4A9-456F-43D5-A294-9BDD3D3C1873}" dt="2023-03-24T11:03:25.713" v="416" actId="1076"/>
          <ac:picMkLst>
            <pc:docMk/>
            <pc:sldMk cId="1311664797" sldId="261"/>
            <ac:picMk id="5" creationId="{03E68C9B-77B9-6AC2-77BA-447D6CF74FEF}"/>
          </ac:picMkLst>
        </pc:picChg>
      </pc:sldChg>
      <pc:sldChg chg="modSp new del mod">
        <pc:chgData name="Andrej Farkaš" userId="131b4256-2024-4d1a-8b9f-942fd037b88b" providerId="ADAL" clId="{CC26C4A9-456F-43D5-A294-9BDD3D3C1873}" dt="2023-03-24T11:34:05.416" v="1129" actId="47"/>
        <pc:sldMkLst>
          <pc:docMk/>
          <pc:sldMk cId="2508890260" sldId="262"/>
        </pc:sldMkLst>
        <pc:spChg chg="mod">
          <ac:chgData name="Andrej Farkaš" userId="131b4256-2024-4d1a-8b9f-942fd037b88b" providerId="ADAL" clId="{CC26C4A9-456F-43D5-A294-9BDD3D3C1873}" dt="2023-03-24T11:09:26.534" v="857" actId="20577"/>
          <ac:spMkLst>
            <pc:docMk/>
            <pc:sldMk cId="2508890260" sldId="262"/>
            <ac:spMk id="2" creationId="{3CF3EA67-F05A-55E6-CA71-6F7D019B1B3A}"/>
          </ac:spMkLst>
        </pc:spChg>
        <pc:spChg chg="mod">
          <ac:chgData name="Andrej Farkaš" userId="131b4256-2024-4d1a-8b9f-942fd037b88b" providerId="ADAL" clId="{CC26C4A9-456F-43D5-A294-9BDD3D3C1873}" dt="2023-03-24T11:09:36.427" v="873" actId="20577"/>
          <ac:spMkLst>
            <pc:docMk/>
            <pc:sldMk cId="2508890260" sldId="262"/>
            <ac:spMk id="3" creationId="{AE66A98A-0274-C2F0-5FAB-1E626EA38E7E}"/>
          </ac:spMkLst>
        </pc:spChg>
      </pc:sldChg>
      <pc:sldChg chg="new del">
        <pc:chgData name="Andrej Farkaš" userId="131b4256-2024-4d1a-8b9f-942fd037b88b" providerId="ADAL" clId="{CC26C4A9-456F-43D5-A294-9BDD3D3C1873}" dt="2023-03-24T11:34:03.900" v="1128" actId="47"/>
        <pc:sldMkLst>
          <pc:docMk/>
          <pc:sldMk cId="2339007069" sldId="263"/>
        </pc:sldMkLst>
      </pc:sldChg>
      <pc:sldChg chg="modSp new del mod">
        <pc:chgData name="Andrej Farkaš" userId="131b4256-2024-4d1a-8b9f-942fd037b88b" providerId="ADAL" clId="{CC26C4A9-456F-43D5-A294-9BDD3D3C1873}" dt="2023-03-24T11:33:55.379" v="1127" actId="47"/>
        <pc:sldMkLst>
          <pc:docMk/>
          <pc:sldMk cId="496845448" sldId="264"/>
        </pc:sldMkLst>
        <pc:spChg chg="mod">
          <ac:chgData name="Andrej Farkaš" userId="131b4256-2024-4d1a-8b9f-942fd037b88b" providerId="ADAL" clId="{CC26C4A9-456F-43D5-A294-9BDD3D3C1873}" dt="2023-03-24T11:30:26.583" v="880" actId="20577"/>
          <ac:spMkLst>
            <pc:docMk/>
            <pc:sldMk cId="496845448" sldId="264"/>
            <ac:spMk id="2" creationId="{60DA5376-8393-0EAF-FB1F-B048DD4EED60}"/>
          </ac:spMkLst>
        </pc:spChg>
      </pc:sldChg>
      <pc:sldChg chg="new del">
        <pc:chgData name="Andrej Farkaš" userId="131b4256-2024-4d1a-8b9f-942fd037b88b" providerId="ADAL" clId="{CC26C4A9-456F-43D5-A294-9BDD3D3C1873}" dt="2023-03-24T11:30:17.105" v="876" actId="47"/>
        <pc:sldMkLst>
          <pc:docMk/>
          <pc:sldMk cId="2899844346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2126-0ED4-56E5-ACDC-BD677B898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DC88E-6CF2-0FA0-447C-1A7F052C5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3E888-98DA-0837-5B24-76D64522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6EC30-BBC3-7C96-8511-7459961C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8C068-2D02-F883-CEFE-7E5ABB5D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519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D401-ABD8-702E-E04C-B0E549D4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C00117-E988-41B2-ACBB-A7CDF35B0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13550-0105-60F2-AC62-13B0A625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25AD6-D34A-ED71-1766-9F76F374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CA153-8D6C-7364-CC2C-109CD61D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778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E8C842-97BE-4D21-AAF5-B9E9D97F2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7FFFA-4B74-4AC7-1E4A-ADC09B6FA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96A57-8C75-09D8-8D8A-9ADF31DD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2FB20-2A2E-66C8-3F34-86C26338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376F-A8CC-F86C-AA7D-384AB860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243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F2D7-4398-FC64-CDB1-34860EEF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9C05E-10D8-0E01-9B32-AB355C4F1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3ADBC-41F9-7C32-B4E8-4A82A8DD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A2B5F-E77A-AF69-E7D0-9D025BDC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7CA09-31E0-7030-CD3C-354A593D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092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38E72-831E-CF73-52D5-23F8718F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A322E-0C91-2923-D3CA-A36B55F7C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3B69-73F4-FD38-6808-2F402123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DD112-C002-5B85-0918-2EED12E2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2747-432D-CFDA-9325-ECD38000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591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53D3-6300-08BE-F135-8B8BEF6A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3A9A1-A151-8D49-40E9-37F830A6C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B1060-7146-A9FC-F17B-90EC0B6D6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C091A-2D00-D1E4-67A4-BA8802E9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C949B-1176-57BE-848D-6DE17423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AD950-DA49-2204-D3EB-388A8A50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781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6038-0805-19D8-A547-F80566F2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BBB5D-EFB1-2D10-A47C-D4DEBAA69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01AE2-7C7D-5CF9-A5C1-9469C32BA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A5D1B-FDF4-8C96-D1F3-7F10327D2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B2640-C44C-795F-4C9B-D8DB46811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BDDC4-09FA-940F-41B3-42EB697D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4F4FF-3E17-B148-6D52-CF8B8B0C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180D6D-CFC7-10A8-154F-E8A51242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176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3E55-7E72-60D7-327F-3E5CC686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EE4EA-2716-7E27-1921-1CD0F137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87334-89A5-4400-03DC-41EC1532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92D74-EF8E-D57B-BCFA-E9B5CE12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405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8512F9-2828-9DF2-3818-BA9EB418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8B3DAC-11B8-43D1-20A3-83263A2F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2A44A-A4A0-22F6-A257-7D273621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279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D816-45C8-F9B2-DA05-F08366B5A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D46C-0A28-0DC9-5A59-C18D0E52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C2FB8-80F9-D7D2-FE46-B8CFB12F4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81656-F09E-09D3-A9B6-B7E321E7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A0733-B9A5-A7A7-DA81-D791FF68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6819F-1EA2-ACA4-B9DF-AA196073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113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1E1A-C791-4E87-5453-BFD74EF5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12C9DE-8CCB-E296-9566-45596859C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0AD1-9189-8967-F98B-72396A3BC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964B6-D641-7D4F-58C8-E12C76C7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550C2-1240-F6A3-1AF4-BB35B696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5728A-CE95-FCA9-857B-7CC453C7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995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AA75EC-EF87-3870-3336-1064740C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41C63-DCB2-4A3E-42B9-30B236BFA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5A4EC-4A3F-1398-9566-A6B3A9D5D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0C473-03F9-4982-B0F5-022549A5702E}" type="datetimeFigureOut">
              <a:rPr lang="sk-SK" smtClean="0"/>
              <a:t>3. 4. 2023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58465-FE1A-BBD7-9310-AB1AEA24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4EBF4-5682-0FF9-4405-497B27811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4D6E-91BA-42C8-AC30-C9C61114FF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915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3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1.png"/><Relationship Id="rId5" Type="http://schemas.microsoft.com/office/2007/relationships/media" Target="../media/media5.mp4"/><Relationship Id="rId10" Type="http://schemas.openxmlformats.org/officeDocument/2006/relationships/image" Target="../media/image10.png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FC8C-4272-C0D5-B511-9A1D7D78DD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Ako na výukové video?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A362C-50D2-F0D7-5C69-5CDAE6C0DD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Praktické aspekty s Andrejom Farkašom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2846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F865-A4FD-4573-DC58-4BDB5700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už máte hotové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15732-CCDB-3906-5760-B504D4896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Osnovu kurzu </a:t>
            </a:r>
          </a:p>
          <a:p>
            <a:r>
              <a:rPr lang="sk-SK" dirty="0"/>
              <a:t>Potencionálne témy na spracovanie do videa</a:t>
            </a:r>
          </a:p>
          <a:p>
            <a:r>
              <a:rPr lang="sk-SK" dirty="0"/>
              <a:t>Bodovú koncepciu jednotlivých videí</a:t>
            </a:r>
          </a:p>
          <a:p>
            <a:r>
              <a:rPr lang="sk-SK" dirty="0"/>
              <a:t>Text videa</a:t>
            </a:r>
          </a:p>
        </p:txBody>
      </p:sp>
    </p:spTree>
    <p:extLst>
      <p:ext uri="{BB962C8B-B14F-4D97-AF65-F5344CB8AC3E}">
        <p14:creationId xmlns:p14="http://schemas.microsoft.com/office/powerpoint/2010/main" val="62158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C791-2D2D-B9FD-820B-F62FCE2A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Základné delenie videa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2A7D0-92AB-DDBF-4C8F-BEE5E4FCF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226" y="2506376"/>
            <a:ext cx="1240580" cy="3815311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A-</a:t>
            </a:r>
            <a:r>
              <a:rPr lang="sk-SK" dirty="0" err="1"/>
              <a:t>roll</a:t>
            </a:r>
            <a:endParaRPr lang="sk-SK" dirty="0"/>
          </a:p>
        </p:txBody>
      </p:sp>
      <p:pic>
        <p:nvPicPr>
          <p:cNvPr id="4" name="A-roll">
            <a:hlinkClick r:id="" action="ppaction://media"/>
            <a:extLst>
              <a:ext uri="{FF2B5EF4-FFF2-40B4-BE49-F238E27FC236}">
                <a16:creationId xmlns:a16="http://schemas.microsoft.com/office/drawing/2014/main" id="{B3841EC0-E66E-FB1B-CE3C-B39D8E8BF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961320"/>
            <a:ext cx="6095999" cy="3429000"/>
          </a:xfrm>
          <a:prstGeom prst="rect">
            <a:avLst/>
          </a:prstGeom>
        </p:spPr>
      </p:pic>
      <p:pic>
        <p:nvPicPr>
          <p:cNvPr id="5" name="B-roll">
            <a:hlinkClick r:id="" action="ppaction://media"/>
            <a:extLst>
              <a:ext uri="{FF2B5EF4-FFF2-40B4-BE49-F238E27FC236}">
                <a16:creationId xmlns:a16="http://schemas.microsoft.com/office/drawing/2014/main" id="{E4C1B38D-8BF1-338D-071E-BE4CE747C8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961321"/>
            <a:ext cx="609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7EF89-D857-D1EB-979D-051A278F7220}"/>
              </a:ext>
            </a:extLst>
          </p:cNvPr>
          <p:cNvSpPr txBox="1"/>
          <p:nvPr/>
        </p:nvSpPr>
        <p:spPr>
          <a:xfrm>
            <a:off x="8817820" y="2464413"/>
            <a:ext cx="179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B-</a:t>
            </a:r>
            <a:r>
              <a:rPr lang="sk-SK" sz="2800" dirty="0" err="1"/>
              <a:t>roll</a:t>
            </a:r>
            <a:endParaRPr lang="sk-SK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27326-E989-5EEC-08A8-B33250D52DD0}"/>
              </a:ext>
            </a:extLst>
          </p:cNvPr>
          <p:cNvSpPr txBox="1"/>
          <p:nvPr/>
        </p:nvSpPr>
        <p:spPr>
          <a:xfrm>
            <a:off x="3517259" y="6468854"/>
            <a:ext cx="5157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sk-SK" sz="1400" dirty="0"/>
              <a:t>T</a:t>
            </a:r>
            <a:r>
              <a:rPr lang="en-GB" sz="1400" dirty="0"/>
              <a:t>his café sends food through pneumatic tubes</a:t>
            </a:r>
            <a:r>
              <a:rPr lang="sk-SK" sz="1400" dirty="0"/>
              <a:t>, Tom </a:t>
            </a:r>
            <a:r>
              <a:rPr lang="sk-SK" sz="1400" dirty="0" err="1"/>
              <a:t>Scott</a:t>
            </a:r>
            <a:r>
              <a:rPr lang="sk-SK" sz="1400" dirty="0"/>
              <a:t>, </a:t>
            </a:r>
            <a:r>
              <a:rPr lang="sk-SK" sz="1400" dirty="0" err="1"/>
              <a:t>Youtube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5132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6F2185-C00E-2C84-5815-71C2074E6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202" y="2210812"/>
            <a:ext cx="5885069" cy="4590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86DC59-A476-E6BF-7F12-1A2AAF38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Typy záberov – A-</a:t>
            </a:r>
            <a:r>
              <a:rPr lang="sk-SK" dirty="0" err="1"/>
              <a:t>roll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E3916-72D9-34BB-96EB-9BDF90B72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Hlavný záber na osobu/y – nositeľ informácie</a:t>
            </a:r>
          </a:p>
          <a:p>
            <a:r>
              <a:rPr lang="sk-SK" dirty="0"/>
              <a:t>Extrémny detail</a:t>
            </a:r>
          </a:p>
          <a:p>
            <a:r>
              <a:rPr lang="sk-SK" dirty="0"/>
              <a:t>Detail</a:t>
            </a:r>
          </a:p>
          <a:p>
            <a:r>
              <a:rPr lang="sk-SK" dirty="0" err="1"/>
              <a:t>Polodetail</a:t>
            </a:r>
            <a:endParaRPr lang="sk-SK" dirty="0"/>
          </a:p>
          <a:p>
            <a:r>
              <a:rPr lang="sk-SK" dirty="0"/>
              <a:t>Stredný záber</a:t>
            </a:r>
          </a:p>
          <a:p>
            <a:r>
              <a:rPr lang="sk-SK" dirty="0"/>
              <a:t>Široký záber</a:t>
            </a:r>
          </a:p>
          <a:p>
            <a:r>
              <a:rPr lang="sk-SK" dirty="0"/>
              <a:t>Extra široký záber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B4D45-8093-94DF-7E52-43E569060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578" y="2916149"/>
            <a:ext cx="7402912" cy="3128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3334C6-E990-BB4F-76CC-A3D2D4EA7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574" y="2916149"/>
            <a:ext cx="7402913" cy="3057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1B61D8-EE89-B283-8301-D8B6E1052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571" y="2933985"/>
            <a:ext cx="7402914" cy="3075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1988E3-3E5F-9F9E-A83C-ECE814246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566" y="2924908"/>
            <a:ext cx="7402919" cy="3066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432BFA-17BE-9855-6A79-3D55C701F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861" y="2916149"/>
            <a:ext cx="7402920" cy="30618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C35865-8CE2-28CA-FD67-1FE032D71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812" y="2889477"/>
            <a:ext cx="7452673" cy="3057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D8ECA-8BAC-5756-AEAE-422FAD1F28F1}"/>
              </a:ext>
            </a:extLst>
          </p:cNvPr>
          <p:cNvSpPr txBox="1"/>
          <p:nvPr/>
        </p:nvSpPr>
        <p:spPr>
          <a:xfrm>
            <a:off x="6524132" y="6389253"/>
            <a:ext cx="325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sk-SK" sz="1400" dirty="0"/>
              <a:t> </a:t>
            </a:r>
            <a:r>
              <a:rPr lang="sk-SK" sz="1400" dirty="0" err="1"/>
              <a:t>Miramax</a:t>
            </a:r>
            <a:r>
              <a:rPr lang="sk-SK" sz="1400" dirty="0"/>
              <a:t>, No Country </a:t>
            </a:r>
            <a:r>
              <a:rPr lang="sk-SK" sz="1400" dirty="0" err="1"/>
              <a:t>for</a:t>
            </a:r>
            <a:r>
              <a:rPr lang="sk-SK" sz="1400" dirty="0"/>
              <a:t> Old </a:t>
            </a:r>
            <a:r>
              <a:rPr lang="sk-SK" sz="1400" dirty="0" err="1"/>
              <a:t>Men</a:t>
            </a:r>
            <a:endParaRPr lang="sk-SK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345D9-C0B2-5C85-CE12-7A54030FD709}"/>
              </a:ext>
            </a:extLst>
          </p:cNvPr>
          <p:cNvSpPr txBox="1"/>
          <p:nvPr/>
        </p:nvSpPr>
        <p:spPr>
          <a:xfrm>
            <a:off x="6871146" y="6392827"/>
            <a:ext cx="281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sk-SK" sz="1400" dirty="0"/>
              <a:t> </a:t>
            </a:r>
            <a:r>
              <a:rPr lang="en-GB" sz="1400" dirty="0"/>
              <a:t>20th Century Fox</a:t>
            </a:r>
            <a:r>
              <a:rPr lang="sk-SK" sz="1400" dirty="0"/>
              <a:t>,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Martian</a:t>
            </a:r>
            <a:endParaRPr lang="sk-SK" sz="1400" dirty="0"/>
          </a:p>
          <a:p>
            <a:endParaRPr lang="sk-SK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C67FC-394E-1BEB-FE32-6B87E0F4B4F5}"/>
              </a:ext>
            </a:extLst>
          </p:cNvPr>
          <p:cNvSpPr txBox="1"/>
          <p:nvPr/>
        </p:nvSpPr>
        <p:spPr>
          <a:xfrm>
            <a:off x="5910147" y="6377450"/>
            <a:ext cx="448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sk-SK" sz="1400" dirty="0"/>
              <a:t> </a:t>
            </a:r>
            <a:r>
              <a:rPr lang="en-GB" sz="1400" dirty="0"/>
              <a:t>Sony Pictures Motion Picture Group</a:t>
            </a:r>
            <a:r>
              <a:rPr lang="sk-SK" sz="1400" dirty="0"/>
              <a:t>,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usual</a:t>
            </a:r>
            <a:r>
              <a:rPr lang="sk-SK" sz="1400" dirty="0"/>
              <a:t> </a:t>
            </a:r>
            <a:r>
              <a:rPr lang="sk-SK" sz="1400" dirty="0" err="1"/>
              <a:t>suspects</a:t>
            </a:r>
            <a:endParaRPr lang="sk-SK" sz="1400" dirty="0"/>
          </a:p>
          <a:p>
            <a:endParaRPr lang="sk-SK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29471-69AF-3324-E3B6-C1FD456F92EE}"/>
              </a:ext>
            </a:extLst>
          </p:cNvPr>
          <p:cNvSpPr txBox="1"/>
          <p:nvPr/>
        </p:nvSpPr>
        <p:spPr>
          <a:xfrm>
            <a:off x="6323494" y="6391762"/>
            <a:ext cx="3913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sk-SK" sz="1400" dirty="0"/>
              <a:t> </a:t>
            </a:r>
            <a:r>
              <a:rPr lang="en-GB" sz="1400" dirty="0"/>
              <a:t>20th Century Fox</a:t>
            </a:r>
            <a:r>
              <a:rPr lang="sk-SK" sz="1400" dirty="0"/>
              <a:t>,</a:t>
            </a:r>
            <a:r>
              <a:rPr lang="en-GB" sz="1400" dirty="0"/>
              <a:t> X-Men: Days of Future Past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8730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4" grpId="1"/>
      <p:bldP spid="10" grpId="0"/>
      <p:bldP spid="12" grpId="0"/>
      <p:bldP spid="12" grpId="1"/>
      <p:bldP spid="12" grpId="2"/>
      <p:bldP spid="12" grpId="3"/>
      <p:bldP spid="14" grpId="0"/>
      <p:bldP spid="14" grpId="1"/>
      <p:bldP spid="14" grpId="2"/>
      <p:bldP spid="14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15F0-4761-39E0-137E-09AF3E9B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B-</a:t>
            </a:r>
            <a:r>
              <a:rPr lang="sk-SK" dirty="0" err="1"/>
              <a:t>roll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B6BA1-F221-D2D0-58FF-FE3F42933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Všetky podporné zábery, na bez osôb rozprávajúcich na kameru</a:t>
            </a:r>
          </a:p>
          <a:p>
            <a:r>
              <a:rPr lang="sk-SK" dirty="0"/>
              <a:t>Úvodné zábery / zábery lokácie</a:t>
            </a:r>
          </a:p>
          <a:p>
            <a:r>
              <a:rPr lang="sk-SK" dirty="0"/>
              <a:t>Zábery činností / vecí</a:t>
            </a:r>
          </a:p>
          <a:p>
            <a:r>
              <a:rPr lang="sk-SK" dirty="0"/>
              <a:t>Zábery z </a:t>
            </a:r>
            <a:r>
              <a:rPr lang="sk-SK" dirty="0" err="1"/>
              <a:t>videobánk</a:t>
            </a:r>
            <a:r>
              <a:rPr lang="sk-SK" dirty="0"/>
              <a:t> / archívov</a:t>
            </a:r>
          </a:p>
          <a:p>
            <a:r>
              <a:rPr lang="sk-SK" dirty="0" err="1"/>
              <a:t>Predeľovacie</a:t>
            </a:r>
            <a:r>
              <a:rPr lang="sk-SK" dirty="0"/>
              <a:t> zábery</a:t>
            </a:r>
          </a:p>
        </p:txBody>
      </p:sp>
      <p:pic>
        <p:nvPicPr>
          <p:cNvPr id="4" name="B_act">
            <a:hlinkClick r:id="" action="ppaction://media"/>
            <a:extLst>
              <a:ext uri="{FF2B5EF4-FFF2-40B4-BE49-F238E27FC236}">
                <a16:creationId xmlns:a16="http://schemas.microsoft.com/office/drawing/2014/main" id="{18F22894-E086-821C-3CEA-B8CE7FB26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30610" y="2478964"/>
            <a:ext cx="6015288" cy="3383600"/>
          </a:xfrm>
          <a:prstGeom prst="rect">
            <a:avLst/>
          </a:prstGeom>
        </p:spPr>
      </p:pic>
      <p:pic>
        <p:nvPicPr>
          <p:cNvPr id="5" name="B_est">
            <a:hlinkClick r:id="" action="ppaction://media"/>
            <a:extLst>
              <a:ext uri="{FF2B5EF4-FFF2-40B4-BE49-F238E27FC236}">
                <a16:creationId xmlns:a16="http://schemas.microsoft.com/office/drawing/2014/main" id="{99E01CF0-59CB-4AE3-085E-7F854C981C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30611" y="2478965"/>
            <a:ext cx="6015287" cy="3383599"/>
          </a:xfrm>
          <a:prstGeom prst="rect">
            <a:avLst/>
          </a:prstGeom>
        </p:spPr>
      </p:pic>
      <p:pic>
        <p:nvPicPr>
          <p:cNvPr id="6" name="B_obj">
            <a:hlinkClick r:id="" action="ppaction://media"/>
            <a:extLst>
              <a:ext uri="{FF2B5EF4-FFF2-40B4-BE49-F238E27FC236}">
                <a16:creationId xmlns:a16="http://schemas.microsoft.com/office/drawing/2014/main" id="{C0F6E232-C833-F67D-94E1-555FBAC8AC0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30609" y="2478964"/>
            <a:ext cx="6015288" cy="3383600"/>
          </a:xfrm>
          <a:prstGeom prst="rect">
            <a:avLst/>
          </a:prstGeom>
        </p:spPr>
      </p:pic>
      <p:pic>
        <p:nvPicPr>
          <p:cNvPr id="7" name="B_arch">
            <a:hlinkClick r:id="" action="ppaction://media"/>
            <a:extLst>
              <a:ext uri="{FF2B5EF4-FFF2-40B4-BE49-F238E27FC236}">
                <a16:creationId xmlns:a16="http://schemas.microsoft.com/office/drawing/2014/main" id="{A4C29E23-9FBE-4F16-9554-B19BB2B4C00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30609" y="2478963"/>
            <a:ext cx="6015288" cy="3383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08C9F-E9C5-04EC-C18B-AF322197EDEC}"/>
              </a:ext>
            </a:extLst>
          </p:cNvPr>
          <p:cNvSpPr txBox="1"/>
          <p:nvPr/>
        </p:nvSpPr>
        <p:spPr>
          <a:xfrm>
            <a:off x="6359513" y="5990943"/>
            <a:ext cx="5157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sk-SK" sz="1400" dirty="0"/>
              <a:t>T</a:t>
            </a:r>
            <a:r>
              <a:rPr lang="en-GB" sz="1400" dirty="0"/>
              <a:t>his café sends food through pneumatic tubes</a:t>
            </a:r>
            <a:r>
              <a:rPr lang="sk-SK" sz="1400" dirty="0"/>
              <a:t>, Tom </a:t>
            </a:r>
            <a:r>
              <a:rPr lang="sk-SK" sz="1400" dirty="0" err="1"/>
              <a:t>Scott</a:t>
            </a:r>
            <a:r>
              <a:rPr lang="sk-SK" sz="1400" dirty="0"/>
              <a:t>, </a:t>
            </a:r>
            <a:r>
              <a:rPr lang="sk-SK" sz="1400" dirty="0" err="1"/>
              <a:t>Youtube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8748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2A9D-6C98-9B03-668F-B770381D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upraviť scenár pre editora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8B9E-2F3C-1A31-B977-A7B4D545E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Story </a:t>
            </a:r>
            <a:r>
              <a:rPr lang="sk-SK" dirty="0" err="1"/>
              <a:t>board</a:t>
            </a:r>
            <a:endParaRPr lang="sk-SK" dirty="0"/>
          </a:p>
          <a:p>
            <a:r>
              <a:rPr lang="sk-SK" dirty="0"/>
              <a:t>Tabuľka</a:t>
            </a:r>
          </a:p>
          <a:p>
            <a:r>
              <a:rPr lang="sk-SK" dirty="0"/>
              <a:t>poznámky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E68C9B-77B9-6AC2-77BA-447D6CF74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78" y="1598555"/>
            <a:ext cx="7742883" cy="525944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96B1429-8F27-F2E5-FBFF-2EA1BF14C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36275"/>
              </p:ext>
            </p:extLst>
          </p:nvPr>
        </p:nvGraphicFramePr>
        <p:xfrm>
          <a:off x="4261536" y="1598555"/>
          <a:ext cx="7092264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6132">
                  <a:extLst>
                    <a:ext uri="{9D8B030D-6E8A-4147-A177-3AD203B41FA5}">
                      <a16:colId xmlns:a16="http://schemas.microsoft.com/office/drawing/2014/main" val="1815853964"/>
                    </a:ext>
                  </a:extLst>
                </a:gridCol>
                <a:gridCol w="3546132">
                  <a:extLst>
                    <a:ext uri="{9D8B030D-6E8A-4147-A177-3AD203B41FA5}">
                      <a16:colId xmlns:a16="http://schemas.microsoft.com/office/drawing/2014/main" val="3582089010"/>
                    </a:ext>
                  </a:extLst>
                </a:gridCol>
              </a:tblGrid>
              <a:tr h="337324">
                <a:tc>
                  <a:txBody>
                    <a:bodyPr/>
                    <a:lstStyle/>
                    <a:p>
                      <a:r>
                        <a:rPr lang="sk-SK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Video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431035"/>
                  </a:ext>
                </a:extLst>
              </a:tr>
              <a:tr h="2328921">
                <a:tc>
                  <a:txBody>
                    <a:bodyPr/>
                    <a:lstStyle/>
                    <a:p>
                      <a:pPr lvl="0"/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Expert ku příkladu na všechno?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Rozhodně ne! Nicméně biochemie je vysoce interdisciplinární obor, který vyžaduje pochopení a propojení mnoha vědních oborů jako je organická chemie, kvantová chemie, fyzika, včetně biotechnologií, farmacie, zemědělství a dalších. </a:t>
                      </a:r>
                      <a:endParaRPr lang="sk-SK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B -Úvodný </a:t>
                      </a:r>
                      <a:r>
                        <a:rPr lang="sk-SK" dirty="0" err="1"/>
                        <a:t>ilustrák</a:t>
                      </a:r>
                      <a:r>
                        <a:rPr lang="sk-SK" dirty="0"/>
                        <a:t> na nejakého vedca</a:t>
                      </a:r>
                    </a:p>
                    <a:p>
                      <a:r>
                        <a:rPr lang="sk-SK" dirty="0"/>
                        <a:t>A-</a:t>
                      </a:r>
                      <a:r>
                        <a:rPr lang="sk-SK" dirty="0" err="1"/>
                        <a:t>Polodetail</a:t>
                      </a:r>
                      <a:r>
                        <a:rPr lang="sk-SK" dirty="0"/>
                        <a:t> na rečníka</a:t>
                      </a:r>
                    </a:p>
                    <a:p>
                      <a:r>
                        <a:rPr lang="sk-SK" dirty="0"/>
                        <a:t>A-Biele pozadie</a:t>
                      </a:r>
                    </a:p>
                    <a:p>
                      <a:r>
                        <a:rPr lang="sk-SK" dirty="0"/>
                        <a:t>A-Enumerácia k reči jednotlivých odborov naľavo od rečníka. Neanimovaný 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449716"/>
                  </a:ext>
                </a:extLst>
              </a:tr>
              <a:tr h="1081285">
                <a:tc>
                  <a:txBody>
                    <a:bodyPr/>
                    <a:lstStyle/>
                    <a:p>
                      <a:pPr lvl="0"/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Buďte součástí celku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Pokud jste fascinováni přírodním světem a chcete pochopit, jak fungují živé organismy, studium biochemie může být obohacující a intelektuálně stimulující zkušenost. </a:t>
                      </a:r>
                      <a:endParaRPr lang="sk-SK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B-</a:t>
                      </a:r>
                      <a:r>
                        <a:rPr lang="sk-SK" dirty="0" err="1"/>
                        <a:t>Ilustrák</a:t>
                      </a:r>
                      <a:r>
                        <a:rPr lang="sk-SK" dirty="0"/>
                        <a:t> na skupinu spolupracujúcich vedcov</a:t>
                      </a:r>
                    </a:p>
                    <a:p>
                      <a:r>
                        <a:rPr lang="sk-SK" dirty="0"/>
                        <a:t>A-</a:t>
                      </a:r>
                      <a:r>
                        <a:rPr lang="sk-SK" dirty="0" err="1"/>
                        <a:t>Polodetail</a:t>
                      </a:r>
                      <a:r>
                        <a:rPr lang="sk-SK" dirty="0"/>
                        <a:t> na rečníka</a:t>
                      </a:r>
                    </a:p>
                    <a:p>
                      <a:r>
                        <a:rPr lang="sk-SK" dirty="0"/>
                        <a:t>A-Biele pozadie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06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6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51a7b0-c412-4f93-bafc-482cb89861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01433BB1C32C4DA92A88767FED8722" ma:contentTypeVersion="16" ma:contentTypeDescription="Vytvoří nový dokument" ma:contentTypeScope="" ma:versionID="82869bbd1a4594351462d6f4fe2136a1">
  <xsd:schema xmlns:xsd="http://www.w3.org/2001/XMLSchema" xmlns:xs="http://www.w3.org/2001/XMLSchema" xmlns:p="http://schemas.microsoft.com/office/2006/metadata/properties" xmlns:ns3="9fd6c100-8170-4c25-883e-be607baa8893" xmlns:ns4="db51a7b0-c412-4f93-bafc-482cb898613e" targetNamespace="http://schemas.microsoft.com/office/2006/metadata/properties" ma:root="true" ma:fieldsID="146db4808cf4931c51f15e89db9ba893" ns3:_="" ns4:_="">
    <xsd:import namespace="9fd6c100-8170-4c25-883e-be607baa8893"/>
    <xsd:import namespace="db51a7b0-c412-4f93-bafc-482cb89861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MediaServiceSearchPropertie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6c100-8170-4c25-883e-be607baa88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1a7b0-c412-4f93-bafc-482cb89861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4A0D80-1169-410F-9484-114FCB8483D4}">
  <ds:schemaRefs>
    <ds:schemaRef ds:uri="http://schemas.microsoft.com/office/2006/documentManagement/types"/>
    <ds:schemaRef ds:uri="db51a7b0-c412-4f93-bafc-482cb898613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9fd6c100-8170-4c25-883e-be607baa8893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72D7D10-F444-4769-8CE7-D69E8B17E2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7CE3E0-D5D8-42EE-8287-3B9AC30CF3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d6c100-8170-4c25-883e-be607baa8893"/>
    <ds:schemaRef ds:uri="db51a7b0-c412-4f93-bafc-482cb89861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264</Words>
  <Application>Microsoft Office PowerPoint</Application>
  <PresentationFormat>Widescreen</PresentationFormat>
  <Paragraphs>46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Ako na výukové video?</vt:lpstr>
      <vt:lpstr>Čo už máte hotové</vt:lpstr>
      <vt:lpstr>Základné delenie videa</vt:lpstr>
      <vt:lpstr>Typy záberov – A-roll</vt:lpstr>
      <vt:lpstr>B-roll</vt:lpstr>
      <vt:lpstr>Ako upraviť scenár pre editora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na výukové video?</dc:title>
  <dc:creator>andrej farkas</dc:creator>
  <cp:lastModifiedBy>andrej farkas</cp:lastModifiedBy>
  <cp:revision>2</cp:revision>
  <dcterms:created xsi:type="dcterms:W3CDTF">2023-03-24T10:20:00Z</dcterms:created>
  <dcterms:modified xsi:type="dcterms:W3CDTF">2023-04-03T09:32:11Z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0x010100F701433BB1C32C4DA92A88767FED8722</vt:lpwstr>
  </property>
</Properties>
</file>