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5BEDADB-F87D-48D9-8516-7D14C08D35E9}" v="1" dt="2023-03-20T06:42:14.31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79" d="100"/>
          <a:sy n="79" d="100"/>
        </p:scale>
        <p:origin x="180" y="64"/>
      </p:cViewPr>
      <p:guideLst>
        <p:guide pos="384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Zuzana Kříhová" userId="7d41808c-390e-40c2-bd93-53b0af250f83" providerId="ADAL" clId="{05BEDADB-F87D-48D9-8516-7D14C08D35E9}"/>
    <pc:docChg chg="custSel modSld">
      <pc:chgData name="Zuzana Kříhová" userId="7d41808c-390e-40c2-bd93-53b0af250f83" providerId="ADAL" clId="{05BEDADB-F87D-48D9-8516-7D14C08D35E9}" dt="2023-03-20T07:00:56.332" v="470" actId="20577"/>
      <pc:docMkLst>
        <pc:docMk/>
      </pc:docMkLst>
      <pc:sldChg chg="modSp">
        <pc:chgData name="Zuzana Kříhová" userId="7d41808c-390e-40c2-bd93-53b0af250f83" providerId="ADAL" clId="{05BEDADB-F87D-48D9-8516-7D14C08D35E9}" dt="2023-03-20T06:42:14.305" v="0" actId="20577"/>
        <pc:sldMkLst>
          <pc:docMk/>
          <pc:sldMk cId="4050789029" sldId="257"/>
        </pc:sldMkLst>
        <pc:spChg chg="mod">
          <ac:chgData name="Zuzana Kříhová" userId="7d41808c-390e-40c2-bd93-53b0af250f83" providerId="ADAL" clId="{05BEDADB-F87D-48D9-8516-7D14C08D35E9}" dt="2023-03-20T06:42:14.305" v="0" actId="20577"/>
          <ac:spMkLst>
            <pc:docMk/>
            <pc:sldMk cId="4050789029" sldId="257"/>
            <ac:spMk id="6" creationId="{00000000-0000-0000-0000-000000000000}"/>
          </ac:spMkLst>
        </pc:spChg>
      </pc:sldChg>
      <pc:sldChg chg="modSp mod">
        <pc:chgData name="Zuzana Kříhová" userId="7d41808c-390e-40c2-bd93-53b0af250f83" providerId="ADAL" clId="{05BEDADB-F87D-48D9-8516-7D14C08D35E9}" dt="2023-03-20T06:51:35.476" v="34" actId="255"/>
        <pc:sldMkLst>
          <pc:docMk/>
          <pc:sldMk cId="3557625287" sldId="259"/>
        </pc:sldMkLst>
        <pc:spChg chg="mod">
          <ac:chgData name="Zuzana Kříhová" userId="7d41808c-390e-40c2-bd93-53b0af250f83" providerId="ADAL" clId="{05BEDADB-F87D-48D9-8516-7D14C08D35E9}" dt="2023-03-20T06:50:04.730" v="27" actId="20577"/>
          <ac:spMkLst>
            <pc:docMk/>
            <pc:sldMk cId="3557625287" sldId="259"/>
            <ac:spMk id="3" creationId="{00000000-0000-0000-0000-000000000000}"/>
          </ac:spMkLst>
        </pc:spChg>
        <pc:spChg chg="mod">
          <ac:chgData name="Zuzana Kříhová" userId="7d41808c-390e-40c2-bd93-53b0af250f83" providerId="ADAL" clId="{05BEDADB-F87D-48D9-8516-7D14C08D35E9}" dt="2023-03-20T06:51:35.476" v="34" actId="255"/>
          <ac:spMkLst>
            <pc:docMk/>
            <pc:sldMk cId="3557625287" sldId="259"/>
            <ac:spMk id="4" creationId="{00000000-0000-0000-0000-000000000000}"/>
          </ac:spMkLst>
        </pc:spChg>
      </pc:sldChg>
      <pc:sldChg chg="modSp mod">
        <pc:chgData name="Zuzana Kříhová" userId="7d41808c-390e-40c2-bd93-53b0af250f83" providerId="ADAL" clId="{05BEDADB-F87D-48D9-8516-7D14C08D35E9}" dt="2023-03-20T07:00:56.332" v="470" actId="20577"/>
        <pc:sldMkLst>
          <pc:docMk/>
          <pc:sldMk cId="237742158" sldId="260"/>
        </pc:sldMkLst>
        <pc:spChg chg="mod">
          <ac:chgData name="Zuzana Kříhová" userId="7d41808c-390e-40c2-bd93-53b0af250f83" providerId="ADAL" clId="{05BEDADB-F87D-48D9-8516-7D14C08D35E9}" dt="2023-03-20T06:51:59.370" v="36" actId="27636"/>
          <ac:spMkLst>
            <pc:docMk/>
            <pc:sldMk cId="237742158" sldId="260"/>
            <ac:spMk id="2" creationId="{00000000-0000-0000-0000-000000000000}"/>
          </ac:spMkLst>
        </pc:spChg>
        <pc:spChg chg="mod">
          <ac:chgData name="Zuzana Kříhová" userId="7d41808c-390e-40c2-bd93-53b0af250f83" providerId="ADAL" clId="{05BEDADB-F87D-48D9-8516-7D14C08D35E9}" dt="2023-03-20T07:00:56.332" v="470" actId="20577"/>
          <ac:spMkLst>
            <pc:docMk/>
            <pc:sldMk cId="237742158" sldId="260"/>
            <ac:spMk id="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66514-A67D-482F-8190-968A4AF3EC4A}" type="datetimeFigureOut">
              <a:rPr lang="cs-CZ" smtClean="0"/>
              <a:t>19.03.2023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DA074-87FC-448B-ACAE-F2454472471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91609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66514-A67D-482F-8190-968A4AF3EC4A}" type="datetimeFigureOut">
              <a:rPr lang="cs-CZ" smtClean="0"/>
              <a:t>19.03.2023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DA074-87FC-448B-ACAE-F2454472471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326105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66514-A67D-482F-8190-968A4AF3EC4A}" type="datetimeFigureOut">
              <a:rPr lang="cs-CZ" smtClean="0"/>
              <a:t>19.03.2023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DA074-87FC-448B-ACAE-F2454472471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77364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66514-A67D-482F-8190-968A4AF3EC4A}" type="datetimeFigureOut">
              <a:rPr lang="cs-CZ" smtClean="0"/>
              <a:t>19.03.2023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DA074-87FC-448B-ACAE-F2454472471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53045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66514-A67D-482F-8190-968A4AF3EC4A}" type="datetimeFigureOut">
              <a:rPr lang="cs-CZ" smtClean="0"/>
              <a:t>19.03.2023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DA074-87FC-448B-ACAE-F2454472471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00189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66514-A67D-482F-8190-968A4AF3EC4A}" type="datetimeFigureOut">
              <a:rPr lang="cs-CZ" smtClean="0"/>
              <a:t>19.03.2023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DA074-87FC-448B-ACAE-F2454472471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01105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66514-A67D-482F-8190-968A4AF3EC4A}" type="datetimeFigureOut">
              <a:rPr lang="cs-CZ" smtClean="0"/>
              <a:t>19.03.2023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DA074-87FC-448B-ACAE-F2454472471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415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66514-A67D-482F-8190-968A4AF3EC4A}" type="datetimeFigureOut">
              <a:rPr lang="cs-CZ" smtClean="0"/>
              <a:t>19.03.2023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DA074-87FC-448B-ACAE-F2454472471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86896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66514-A67D-482F-8190-968A4AF3EC4A}" type="datetimeFigureOut">
              <a:rPr lang="cs-CZ" smtClean="0"/>
              <a:t>19.03.2023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DA074-87FC-448B-ACAE-F2454472471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56866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66514-A67D-482F-8190-968A4AF3EC4A}" type="datetimeFigureOut">
              <a:rPr lang="cs-CZ" smtClean="0"/>
              <a:t>19.03.2023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DA074-87FC-448B-ACAE-F2454472471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84774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66514-A67D-482F-8190-968A4AF3EC4A}" type="datetimeFigureOut">
              <a:rPr lang="cs-CZ" smtClean="0"/>
              <a:t>19.03.2023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DA074-87FC-448B-ACAE-F2454472471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97963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866514-A67D-482F-8190-968A4AF3EC4A}" type="datetimeFigureOut">
              <a:rPr lang="cs-CZ" smtClean="0"/>
              <a:t>19.03.2023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8DA074-87FC-448B-ACAE-F2454472471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456066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MOU - slovíčka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167510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62239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7364" y="1101436"/>
            <a:ext cx="4707081" cy="5075527"/>
          </a:xfrm>
        </p:spPr>
        <p:txBody>
          <a:bodyPr>
            <a:normAutofit fontScale="85000" lnSpcReduction="20000"/>
          </a:bodyPr>
          <a:lstStyle/>
          <a:p>
            <a:r>
              <a:rPr lang="cs-CZ" dirty="0"/>
              <a:t>Memorandum o porozumění    </a:t>
            </a:r>
          </a:p>
          <a:p>
            <a:r>
              <a:rPr lang="cs-CZ" dirty="0"/>
              <a:t>nedorozumění </a:t>
            </a:r>
          </a:p>
          <a:p>
            <a:r>
              <a:rPr lang="cs-CZ" dirty="0"/>
              <a:t>Bilaterální           </a:t>
            </a:r>
          </a:p>
          <a:p>
            <a:r>
              <a:rPr lang="cs-CZ" dirty="0"/>
              <a:t>Daně</a:t>
            </a:r>
          </a:p>
          <a:p>
            <a:r>
              <a:rPr lang="cs-CZ" dirty="0"/>
              <a:t>Pozice, statut</a:t>
            </a:r>
          </a:p>
          <a:p>
            <a:r>
              <a:rPr lang="cs-CZ" dirty="0"/>
              <a:t>Registrovaný</a:t>
            </a:r>
          </a:p>
          <a:p>
            <a:r>
              <a:rPr lang="cs-CZ" dirty="0"/>
              <a:t>Autorizován, zplnomocněn</a:t>
            </a:r>
          </a:p>
          <a:p>
            <a:r>
              <a:rPr lang="cs-CZ" dirty="0"/>
              <a:t>Povolení</a:t>
            </a:r>
          </a:p>
          <a:p>
            <a:r>
              <a:rPr lang="cs-CZ" dirty="0"/>
              <a:t>Dohoda, kompromis</a:t>
            </a:r>
          </a:p>
          <a:p>
            <a:r>
              <a:rPr lang="cs-CZ" dirty="0"/>
              <a:t>Vztahy</a:t>
            </a:r>
          </a:p>
          <a:p>
            <a:r>
              <a:rPr lang="cs-CZ" dirty="0"/>
              <a:t>Vztah</a:t>
            </a:r>
          </a:p>
          <a:p>
            <a:r>
              <a:rPr lang="cs-CZ" dirty="0"/>
              <a:t>Zodpovědný</a:t>
            </a:r>
          </a:p>
          <a:p>
            <a:r>
              <a:rPr lang="cs-CZ" dirty="0"/>
              <a:t>zodpovědnost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6096000" y="1184564"/>
            <a:ext cx="5178135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2400" dirty="0"/>
              <a:t>یادداشت تفاهم</a:t>
            </a:r>
          </a:p>
          <a:p>
            <a:r>
              <a:rPr lang="fa-IR" sz="2400" dirty="0"/>
              <a:t>سوء تفاهم</a:t>
            </a:r>
          </a:p>
          <a:p>
            <a:r>
              <a:rPr lang="fa-IR" sz="2400" dirty="0"/>
              <a:t>دوجانبه    طرفین </a:t>
            </a:r>
          </a:p>
          <a:p>
            <a:r>
              <a:rPr lang="fa-IR" sz="2400" dirty="0"/>
              <a:t>مالیات</a:t>
            </a:r>
          </a:p>
          <a:p>
            <a:r>
              <a:rPr lang="fa-IR" sz="2400" dirty="0"/>
              <a:t>موقعیت</a:t>
            </a:r>
          </a:p>
          <a:p>
            <a:r>
              <a:rPr lang="fa-IR" sz="2400" dirty="0"/>
              <a:t>ثبت رسیده </a:t>
            </a:r>
          </a:p>
          <a:p>
            <a:r>
              <a:rPr lang="fa-IR" sz="2400" dirty="0"/>
              <a:t>مجاز به </a:t>
            </a:r>
          </a:p>
          <a:p>
            <a:r>
              <a:rPr lang="fa-IR" sz="2400" dirty="0"/>
              <a:t>مجوز </a:t>
            </a:r>
          </a:p>
          <a:p>
            <a:r>
              <a:rPr lang="fa-IR" sz="2400" dirty="0"/>
              <a:t>توافق </a:t>
            </a:r>
          </a:p>
          <a:p>
            <a:r>
              <a:rPr lang="fa-IR" sz="2400" dirty="0"/>
              <a:t>روابط  </a:t>
            </a:r>
          </a:p>
          <a:p>
            <a:r>
              <a:rPr lang="fa-IR" sz="2400" dirty="0"/>
              <a:t>رابطه </a:t>
            </a:r>
          </a:p>
          <a:p>
            <a:r>
              <a:rPr lang="fa-IR" sz="2400" dirty="0"/>
              <a:t>مسئول</a:t>
            </a:r>
          </a:p>
          <a:p>
            <a:r>
              <a:rPr lang="fa-IR" sz="2400" dirty="0"/>
              <a:t>مسئوليت</a:t>
            </a:r>
          </a:p>
        </p:txBody>
      </p:sp>
    </p:spTree>
    <p:extLst>
      <p:ext uri="{BB962C8B-B14F-4D97-AF65-F5344CB8AC3E}">
        <p14:creationId xmlns:p14="http://schemas.microsoft.com/office/powerpoint/2010/main" val="4050789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06582" y="365126"/>
            <a:ext cx="10647218" cy="258330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789710"/>
            <a:ext cx="5257800" cy="5387254"/>
          </a:xfrm>
        </p:spPr>
        <p:txBody>
          <a:bodyPr/>
          <a:lstStyle/>
          <a:p>
            <a:r>
              <a:rPr lang="cs-CZ" dirty="0"/>
              <a:t>Spolupráce</a:t>
            </a:r>
          </a:p>
          <a:p>
            <a:r>
              <a:rPr lang="cs-CZ" dirty="0"/>
              <a:t>Mezinárodní</a:t>
            </a:r>
          </a:p>
          <a:p>
            <a:r>
              <a:rPr lang="cs-CZ" dirty="0"/>
              <a:t>Realizace</a:t>
            </a:r>
          </a:p>
          <a:p>
            <a:r>
              <a:rPr lang="cs-CZ" dirty="0"/>
              <a:t>Zkratka</a:t>
            </a:r>
          </a:p>
          <a:p>
            <a:r>
              <a:rPr lang="cs-CZ" dirty="0"/>
              <a:t>Zkratka (</a:t>
            </a:r>
            <a:r>
              <a:rPr lang="cs-CZ" dirty="0" err="1"/>
              <a:t>fyzick</a:t>
            </a:r>
            <a:r>
              <a:rPr lang="cs-CZ" dirty="0"/>
              <a:t>.)</a:t>
            </a:r>
          </a:p>
          <a:p>
            <a:r>
              <a:rPr lang="cs-CZ" dirty="0"/>
              <a:t>Tímto způsobem</a:t>
            </a:r>
          </a:p>
          <a:p>
            <a:r>
              <a:rPr lang="cs-CZ" dirty="0"/>
              <a:t>Posílení</a:t>
            </a:r>
          </a:p>
          <a:p>
            <a:r>
              <a:rPr lang="cs-CZ" dirty="0"/>
              <a:t>Vzdělávání</a:t>
            </a:r>
          </a:p>
          <a:p>
            <a:r>
              <a:rPr lang="cs-CZ" dirty="0"/>
              <a:t>Prostřednicím, skrz</a:t>
            </a:r>
          </a:p>
          <a:p>
            <a:r>
              <a:rPr lang="cs-CZ" dirty="0"/>
              <a:t>Vzhledem k…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6328063" y="789710"/>
            <a:ext cx="4769428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3200" dirty="0"/>
              <a:t>همکاری 	</a:t>
            </a:r>
          </a:p>
          <a:p>
            <a:r>
              <a:rPr lang="fa-IR" sz="3200" dirty="0"/>
              <a:t>بین المللی</a:t>
            </a:r>
          </a:p>
          <a:p>
            <a:r>
              <a:rPr lang="fa-IR" sz="3200" dirty="0"/>
              <a:t>اجرا </a:t>
            </a:r>
          </a:p>
          <a:p>
            <a:r>
              <a:rPr lang="fa-IR" sz="3200" dirty="0"/>
              <a:t>نام اختصاری </a:t>
            </a:r>
          </a:p>
          <a:p>
            <a:r>
              <a:rPr lang="fa-IR" sz="3200" dirty="0"/>
              <a:t>میانبر </a:t>
            </a:r>
          </a:p>
          <a:p>
            <a:r>
              <a:rPr lang="fa-IR" sz="3200" dirty="0"/>
              <a:t>بدین ترتیب </a:t>
            </a:r>
          </a:p>
          <a:p>
            <a:r>
              <a:rPr lang="fa-IR" sz="3200" dirty="0"/>
              <a:t>تقویت </a:t>
            </a:r>
          </a:p>
          <a:p>
            <a:r>
              <a:rPr lang="fa-IR" sz="3200" dirty="0"/>
              <a:t>آموزش </a:t>
            </a:r>
          </a:p>
          <a:p>
            <a:r>
              <a:rPr lang="fa-IR" sz="3200" dirty="0"/>
              <a:t>از طریق</a:t>
            </a:r>
          </a:p>
          <a:p>
            <a:r>
              <a:rPr lang="fa-IR" sz="3200" dirty="0"/>
              <a:t> نسبت به</a:t>
            </a:r>
            <a:r>
              <a:rPr lang="fa-I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12388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258330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623456"/>
            <a:ext cx="5022273" cy="5943599"/>
          </a:xfrm>
        </p:spPr>
        <p:txBody>
          <a:bodyPr>
            <a:normAutofit fontScale="70000" lnSpcReduction="20000"/>
          </a:bodyPr>
          <a:lstStyle/>
          <a:p>
            <a:r>
              <a:rPr lang="cs-CZ" dirty="0"/>
              <a:t>Výměna</a:t>
            </a:r>
          </a:p>
          <a:p>
            <a:r>
              <a:rPr lang="cs-CZ" dirty="0"/>
              <a:t>Měnit, dělat výměnu</a:t>
            </a:r>
          </a:p>
          <a:p>
            <a:r>
              <a:rPr lang="cs-CZ" dirty="0"/>
              <a:t>Členové</a:t>
            </a:r>
          </a:p>
          <a:p>
            <a:r>
              <a:rPr lang="cs-CZ" dirty="0"/>
              <a:t>Člen</a:t>
            </a:r>
          </a:p>
          <a:p>
            <a:r>
              <a:rPr lang="cs-CZ" dirty="0"/>
              <a:t>Vědecká rada</a:t>
            </a:r>
          </a:p>
          <a:p>
            <a:r>
              <a:rPr lang="cs-CZ" dirty="0"/>
              <a:t>Bc.</a:t>
            </a:r>
          </a:p>
          <a:p>
            <a:r>
              <a:rPr lang="cs-CZ" dirty="0"/>
              <a:t>MA.</a:t>
            </a:r>
          </a:p>
          <a:p>
            <a:r>
              <a:rPr lang="cs-CZ" dirty="0"/>
              <a:t>Tiskoviny</a:t>
            </a:r>
          </a:p>
          <a:p>
            <a:r>
              <a:rPr lang="cs-CZ" dirty="0"/>
              <a:t>Nakladatel</a:t>
            </a:r>
          </a:p>
          <a:p>
            <a:r>
              <a:rPr lang="cs-CZ" dirty="0"/>
              <a:t>Vydávat</a:t>
            </a:r>
          </a:p>
          <a:p>
            <a:r>
              <a:rPr lang="cs-CZ" dirty="0"/>
              <a:t>Nakladatelství</a:t>
            </a:r>
          </a:p>
          <a:p>
            <a:r>
              <a:rPr lang="cs-CZ" dirty="0"/>
              <a:t>Společný</a:t>
            </a:r>
          </a:p>
          <a:p>
            <a:r>
              <a:rPr lang="cs-CZ" dirty="0"/>
              <a:t>Na základě</a:t>
            </a:r>
          </a:p>
          <a:p>
            <a:r>
              <a:rPr lang="cs-CZ" dirty="0"/>
              <a:t>Principy</a:t>
            </a:r>
          </a:p>
          <a:p>
            <a:r>
              <a:rPr lang="cs-CZ" dirty="0"/>
              <a:t>Princip</a:t>
            </a:r>
          </a:p>
          <a:p>
            <a:r>
              <a:rPr lang="cs-CZ" dirty="0"/>
              <a:t>Vzájemný</a:t>
            </a:r>
          </a:p>
          <a:p>
            <a:r>
              <a:rPr lang="cs-CZ" dirty="0"/>
              <a:t>Souhlasit, dohodnout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4029834" y="623456"/>
            <a:ext cx="7161176" cy="5847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2200" dirty="0"/>
              <a:t>تبادل </a:t>
            </a:r>
            <a:endParaRPr lang="cs-CZ" sz="2200" dirty="0"/>
          </a:p>
          <a:p>
            <a:r>
              <a:rPr lang="fa-IR" sz="2200" dirty="0"/>
              <a:t>تبادل کردن</a:t>
            </a:r>
          </a:p>
          <a:p>
            <a:r>
              <a:rPr lang="fa-IR" sz="2200" dirty="0"/>
              <a:t>اعضا</a:t>
            </a:r>
          </a:p>
          <a:p>
            <a:r>
              <a:rPr lang="fa-IR" sz="2200" dirty="0"/>
              <a:t>عضو </a:t>
            </a:r>
          </a:p>
          <a:p>
            <a:r>
              <a:rPr lang="fa-IR" sz="2200" dirty="0"/>
              <a:t>هیأت علمی </a:t>
            </a:r>
            <a:r>
              <a:rPr lang="cs-CZ" sz="2200" dirty="0"/>
              <a:t> (</a:t>
            </a:r>
            <a:r>
              <a:rPr lang="fa-IR" sz="2200" dirty="0" err="1"/>
              <a:t>هئیت</a:t>
            </a:r>
            <a:r>
              <a:rPr lang="fa-IR" sz="2200" dirty="0"/>
              <a:t> </a:t>
            </a:r>
            <a:r>
              <a:rPr lang="cs-CZ" sz="2200" dirty="0"/>
              <a:t>)</a:t>
            </a:r>
            <a:endParaRPr lang="fa-IR" sz="2200" dirty="0"/>
          </a:p>
          <a:p>
            <a:r>
              <a:rPr lang="fa-IR" sz="2200" dirty="0"/>
              <a:t>کارشناسی </a:t>
            </a:r>
          </a:p>
          <a:p>
            <a:r>
              <a:rPr lang="fa-IR" sz="2200" dirty="0"/>
              <a:t>کارشناسی ارشد </a:t>
            </a:r>
          </a:p>
          <a:p>
            <a:r>
              <a:rPr lang="fa-IR" sz="2200" dirty="0"/>
              <a:t>نشریات </a:t>
            </a:r>
          </a:p>
          <a:p>
            <a:r>
              <a:rPr lang="fa-IR" sz="2200" dirty="0"/>
              <a:t>ناشر </a:t>
            </a:r>
          </a:p>
          <a:p>
            <a:r>
              <a:rPr lang="fa-IR" sz="2200" dirty="0"/>
              <a:t>منتشر کردن </a:t>
            </a:r>
          </a:p>
          <a:p>
            <a:r>
              <a:rPr lang="fa-IR" sz="2200" dirty="0"/>
              <a:t>انتشارات </a:t>
            </a:r>
          </a:p>
          <a:p>
            <a:r>
              <a:rPr lang="fa-IR" sz="2200" dirty="0"/>
              <a:t>مشترک</a:t>
            </a:r>
          </a:p>
          <a:p>
            <a:r>
              <a:rPr lang="fa-IR" sz="2200" dirty="0"/>
              <a:t>بر اساس </a:t>
            </a:r>
          </a:p>
          <a:p>
            <a:r>
              <a:rPr lang="fa-IR" sz="2200" dirty="0"/>
              <a:t>اصول </a:t>
            </a:r>
          </a:p>
          <a:p>
            <a:r>
              <a:rPr lang="fa-IR" sz="2200" dirty="0"/>
              <a:t>اصل </a:t>
            </a:r>
          </a:p>
          <a:p>
            <a:r>
              <a:rPr lang="fa-IR" sz="2200" dirty="0"/>
              <a:t>متقابل </a:t>
            </a:r>
          </a:p>
          <a:p>
            <a:r>
              <a:rPr lang="fa-IR" sz="2200" dirty="0"/>
              <a:t>توافق کردن </a:t>
            </a:r>
          </a:p>
        </p:txBody>
      </p:sp>
    </p:spTree>
    <p:extLst>
      <p:ext uri="{BB962C8B-B14F-4D97-AF65-F5344CB8AC3E}">
        <p14:creationId xmlns:p14="http://schemas.microsoft.com/office/powerpoint/2010/main" val="35576252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44079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084333"/>
            <a:ext cx="10515600" cy="5092630"/>
          </a:xfrm>
        </p:spPr>
        <p:txBody>
          <a:bodyPr>
            <a:normAutofit fontScale="77500" lnSpcReduction="20000"/>
          </a:bodyPr>
          <a:lstStyle/>
          <a:p>
            <a:r>
              <a:rPr lang="fa-IR" dirty="0"/>
              <a:t>بر حسب </a:t>
            </a:r>
            <a:r>
              <a:rPr lang="cs-CZ" dirty="0"/>
              <a:t>    bar </a:t>
            </a:r>
            <a:r>
              <a:rPr lang="cs-CZ" dirty="0" err="1"/>
              <a:t>hasb</a:t>
            </a:r>
            <a:r>
              <a:rPr lang="cs-CZ" dirty="0"/>
              <a:t>  - v souladu s                    </a:t>
            </a:r>
            <a:r>
              <a:rPr lang="fa-IR" dirty="0"/>
              <a:t>حسب</a:t>
            </a:r>
            <a:r>
              <a:rPr lang="cs-CZ" dirty="0"/>
              <a:t> – veličina, míra         </a:t>
            </a:r>
            <a:r>
              <a:rPr lang="fa-IR" dirty="0"/>
              <a:t>حزب </a:t>
            </a:r>
            <a:r>
              <a:rPr lang="cs-CZ" dirty="0"/>
              <a:t> - pol. strana</a:t>
            </a:r>
            <a:endParaRPr lang="fa-IR" dirty="0"/>
          </a:p>
          <a:p>
            <a:r>
              <a:rPr lang="fa-IR" dirty="0"/>
              <a:t>تقویم </a:t>
            </a:r>
            <a:r>
              <a:rPr lang="cs-CZ" dirty="0"/>
              <a:t>         kalendář</a:t>
            </a:r>
            <a:endParaRPr lang="fa-IR" dirty="0"/>
          </a:p>
          <a:p>
            <a:r>
              <a:rPr lang="fa-IR" dirty="0"/>
              <a:t>محاسبه شدن </a:t>
            </a:r>
            <a:r>
              <a:rPr lang="cs-CZ" dirty="0"/>
              <a:t>    být vypočítán              </a:t>
            </a:r>
            <a:r>
              <a:rPr lang="fa-IR" dirty="0"/>
              <a:t>محاسبه کردن </a:t>
            </a:r>
            <a:r>
              <a:rPr lang="cs-CZ" dirty="0"/>
              <a:t>  - vypočítat</a:t>
            </a:r>
            <a:endParaRPr lang="fa-IR" dirty="0"/>
          </a:p>
          <a:p>
            <a:r>
              <a:rPr lang="fa-IR" dirty="0"/>
              <a:t>برابر با</a:t>
            </a:r>
            <a:r>
              <a:rPr lang="cs-CZ" dirty="0"/>
              <a:t>   - být roven. Rovná se</a:t>
            </a:r>
            <a:endParaRPr lang="fa-IR" dirty="0"/>
          </a:p>
          <a:p>
            <a:r>
              <a:rPr lang="fa-IR" dirty="0"/>
              <a:t>برابر  </a:t>
            </a:r>
            <a:r>
              <a:rPr lang="cs-CZ" dirty="0"/>
              <a:t>    - rovnocenný</a:t>
            </a:r>
            <a:endParaRPr lang="fa-IR" dirty="0"/>
          </a:p>
          <a:p>
            <a:r>
              <a:rPr lang="fa-IR" dirty="0"/>
              <a:t>هزینه </a:t>
            </a:r>
            <a:r>
              <a:rPr lang="cs-CZ" dirty="0"/>
              <a:t>     - úhrada, náklady</a:t>
            </a:r>
            <a:endParaRPr lang="fa-IR" dirty="0"/>
          </a:p>
          <a:p>
            <a:r>
              <a:rPr lang="fa-IR" dirty="0"/>
              <a:t>به عهده </a:t>
            </a:r>
            <a:r>
              <a:rPr lang="cs-CZ" dirty="0"/>
              <a:t>   - odpovídat za něco. Je závazkem </a:t>
            </a:r>
            <a:endParaRPr lang="fa-IR" dirty="0"/>
          </a:p>
          <a:p>
            <a:r>
              <a:rPr lang="fa-IR" dirty="0"/>
              <a:t>عهده </a:t>
            </a:r>
            <a:r>
              <a:rPr lang="cs-CZ" dirty="0"/>
              <a:t>       - zodpovědnost, závazek</a:t>
            </a:r>
            <a:endParaRPr lang="fa-IR" dirty="0"/>
          </a:p>
          <a:p>
            <a:r>
              <a:rPr lang="fa-IR" dirty="0"/>
              <a:t>میزبان </a:t>
            </a:r>
            <a:r>
              <a:rPr lang="cs-CZ" dirty="0"/>
              <a:t>     - hostitel</a:t>
            </a:r>
            <a:endParaRPr lang="fa-IR" dirty="0"/>
          </a:p>
          <a:p>
            <a:r>
              <a:rPr lang="fa-IR" dirty="0"/>
              <a:t>دانشگاه میزبان </a:t>
            </a:r>
            <a:r>
              <a:rPr lang="cs-CZ" dirty="0"/>
              <a:t>    - hostující u.</a:t>
            </a:r>
            <a:endParaRPr lang="fa-IR" dirty="0"/>
          </a:p>
          <a:p>
            <a:r>
              <a:rPr lang="fa-IR" dirty="0"/>
              <a:t>دانشگاه فرستنده </a:t>
            </a:r>
            <a:r>
              <a:rPr lang="cs-CZ" dirty="0"/>
              <a:t>   - vysílající u.</a:t>
            </a:r>
            <a:endParaRPr lang="fa-IR" dirty="0"/>
          </a:p>
          <a:p>
            <a:r>
              <a:rPr lang="fa-IR" dirty="0"/>
              <a:t>تعهد </a:t>
            </a:r>
            <a:r>
              <a:rPr lang="cs-CZ" dirty="0"/>
              <a:t>      -   závazek</a:t>
            </a:r>
            <a:endParaRPr lang="fa-IR" dirty="0"/>
          </a:p>
          <a:p>
            <a:r>
              <a:rPr lang="fa-IR" dirty="0"/>
              <a:t>در قبال</a:t>
            </a:r>
            <a:r>
              <a:rPr lang="cs-CZ"/>
              <a:t>   oproti, „za“ něco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774215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1296</TotalTime>
  <Words>213</Words>
  <Application>Microsoft Office PowerPoint</Application>
  <PresentationFormat>Širokoúhlá obrazovka</PresentationFormat>
  <Paragraphs>94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Motiv Office</vt:lpstr>
      <vt:lpstr>MOU - slovíčka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MOU - slovíčka</dc:title>
  <dc:creator>eva jara</dc:creator>
  <cp:lastModifiedBy>Zuzana Kříhová</cp:lastModifiedBy>
  <cp:revision>7</cp:revision>
  <dcterms:created xsi:type="dcterms:W3CDTF">2018-10-10T20:13:33Z</dcterms:created>
  <dcterms:modified xsi:type="dcterms:W3CDTF">2023-03-20T07:01:05Z</dcterms:modified>
</cp:coreProperties>
</file>