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32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27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00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9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45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16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9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98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31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60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6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B4F-32BA-4632-AC8C-069E43CC9750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CA77-6469-4735-92D4-72C1EDDB96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50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Příklad – bod zvratu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9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Gastroprovoz</a:t>
            </a:r>
            <a:r>
              <a:rPr lang="cs-CZ" dirty="0" smtClean="0"/>
              <a:t> – domov pro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Gastroprovoz</a:t>
            </a:r>
            <a:r>
              <a:rPr lang="cs-CZ" dirty="0" smtClean="0"/>
              <a:t> zajišťuje dietní stravování pro domov pro seniory (52 lůžek), průměrná </a:t>
            </a:r>
            <a:r>
              <a:rPr lang="cs-CZ" dirty="0" err="1" smtClean="0"/>
              <a:t>obložnost</a:t>
            </a:r>
            <a:r>
              <a:rPr lang="cs-CZ" dirty="0" smtClean="0"/>
              <a:t> je 92%.</a:t>
            </a:r>
          </a:p>
          <a:p>
            <a:r>
              <a:rPr lang="cs-CZ" dirty="0" smtClean="0"/>
              <a:t>Investice do revitalizace </a:t>
            </a:r>
            <a:r>
              <a:rPr lang="cs-CZ" dirty="0" err="1" smtClean="0"/>
              <a:t>gastroprovozu</a:t>
            </a:r>
            <a:r>
              <a:rPr lang="cs-CZ" dirty="0" smtClean="0"/>
              <a:t> činila 4 milióny Kč s předpokládanou životností 10 let.</a:t>
            </a:r>
          </a:p>
          <a:p>
            <a:r>
              <a:rPr lang="cs-CZ" dirty="0" smtClean="0"/>
              <a:t>Provoz zajišťují 2 kuchaři, 2 pomocné síly, provozní </a:t>
            </a:r>
            <a:r>
              <a:rPr lang="cs-CZ" dirty="0" err="1" smtClean="0"/>
              <a:t>gastroprovozu</a:t>
            </a:r>
            <a:r>
              <a:rPr lang="cs-CZ" dirty="0" smtClean="0"/>
              <a:t> a nutriční terapeut.</a:t>
            </a:r>
          </a:p>
          <a:p>
            <a:r>
              <a:rPr lang="cs-CZ" dirty="0" smtClean="0"/>
              <a:t>Normované potravinové (surovinové) náklady na celodenní stravu činí 115,-Kč.</a:t>
            </a:r>
          </a:p>
          <a:p>
            <a:r>
              <a:rPr lang="cs-CZ" dirty="0" smtClean="0"/>
              <a:t>Provozní (energie, opravy, údržba) a správní režie (účetnictví, management aj.) je rozpočítávána v rámci organizace a činí 800tis. Kč ročně.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Proveďte analýzu bodu zvratu/bodu krytí vlastních nákladů.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Provozní požádala s ohledem na inflaci o zvýšení surovinové normy na 135,-Kč/</a:t>
            </a:r>
            <a:r>
              <a:rPr lang="cs-CZ" dirty="0" err="1" smtClean="0"/>
              <a:t>celoden</a:t>
            </a:r>
            <a:r>
              <a:rPr lang="cs-CZ" dirty="0" smtClean="0"/>
              <a:t>. Jaké by tato změna měla důsledky pro </a:t>
            </a:r>
            <a:r>
              <a:rPr lang="cs-CZ" dirty="0" err="1" smtClean="0"/>
              <a:t>gastroprovoz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Máte připomínkovat úhradovou vyhlášku 505/2006Sb. Jakou navrhnete úpravu, aby Váš </a:t>
            </a:r>
            <a:r>
              <a:rPr lang="cs-CZ" dirty="0" err="1" smtClean="0"/>
              <a:t>gastroprovoz</a:t>
            </a:r>
            <a:r>
              <a:rPr lang="cs-CZ" dirty="0" smtClean="0"/>
              <a:t> byl ekonomicky udržitelný?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474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Širokoúhlá obrazovka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Příklad – bod zvratu</vt:lpstr>
      <vt:lpstr>Gastroprovoz – domov pro seniory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Lejsal</dc:creator>
  <cp:lastModifiedBy>Matěj Lejsal</cp:lastModifiedBy>
  <cp:revision>2</cp:revision>
  <dcterms:created xsi:type="dcterms:W3CDTF">2023-03-17T07:01:20Z</dcterms:created>
  <dcterms:modified xsi:type="dcterms:W3CDTF">2023-03-17T07:04:26Z</dcterms:modified>
</cp:coreProperties>
</file>