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viewProps" Target="viewProp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presProps" Target="presProp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1.xml" /><Relationship Id="rId15" Type="http://schemas.openxmlformats.org/officeDocument/2006/relationships/tableStyles" Target="tableStyle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FF6D5-6EE9-4CEF-8ECC-B83917A8AAF5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FAEDA-1874-40FB-BEE9-9C5ECB89F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574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25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60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424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449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https://www.ncbi.nlm.nih.gov/pmc/articles/PMC5889935/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73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91C9-686E-4A45-B30C-F8BED01597A1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69F6-C1BB-4BAA-B841-31242E3439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30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91C9-686E-4A45-B30C-F8BED01597A1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69F6-C1BB-4BAA-B841-31242E3439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83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91C9-686E-4A45-B30C-F8BED01597A1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69F6-C1BB-4BAA-B841-31242E3439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49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91C9-686E-4A45-B30C-F8BED01597A1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69F6-C1BB-4BAA-B841-31242E3439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3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91C9-686E-4A45-B30C-F8BED01597A1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69F6-C1BB-4BAA-B841-31242E3439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0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91C9-686E-4A45-B30C-F8BED01597A1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69F6-C1BB-4BAA-B841-31242E3439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9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91C9-686E-4A45-B30C-F8BED01597A1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69F6-C1BB-4BAA-B841-31242E3439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14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91C9-686E-4A45-B30C-F8BED01597A1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69F6-C1BB-4BAA-B841-31242E3439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59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91C9-686E-4A45-B30C-F8BED01597A1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69F6-C1BB-4BAA-B841-31242E3439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18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91C9-686E-4A45-B30C-F8BED01597A1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69F6-C1BB-4BAA-B841-31242E3439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53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91C9-686E-4A45-B30C-F8BED01597A1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69F6-C1BB-4BAA-B841-31242E3439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19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91C9-686E-4A45-B30C-F8BED01597A1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169F6-C1BB-4BAA-B841-31242E3439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26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/>
              <a:t>Vytvořte 3-4členné skupiny</a:t>
            </a:r>
            <a:endParaRPr lang="cs-CZ" dirty="0">
              <a:ea typeface="Calibri"/>
              <a:cs typeface="Calibri"/>
            </a:endParaRPr>
          </a:p>
          <a:p>
            <a:r>
              <a:rPr lang="cs-CZ" dirty="0">
                <a:ea typeface="+mn-lt"/>
                <a:cs typeface="+mn-lt"/>
              </a:rPr>
              <a:t>Určete tři témata dle atraktivity, seřaďte je dle pořadí preferencí. Uveďte, které země budete srovnávat. </a:t>
            </a:r>
            <a:endParaRPr lang="en-US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V případě, že se sejde více než dva zájemci o stejné téma budeme losovat. Téma se může opakovat, budou-li ve srovnávání zahrnuty různé státy.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dirty="0">
              <a:ea typeface="Calibri"/>
              <a:cs typeface="Calibri"/>
            </a:endParaRPr>
          </a:p>
          <a:p>
            <a:r>
              <a:rPr lang="cs-CZ" dirty="0"/>
              <a:t>Složení </a:t>
            </a:r>
            <a:r>
              <a:rPr lang="cs-CZ"/>
              <a:t>skupiny </a:t>
            </a:r>
            <a:endParaRPr lang="cs-CZ" dirty="0"/>
          </a:p>
          <a:p>
            <a:r>
              <a:rPr lang="cs-CZ" dirty="0"/>
              <a:t>Uveďte složení skupiny (jména, emaily), kontaktní osobu a zvolené téma.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81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Rámec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Prezentace 13.4.2023</a:t>
            </a:r>
          </a:p>
          <a:p>
            <a:r>
              <a:rPr lang="cs-CZ" dirty="0"/>
              <a:t>Prezentace max. 10 min. + 5 min. na dotazy</a:t>
            </a:r>
            <a:endParaRPr lang="cs-CZ" dirty="0">
              <a:ea typeface="Calibri"/>
              <a:cs typeface="Calibri"/>
            </a:endParaRPr>
          </a:p>
          <a:p>
            <a:r>
              <a:rPr lang="cs-CZ" dirty="0"/>
              <a:t>Otázky a komentáře od ostatních</a:t>
            </a:r>
          </a:p>
          <a:p>
            <a:r>
              <a:rPr lang="cs-CZ" dirty="0"/>
              <a:t>Při prezentaci v AJ jde o přímou přípravu pro předmět cizojazyčná prezentace :)</a:t>
            </a:r>
            <a:endParaRPr lang="cs-CZ" dirty="0">
              <a:ea typeface="Calibri"/>
              <a:cs typeface="Calibri"/>
            </a:endParaRPr>
          </a:p>
          <a:p>
            <a:r>
              <a:rPr lang="cs-CZ" dirty="0"/>
              <a:t>Připravenou prezentaci </a:t>
            </a:r>
            <a:r>
              <a:rPr lang="cs-CZ" dirty="0" err="1"/>
              <a:t>ulozi</a:t>
            </a:r>
            <a:r>
              <a:rPr lang="cs-CZ" dirty="0"/>
              <a:t> tým do 11.4.2021 do MOODLE.</a:t>
            </a:r>
          </a:p>
        </p:txBody>
      </p:sp>
    </p:spTree>
    <p:extLst>
      <p:ext uri="{BB962C8B-B14F-4D97-AF65-F5344CB8AC3E}">
        <p14:creationId xmlns:p14="http://schemas.microsoft.com/office/powerpoint/2010/main" val="302816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MAPA - GEOGRAFICKÁ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SEVER (SKANDINÁVIE)</a:t>
            </a:r>
          </a:p>
          <a:p>
            <a:r>
              <a:rPr lang="cs-CZ" dirty="0"/>
              <a:t>JIH (ŠPANĚLSKO, ITÁLIE, PORTUGALSKO, ŘECKO)</a:t>
            </a:r>
          </a:p>
          <a:p>
            <a:r>
              <a:rPr lang="cs-CZ" dirty="0"/>
              <a:t>STŘED-VÝCHOD (VISEGRADSKÉ ZEMĚ, RUMUNSKO, SLOVINSKO, POBALTÍ)</a:t>
            </a:r>
          </a:p>
          <a:p>
            <a:r>
              <a:rPr lang="cs-CZ" dirty="0"/>
              <a:t>ZÁPAD (NĚMECKO, RAKOUSKO, BENELUX, FRANCIE)</a:t>
            </a:r>
          </a:p>
          <a:p>
            <a:r>
              <a:rPr lang="cs-CZ" dirty="0"/>
              <a:t>ČESKO</a:t>
            </a:r>
          </a:p>
          <a:p>
            <a:r>
              <a:rPr lang="cs-CZ" i="1" dirty="0"/>
              <a:t>Bonus: možno zahrnout Velkou Británii (byť již vystoupila z EU)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2743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Struktura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Světový kontext (úmluvy, deklarace apod.)</a:t>
            </a:r>
          </a:p>
          <a:p>
            <a:r>
              <a:rPr lang="cs-CZ" dirty="0"/>
              <a:t>Evropský kontext (dtto)</a:t>
            </a:r>
          </a:p>
          <a:p>
            <a:r>
              <a:rPr lang="cs-CZ" dirty="0"/>
              <a:t>Komparace</a:t>
            </a:r>
          </a:p>
          <a:p>
            <a:r>
              <a:rPr lang="cs-CZ" dirty="0"/>
              <a:t>Klíčová zjištění (vysoká míra shody, zásadní rozdíly)</a:t>
            </a:r>
          </a:p>
          <a:p>
            <a:r>
              <a:rPr lang="cs-CZ" dirty="0"/>
              <a:t>Důsledky pro evropskou sociální politiku (harmonizace apod.)</a:t>
            </a:r>
          </a:p>
        </p:txBody>
      </p:sp>
    </p:spTree>
    <p:extLst>
      <p:ext uri="{BB962C8B-B14F-4D97-AF65-F5344CB8AC3E}">
        <p14:creationId xmlns:p14="http://schemas.microsoft.com/office/powerpoint/2010/main" val="304354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 prezentaci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Pracovní skupina se domluví na rozdělení 14ti bodů mezi členy.</a:t>
            </a:r>
          </a:p>
          <a:p>
            <a:r>
              <a:rPr lang="cs-CZ" dirty="0"/>
              <a:t>Kontaktní osoba pošle zprávu o rozdělení bodů členům týmu a lektorovi předmětu do 15. dubna 2023 do MOODLE.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155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MAPA - TÉMATICKÁ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dirty="0"/>
              <a:t>NEMOC – KRÁTKODOBÁ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NEMOC DLOUHODOBÁ (CHRONICKÁ)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ZÁVISLOST NA POMOCI DRUHÉ OSOBY Z DŮVODU DLOUHODOBĚ NEPŘÍZNIVÉHO ZDRAVOTNÍHO STAVU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TĚHOTENSTVÍ A MATEŘSTVÍ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RODIČOVSTVÍ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PÉČE O OSOBU BLÍZKOU (NEFORMÁLNÍ PÉČE)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ŽIVOT OHROŽUJÍCÍ ONEMOCNĚNÍ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NEZAMĚSTNANOST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ŽIVOT SE ZDRAVOTNÍM POSTIŽENÍM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ŽIVOT S DUŠEVNÍM ONEMOCNĚNÍM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ŽIVOT S POTŘEBOU DLOUHODOBÉ PÉČE (ZDRAVOTNĚ-SOCIÁLNÍ)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SYNDROM VYHOŘENÍ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CHUDOBA</a:t>
            </a: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96945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310517BA86E54AAFCEFAE13E68C5A1" ma:contentTypeVersion="13" ma:contentTypeDescription="Vytvoří nový dokument" ma:contentTypeScope="" ma:versionID="c8802436bb1de0c588ad55bbcb6ac02a">
  <xsd:schema xmlns:xsd="http://www.w3.org/2001/XMLSchema" xmlns:xs="http://www.w3.org/2001/XMLSchema" xmlns:p="http://schemas.microsoft.com/office/2006/metadata/properties" xmlns:ns3="86070141-36e0-4b89-aa46-632b57d7f413" xmlns:ns4="30713061-c717-463f-9340-803d56690eae" targetNamespace="http://schemas.microsoft.com/office/2006/metadata/properties" ma:root="true" ma:fieldsID="04e266d85d57b08bf6fa679d1ffb02b2" ns3:_="" ns4:_="">
    <xsd:import namespace="86070141-36e0-4b89-aa46-632b57d7f413"/>
    <xsd:import namespace="30713061-c717-463f-9340-803d56690ea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070141-36e0-4b89-aa46-632b57d7f4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13061-c717-463f-9340-803d56690e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06129A-CED8-4262-A35B-D0582BBDA8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13D15C-A034-47B9-A5DF-761C8BBD003E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069D7373-E3DD-4875-89E6-3BE69973AA5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86070141-36e0-4b89-aa46-632b57d7f413"/>
    <ds:schemaRef ds:uri="30713061-c717-463f-9340-803d56690e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338</Words>
  <Application>Microsoft Office PowerPoint</Application>
  <PresentationFormat>Širokoúhlá obrazovka</PresentationFormat>
  <Paragraphs>51</Paragraphs>
  <Slides>6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ZADÁNÍ PRÁCE</vt:lpstr>
      <vt:lpstr>Rámec prezentace</vt:lpstr>
      <vt:lpstr>MAPA - GEOGRAFICKÁ</vt:lpstr>
      <vt:lpstr>Struktura prezentace</vt:lpstr>
      <vt:lpstr>Po prezentaci</vt:lpstr>
      <vt:lpstr>MAPA - TÉMATICKÁ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ZADÁNÍ PRÁCE</dc:title>
  <dc:creator>Matěj Lejsal</dc:creator>
  <cp:lastModifiedBy>Mat�j Lejsal</cp:lastModifiedBy>
  <cp:revision>25</cp:revision>
  <dcterms:created xsi:type="dcterms:W3CDTF">2020-03-16T12:02:30Z</dcterms:created>
  <dcterms:modified xsi:type="dcterms:W3CDTF">2023-02-16T11:43:52Z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0x01010077310517BA86E54AAFCEFAE13E68C5A1</vt:lpwstr>
  </property>
</Properties>
</file>