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5" Type="http://schemas.openxmlformats.org/officeDocument/2006/relationships/custom-properties" Target="docProps/custom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9"/>
  </p:notesMasterIdLst>
  <p:sldIdLst>
    <p:sldId id="257" r:id="rId5"/>
    <p:sldId id="258" r:id="rId6"/>
    <p:sldId id="259" r:id="rId7"/>
    <p:sldId id="260" r:id="rId8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 /><Relationship Id="rId13" Type="http://schemas.openxmlformats.org/officeDocument/2006/relationships/tableStyles" Target="tableStyles.xml" /><Relationship Id="rId3" Type="http://schemas.openxmlformats.org/officeDocument/2006/relationships/customXml" Target="../customXml/item3.xml" /><Relationship Id="rId7" Type="http://schemas.openxmlformats.org/officeDocument/2006/relationships/slide" Target="slides/slide3.xml" /><Relationship Id="rId12" Type="http://schemas.openxmlformats.org/officeDocument/2006/relationships/theme" Target="theme/theme1.xml" /><Relationship Id="rId2" Type="http://schemas.openxmlformats.org/officeDocument/2006/relationships/customXml" Target="../customXml/item2.xml" /><Relationship Id="rId1" Type="http://schemas.openxmlformats.org/officeDocument/2006/relationships/customXml" Target="../customXml/item1.xml" /><Relationship Id="rId6" Type="http://schemas.openxmlformats.org/officeDocument/2006/relationships/slide" Target="slides/slide2.xml" /><Relationship Id="rId11" Type="http://schemas.openxmlformats.org/officeDocument/2006/relationships/viewProps" Target="viewProps.xml" /><Relationship Id="rId5" Type="http://schemas.openxmlformats.org/officeDocument/2006/relationships/slide" Target="slides/slide1.xml" /><Relationship Id="rId10" Type="http://schemas.openxmlformats.org/officeDocument/2006/relationships/presProps" Target="presProps.xml" /><Relationship Id="rId4" Type="http://schemas.openxmlformats.org/officeDocument/2006/relationships/slideMaster" Target="slideMasters/slideMaster1.xml" /><Relationship Id="rId9" Type="http://schemas.openxmlformats.org/officeDocument/2006/relationships/notesMaster" Target="notesMasters/notesMaster1.xml" 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4634F2-CB1E-4104-9617-9CDED2B1CF60}" type="datetimeFigureOut">
              <a:rPr lang="cs-CZ" smtClean="0"/>
              <a:t>16.02.2023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EBB7A2-C201-4718-8C23-2E7EA3218D6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680583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 /><Relationship Id="rId1" Type="http://schemas.openxmlformats.org/officeDocument/2006/relationships/notesMaster" Target="../notesMasters/notesMaster1.xml" 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 /><Relationship Id="rId1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D2852C-DBB0-4972-AA9A-ADEB3581C663}" type="slidenum">
              <a:rPr lang="cs-CZ" smtClean="0"/>
              <a:pPr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748976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D2852C-DBB0-4972-AA9A-ADEB3581C663}" type="slidenum">
              <a:rPr lang="cs-CZ" smtClean="0"/>
              <a:pPr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157166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AAC33-D801-4462-A213-03F2C095C79C}" type="datetimeFigureOut">
              <a:rPr lang="cs-CZ" smtClean="0"/>
              <a:t>16.02.2023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3976B-8FC3-498E-9771-F895E1BC03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638563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AAC33-D801-4462-A213-03F2C095C79C}" type="datetimeFigureOut">
              <a:rPr lang="cs-CZ" smtClean="0"/>
              <a:t>16.02.2023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3976B-8FC3-498E-9771-F895E1BC03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718232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AAC33-D801-4462-A213-03F2C095C79C}" type="datetimeFigureOut">
              <a:rPr lang="cs-CZ" smtClean="0"/>
              <a:t>16.02.2023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3976B-8FC3-498E-9771-F895E1BC03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4287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AAC33-D801-4462-A213-03F2C095C79C}" type="datetimeFigureOut">
              <a:rPr lang="cs-CZ" smtClean="0"/>
              <a:t>16.02.2023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3976B-8FC3-498E-9771-F895E1BC03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367806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AAC33-D801-4462-A213-03F2C095C79C}" type="datetimeFigureOut">
              <a:rPr lang="cs-CZ" smtClean="0"/>
              <a:t>16.02.2023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3976B-8FC3-498E-9771-F895E1BC03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361424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AAC33-D801-4462-A213-03F2C095C79C}" type="datetimeFigureOut">
              <a:rPr lang="cs-CZ" smtClean="0"/>
              <a:t>16.02.2023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3976B-8FC3-498E-9771-F895E1BC03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083368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AAC33-D801-4462-A213-03F2C095C79C}" type="datetimeFigureOut">
              <a:rPr lang="cs-CZ" smtClean="0"/>
              <a:t>16.02.2023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3976B-8FC3-498E-9771-F895E1BC03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4570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AAC33-D801-4462-A213-03F2C095C79C}" type="datetimeFigureOut">
              <a:rPr lang="cs-CZ" smtClean="0"/>
              <a:t>16.02.2023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3976B-8FC3-498E-9771-F895E1BC03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41299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AAC33-D801-4462-A213-03F2C095C79C}" type="datetimeFigureOut">
              <a:rPr lang="cs-CZ" smtClean="0"/>
              <a:t>16.02.2023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3976B-8FC3-498E-9771-F895E1BC03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61752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AAC33-D801-4462-A213-03F2C095C79C}" type="datetimeFigureOut">
              <a:rPr lang="cs-CZ" smtClean="0"/>
              <a:t>16.02.2023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3976B-8FC3-498E-9771-F895E1BC03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53311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AAC33-D801-4462-A213-03F2C095C79C}" type="datetimeFigureOut">
              <a:rPr lang="cs-CZ" smtClean="0"/>
              <a:t>16.02.2023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3976B-8FC3-498E-9771-F895E1BC03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596886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2AAC33-D801-4462-A213-03F2C095C79C}" type="datetimeFigureOut">
              <a:rPr lang="cs-CZ" smtClean="0"/>
              <a:t>16.02.2023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F3976B-8FC3-498E-9771-F895E1BC03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920027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 /><Relationship Id="rId1" Type="http://schemas.openxmlformats.org/officeDocument/2006/relationships/slideLayout" Target="../slideLayouts/slideLayout1.xml" 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 /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Evropské sociální systémy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758707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Podmínky atestace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Podmínkou k získání atestace je získat 6 a více bodů</a:t>
            </a:r>
          </a:p>
          <a:p>
            <a:r>
              <a:rPr lang="cs-CZ" dirty="0"/>
              <a:t>10 a více bodů = výborně</a:t>
            </a:r>
          </a:p>
          <a:p>
            <a:r>
              <a:rPr lang="cs-CZ" dirty="0"/>
              <a:t>8-9 bodů= velmi dobře</a:t>
            </a:r>
          </a:p>
          <a:p>
            <a:r>
              <a:rPr lang="cs-CZ" dirty="0"/>
              <a:t>6-7 bodů = dobře</a:t>
            </a:r>
          </a:p>
          <a:p>
            <a:r>
              <a:rPr lang="cs-CZ" dirty="0"/>
              <a:t>Písemný test (znalosti a aplikace) – 8 bodů</a:t>
            </a:r>
          </a:p>
          <a:p>
            <a:r>
              <a:rPr lang="cs-CZ" dirty="0"/>
              <a:t>Zapojení do analýzy, syntézy, zpracování a prezentace tématu (14 bodů pro skupinu, body si rozdělí skupina – vždy pouze celé číslo)</a:t>
            </a:r>
          </a:p>
        </p:txBody>
      </p:sp>
    </p:spTree>
    <p:extLst>
      <p:ext uri="{BB962C8B-B14F-4D97-AF65-F5344CB8AC3E}">
        <p14:creationId xmlns:p14="http://schemas.microsoft.com/office/powerpoint/2010/main" val="29491935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Osnova: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941" y="1646330"/>
            <a:ext cx="10515600" cy="4351338"/>
          </a:xfrm>
        </p:spPr>
        <p:txBody>
          <a:bodyPr>
            <a:normAutofit fontScale="92500" lnSpcReduction="10000"/>
          </a:bodyPr>
          <a:lstStyle/>
          <a:p>
            <a:r>
              <a:rPr lang="cs-CZ" b="1" dirty="0"/>
              <a:t>První setkání 14.2. (WLO):</a:t>
            </a:r>
          </a:p>
          <a:p>
            <a:pPr lvl="1"/>
            <a:r>
              <a:rPr lang="cs-CZ" dirty="0"/>
              <a:t>základní hodnoty začleněné do „evropského sociálního modelu“</a:t>
            </a:r>
          </a:p>
          <a:p>
            <a:pPr lvl="1"/>
            <a:r>
              <a:rPr lang="cs-CZ" dirty="0"/>
              <a:t>pojem sociální péče (stát) a jeho alternativy</a:t>
            </a:r>
          </a:p>
          <a:p>
            <a:pPr lvl="1"/>
            <a:r>
              <a:rPr lang="cs-CZ" dirty="0"/>
              <a:t>Odkaz: Diversity and </a:t>
            </a:r>
            <a:r>
              <a:rPr lang="cs-CZ" dirty="0" err="1"/>
              <a:t>Commonality</a:t>
            </a:r>
            <a:r>
              <a:rPr lang="cs-CZ" dirty="0"/>
              <a:t> in </a:t>
            </a:r>
            <a:r>
              <a:rPr lang="cs-CZ" dirty="0" err="1"/>
              <a:t>European</a:t>
            </a:r>
            <a:r>
              <a:rPr lang="cs-CZ" dirty="0"/>
              <a:t> </a:t>
            </a:r>
            <a:r>
              <a:rPr lang="cs-CZ" dirty="0" err="1"/>
              <a:t>Social</a:t>
            </a:r>
            <a:r>
              <a:rPr lang="cs-CZ" dirty="0"/>
              <a:t> </a:t>
            </a:r>
            <a:r>
              <a:rPr lang="cs-CZ" dirty="0" err="1"/>
              <a:t>Policies</a:t>
            </a:r>
            <a:r>
              <a:rPr lang="cs-CZ" dirty="0"/>
              <a:t>: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Forging</a:t>
            </a:r>
            <a:r>
              <a:rPr lang="cs-CZ" dirty="0"/>
              <a:t> of a </a:t>
            </a:r>
            <a:r>
              <a:rPr lang="cs-CZ" dirty="0" err="1"/>
              <a:t>European</a:t>
            </a:r>
            <a:r>
              <a:rPr lang="cs-CZ" dirty="0"/>
              <a:t> </a:t>
            </a:r>
            <a:r>
              <a:rPr lang="cs-CZ" dirty="0" err="1"/>
              <a:t>Social</a:t>
            </a:r>
            <a:r>
              <a:rPr lang="cs-CZ" dirty="0"/>
              <a:t> Model</a:t>
            </a:r>
          </a:p>
          <a:p>
            <a:r>
              <a:rPr lang="cs-CZ" b="1" dirty="0"/>
              <a:t>Druhé setkání 15.3. (MLE):</a:t>
            </a:r>
          </a:p>
          <a:p>
            <a:pPr lvl="1"/>
            <a:r>
              <a:rPr lang="cs-CZ" dirty="0"/>
              <a:t>subjekty a dokumenty ovlivňující sociální péči - světový kontext (WHO, ILO, ...)</a:t>
            </a:r>
          </a:p>
          <a:p>
            <a:pPr lvl="1"/>
            <a:r>
              <a:rPr lang="cs-CZ" dirty="0"/>
              <a:t>subjekty a dokumenty ovlivňující sociální péči - evropský kontext (struktury EU, Rada Evropy)</a:t>
            </a:r>
          </a:p>
          <a:p>
            <a:pPr lvl="1"/>
            <a:r>
              <a:rPr lang="cs-CZ" dirty="0"/>
              <a:t>Zadání skupinové práce a skupinová práce</a:t>
            </a:r>
          </a:p>
          <a:p>
            <a:r>
              <a:rPr lang="cs-CZ" b="1" dirty="0"/>
              <a:t>Třetí setkání 13.4. (MLE, aktivní účast)</a:t>
            </a:r>
          </a:p>
          <a:p>
            <a:pPr lvl="1"/>
            <a:r>
              <a:rPr lang="cs-CZ" dirty="0"/>
              <a:t>Prezentace zpracovaných témat</a:t>
            </a:r>
          </a:p>
        </p:txBody>
      </p:sp>
    </p:spTree>
    <p:extLst>
      <p:ext uri="{BB962C8B-B14F-4D97-AF65-F5344CB8AC3E}">
        <p14:creationId xmlns:p14="http://schemas.microsoft.com/office/powerpoint/2010/main" val="4100222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8CE6F88-E234-32BC-24E2-18B503D3E3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AB9EF84-5633-9FA3-9980-75BC4CB518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4766332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 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 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 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77310517BA86E54AAFCEFAE13E68C5A1" ma:contentTypeVersion="13" ma:contentTypeDescription="Vytvoří nový dokument" ma:contentTypeScope="" ma:versionID="c8802436bb1de0c588ad55bbcb6ac02a">
  <xsd:schema xmlns:xsd="http://www.w3.org/2001/XMLSchema" xmlns:xs="http://www.w3.org/2001/XMLSchema" xmlns:p="http://schemas.microsoft.com/office/2006/metadata/properties" xmlns:ns3="86070141-36e0-4b89-aa46-632b57d7f413" xmlns:ns4="30713061-c717-463f-9340-803d56690eae" targetNamespace="http://schemas.microsoft.com/office/2006/metadata/properties" ma:root="true" ma:fieldsID="04e266d85d57b08bf6fa679d1ffb02b2" ns3:_="" ns4:_="">
    <xsd:import namespace="86070141-36e0-4b89-aa46-632b57d7f413"/>
    <xsd:import namespace="30713061-c717-463f-9340-803d56690eae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AutoKeyPoints" minOccurs="0"/>
                <xsd:element ref="ns4:MediaServiceKeyPoints" minOccurs="0"/>
                <xsd:element ref="ns4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6070141-36e0-4b89-aa46-632b57d7f413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dílí se s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Hodnota hash upozornění na sdílení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0713061-c717-463f-9340-803d56690ea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4" nillable="true" ma:displayName="MediaServiceAuto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CFA3C4F-D789-4DFB-A940-83F26D6F2522}">
  <ds:schemaRefs>
    <ds:schemaRef ds:uri="http://schemas.microsoft.com/office/2006/metadata/contentType"/>
    <ds:schemaRef ds:uri="http://schemas.microsoft.com/office/2006/metadata/properties/metaAttributes"/>
    <ds:schemaRef ds:uri="http://www.w3.org/2000/xmlns/"/>
    <ds:schemaRef ds:uri="http://www.w3.org/2001/XMLSchema"/>
    <ds:schemaRef ds:uri="86070141-36e0-4b89-aa46-632b57d7f413"/>
    <ds:schemaRef ds:uri="30713061-c717-463f-9340-803d56690eae"/>
  </ds:schemaRefs>
</ds:datastoreItem>
</file>

<file path=customXml/itemProps2.xml><?xml version="1.0" encoding="utf-8"?>
<ds:datastoreItem xmlns:ds="http://schemas.openxmlformats.org/officeDocument/2006/customXml" ds:itemID="{EB508D9E-0BFD-4B04-8938-AD8CC4C3A08F}">
  <ds:schemaRefs>
    <ds:schemaRef ds:uri="http://schemas.microsoft.com/office/2006/metadata/properties"/>
    <ds:schemaRef ds:uri="http://www.w3.org/2000/xmlns/"/>
  </ds:schemaRefs>
</ds:datastoreItem>
</file>

<file path=customXml/itemProps3.xml><?xml version="1.0" encoding="utf-8"?>
<ds:datastoreItem xmlns:ds="http://schemas.openxmlformats.org/officeDocument/2006/customXml" ds:itemID="{F1A3E707-9152-4F12-8EFC-8810E543159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169</Words>
  <Application>Microsoft Office PowerPoint</Application>
  <PresentationFormat>Širokoúhlá obrazovka</PresentationFormat>
  <Paragraphs>21</Paragraphs>
  <Slides>4</Slides>
  <Notes>2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5" baseType="lpstr">
      <vt:lpstr>Motiv Office</vt:lpstr>
      <vt:lpstr>Evropské sociální systémy</vt:lpstr>
      <vt:lpstr>Podmínky atestace</vt:lpstr>
      <vt:lpstr>Osnova: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Evropské sociální systémy</dc:title>
  <dc:creator>Matěj Lejsal</dc:creator>
  <cp:lastModifiedBy>Mat�j Lejsal</cp:lastModifiedBy>
  <cp:revision>2</cp:revision>
  <dcterms:created xsi:type="dcterms:W3CDTF">2021-02-18T11:23:51Z</dcterms:created>
  <dcterms:modified xsi:type="dcterms:W3CDTF">2023-02-16T07:22:08Z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0x01010077310517BA86E54AAFCEFAE13E68C5A1</vt:lpwstr>
  </property>
</Properties>
</file>