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theme" Target="theme/theme1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viewProps" Target="viewProps.xml" /><Relationship Id="rId5" Type="http://schemas.openxmlformats.org/officeDocument/2006/relationships/slide" Target="slides/slide1.xml" /><Relationship Id="rId10" Type="http://schemas.openxmlformats.org/officeDocument/2006/relationships/presProps" Target="presProps.xml" /><Relationship Id="rId4" Type="http://schemas.openxmlformats.org/officeDocument/2006/relationships/slideMaster" Target="slideMasters/slideMaster1.xml" /><Relationship Id="rId9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634F2-CB1E-4104-9617-9CDED2B1CF60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BB7A2-C201-4718-8C23-2E7EA3218D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05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897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716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C33-D801-4462-A213-03F2C095C79C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76B-8FC3-498E-9771-F895E1BC0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85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C33-D801-4462-A213-03F2C095C79C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76B-8FC3-498E-9771-F895E1BC0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82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C33-D801-4462-A213-03F2C095C79C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76B-8FC3-498E-9771-F895E1BC0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2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C33-D801-4462-A213-03F2C095C79C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76B-8FC3-498E-9771-F895E1BC0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78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C33-D801-4462-A213-03F2C095C79C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76B-8FC3-498E-9771-F895E1BC0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14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C33-D801-4462-A213-03F2C095C79C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76B-8FC3-498E-9771-F895E1BC0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33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C33-D801-4462-A213-03F2C095C79C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76B-8FC3-498E-9771-F895E1BC0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5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C33-D801-4462-A213-03F2C095C79C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76B-8FC3-498E-9771-F895E1BC0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12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C33-D801-4462-A213-03F2C095C79C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76B-8FC3-498E-9771-F895E1BC0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7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C33-D801-4462-A213-03F2C095C79C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76B-8FC3-498E-9771-F895E1BC0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33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AC33-D801-4462-A213-03F2C095C79C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976B-8FC3-498E-9771-F895E1BC0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68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AC33-D801-4462-A213-03F2C095C79C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3976B-8FC3-498E-9771-F895E1BC03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00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Evropské sociální systémy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87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atestace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Podmínkou k získání atestace je získat 6 a více bodů</a:t>
            </a:r>
          </a:p>
          <a:p>
            <a:r>
              <a:rPr lang="cs-CZ" dirty="0"/>
              <a:t>10 a více bodů = výborně</a:t>
            </a:r>
          </a:p>
          <a:p>
            <a:r>
              <a:rPr lang="cs-CZ" dirty="0"/>
              <a:t>8-9 bodů= velmi dobře</a:t>
            </a:r>
          </a:p>
          <a:p>
            <a:r>
              <a:rPr lang="cs-CZ" dirty="0"/>
              <a:t>6-7 bodů = dobře</a:t>
            </a:r>
          </a:p>
          <a:p>
            <a:r>
              <a:rPr lang="cs-CZ" dirty="0"/>
              <a:t>Písemný test (znalosti a aplikace) – 8 bodů</a:t>
            </a:r>
          </a:p>
          <a:p>
            <a:r>
              <a:rPr lang="cs-CZ" dirty="0"/>
              <a:t>Zapojení do analýzy, syntézy, zpracování a prezentace tématu (14 bodů pro skupinu, body si rozdělí skupina – vždy pouze celé číslo)</a:t>
            </a:r>
          </a:p>
        </p:txBody>
      </p:sp>
    </p:spTree>
    <p:extLst>
      <p:ext uri="{BB962C8B-B14F-4D97-AF65-F5344CB8AC3E}">
        <p14:creationId xmlns:p14="http://schemas.microsoft.com/office/powerpoint/2010/main" val="294919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941" y="164633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První setkání 14.2. (WLO):</a:t>
            </a:r>
          </a:p>
          <a:p>
            <a:pPr lvl="1"/>
            <a:r>
              <a:rPr lang="cs-CZ" dirty="0"/>
              <a:t>základní hodnoty začleněné do „evropského sociálního modelu“</a:t>
            </a:r>
          </a:p>
          <a:p>
            <a:pPr lvl="1"/>
            <a:r>
              <a:rPr lang="cs-CZ" dirty="0"/>
              <a:t>pojem sociální péče (stát) a jeho alternativy</a:t>
            </a:r>
          </a:p>
          <a:p>
            <a:pPr lvl="1"/>
            <a:r>
              <a:rPr lang="cs-CZ" dirty="0"/>
              <a:t>Odkaz: Diversity and </a:t>
            </a:r>
            <a:r>
              <a:rPr lang="cs-CZ" dirty="0" err="1"/>
              <a:t>Commonality</a:t>
            </a:r>
            <a:r>
              <a:rPr lang="cs-CZ" dirty="0"/>
              <a:t> in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Policies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Forging</a:t>
            </a:r>
            <a:r>
              <a:rPr lang="cs-CZ" dirty="0"/>
              <a:t> of a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Model</a:t>
            </a:r>
          </a:p>
          <a:p>
            <a:r>
              <a:rPr lang="cs-CZ" b="1" dirty="0"/>
              <a:t>Druhé setkání 15.3. (MLE):</a:t>
            </a:r>
          </a:p>
          <a:p>
            <a:pPr lvl="1"/>
            <a:r>
              <a:rPr lang="cs-CZ" dirty="0"/>
              <a:t>subjekty a dokumenty ovlivňující sociální péči - světový kontext (WHO, ILO, ...)</a:t>
            </a:r>
          </a:p>
          <a:p>
            <a:pPr lvl="1"/>
            <a:r>
              <a:rPr lang="cs-CZ" dirty="0"/>
              <a:t>subjekty a dokumenty ovlivňující sociální péči - evropský kontext (struktury EU, Rada Evropy)</a:t>
            </a:r>
          </a:p>
          <a:p>
            <a:pPr lvl="1"/>
            <a:r>
              <a:rPr lang="cs-CZ" dirty="0"/>
              <a:t>Zadání skupinové práce a skupinová práce</a:t>
            </a:r>
          </a:p>
          <a:p>
            <a:r>
              <a:rPr lang="cs-CZ" b="1" dirty="0"/>
              <a:t>Třetí setkání 13.4. (MLE, aktivní účast)</a:t>
            </a:r>
          </a:p>
          <a:p>
            <a:pPr lvl="1"/>
            <a:r>
              <a:rPr lang="cs-CZ" dirty="0"/>
              <a:t>Prezentace zpracovaných témat</a:t>
            </a:r>
          </a:p>
        </p:txBody>
      </p:sp>
    </p:spTree>
    <p:extLst>
      <p:ext uri="{BB962C8B-B14F-4D97-AF65-F5344CB8AC3E}">
        <p14:creationId xmlns:p14="http://schemas.microsoft.com/office/powerpoint/2010/main" val="41002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E6F88-E234-32BC-24E2-18B503D3E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9EF84-5633-9FA3-9980-75BC4CB51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633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310517BA86E54AAFCEFAE13E68C5A1" ma:contentTypeVersion="13" ma:contentTypeDescription="Vytvoří nový dokument" ma:contentTypeScope="" ma:versionID="c8802436bb1de0c588ad55bbcb6ac02a">
  <xsd:schema xmlns:xsd="http://www.w3.org/2001/XMLSchema" xmlns:xs="http://www.w3.org/2001/XMLSchema" xmlns:p="http://schemas.microsoft.com/office/2006/metadata/properties" xmlns:ns3="86070141-36e0-4b89-aa46-632b57d7f413" xmlns:ns4="30713061-c717-463f-9340-803d56690eae" targetNamespace="http://schemas.microsoft.com/office/2006/metadata/properties" ma:root="true" ma:fieldsID="04e266d85d57b08bf6fa679d1ffb02b2" ns3:_="" ns4:_="">
    <xsd:import namespace="86070141-36e0-4b89-aa46-632b57d7f413"/>
    <xsd:import namespace="30713061-c717-463f-9340-803d56690ea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70141-36e0-4b89-aa46-632b57d7f4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13061-c717-463f-9340-803d56690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FA3C4F-D789-4DFB-A940-83F26D6F252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86070141-36e0-4b89-aa46-632b57d7f413"/>
    <ds:schemaRef ds:uri="30713061-c717-463f-9340-803d56690eae"/>
  </ds:schemaRefs>
</ds:datastoreItem>
</file>

<file path=customXml/itemProps2.xml><?xml version="1.0" encoding="utf-8"?>
<ds:datastoreItem xmlns:ds="http://schemas.openxmlformats.org/officeDocument/2006/customXml" ds:itemID="{EB508D9E-0BFD-4B04-8938-AD8CC4C3A08F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F1A3E707-9152-4F12-8EFC-8810E54315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Širokoúhlá obrazovka</PresentationFormat>
  <Paragraphs>21</Paragraphs>
  <Slides>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Office</vt:lpstr>
      <vt:lpstr>Evropské sociální systémy</vt:lpstr>
      <vt:lpstr>Podmínky atestace</vt:lpstr>
      <vt:lpstr>Osnova: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sociální systémy</dc:title>
  <dc:creator>Matěj Lejsal</dc:creator>
  <cp:lastModifiedBy>Mat�j Lejsal</cp:lastModifiedBy>
  <cp:revision>2</cp:revision>
  <dcterms:created xsi:type="dcterms:W3CDTF">2021-02-18T11:23:51Z</dcterms:created>
  <dcterms:modified xsi:type="dcterms:W3CDTF">2023-02-16T07:22:08Z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0x01010077310517BA86E54AAFCEFAE13E68C5A1</vt:lpwstr>
  </property>
</Properties>
</file>