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0" r:id="rId3"/>
    <p:sldId id="471" r:id="rId4"/>
    <p:sldId id="472" r:id="rId5"/>
    <p:sldId id="473" r:id="rId6"/>
    <p:sldId id="434" r:id="rId7"/>
    <p:sldId id="474" r:id="rId8"/>
    <p:sldId id="374" r:id="rId9"/>
    <p:sldId id="475" r:id="rId10"/>
    <p:sldId id="476" r:id="rId11"/>
    <p:sldId id="477" r:id="rId12"/>
    <p:sldId id="478" r:id="rId13"/>
    <p:sldId id="479" r:id="rId14"/>
    <p:sldId id="459" r:id="rId15"/>
    <p:sldId id="460" r:id="rId16"/>
    <p:sldId id="461" r:id="rId17"/>
    <p:sldId id="456" r:id="rId18"/>
    <p:sldId id="457" r:id="rId19"/>
    <p:sldId id="454" r:id="rId20"/>
    <p:sldId id="4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6" autoAdjust="0"/>
    <p:restoredTop sz="94660"/>
  </p:normalViewPr>
  <p:slideViewPr>
    <p:cSldViewPr snapToGrid="0">
      <p:cViewPr varScale="1">
        <p:scale>
          <a:sx n="30" d="100"/>
          <a:sy n="30" d="100"/>
        </p:scale>
        <p:origin x="56" y="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 A. Walter" userId="f0b34736-958b-40d0-b05e-67362fccc785" providerId="ADAL" clId="{0F0E9762-AC64-47EB-88F8-C15271126A76}"/>
    <pc:docChg chg="undo custSel addSld delSld modSld">
      <pc:chgData name="Lorenz A. Walter" userId="f0b34736-958b-40d0-b05e-67362fccc785" providerId="ADAL" clId="{0F0E9762-AC64-47EB-88F8-C15271126A76}" dt="2023-02-16T10:13:38.102" v="81" actId="47"/>
      <pc:docMkLst>
        <pc:docMk/>
      </pc:docMkLst>
      <pc:sldChg chg="del">
        <pc:chgData name="Lorenz A. Walter" userId="f0b34736-958b-40d0-b05e-67362fccc785" providerId="ADAL" clId="{0F0E9762-AC64-47EB-88F8-C15271126A76}" dt="2023-02-16T10:09:38.541" v="67" actId="47"/>
        <pc:sldMkLst>
          <pc:docMk/>
          <pc:sldMk cId="0" sldId="384"/>
        </pc:sldMkLst>
      </pc:sldChg>
      <pc:sldChg chg="del">
        <pc:chgData name="Lorenz A. Walter" userId="f0b34736-958b-40d0-b05e-67362fccc785" providerId="ADAL" clId="{0F0E9762-AC64-47EB-88F8-C15271126A76}" dt="2023-02-16T10:05:14.510" v="44" actId="47"/>
        <pc:sldMkLst>
          <pc:docMk/>
          <pc:sldMk cId="1375483873" sldId="427"/>
        </pc:sldMkLst>
      </pc:sldChg>
      <pc:sldChg chg="del">
        <pc:chgData name="Lorenz A. Walter" userId="f0b34736-958b-40d0-b05e-67362fccc785" providerId="ADAL" clId="{0F0E9762-AC64-47EB-88F8-C15271126A76}" dt="2023-02-16T09:58:17.141" v="12" actId="47"/>
        <pc:sldMkLst>
          <pc:docMk/>
          <pc:sldMk cId="2950906797" sldId="433"/>
        </pc:sldMkLst>
      </pc:sldChg>
      <pc:sldChg chg="del">
        <pc:chgData name="Lorenz A. Walter" userId="f0b34736-958b-40d0-b05e-67362fccc785" providerId="ADAL" clId="{0F0E9762-AC64-47EB-88F8-C15271126A76}" dt="2023-02-16T10:11:29.306" v="74" actId="47"/>
        <pc:sldMkLst>
          <pc:docMk/>
          <pc:sldMk cId="1678589685" sldId="453"/>
        </pc:sldMkLst>
      </pc:sldChg>
      <pc:sldChg chg="del">
        <pc:chgData name="Lorenz A. Walter" userId="f0b34736-958b-40d0-b05e-67362fccc785" providerId="ADAL" clId="{0F0E9762-AC64-47EB-88F8-C15271126A76}" dt="2023-02-16T09:59:47.287" v="18" actId="47"/>
        <pc:sldMkLst>
          <pc:docMk/>
          <pc:sldMk cId="466767269" sldId="465"/>
        </pc:sldMkLst>
      </pc:sldChg>
      <pc:sldChg chg="del">
        <pc:chgData name="Lorenz A. Walter" userId="f0b34736-958b-40d0-b05e-67362fccc785" providerId="ADAL" clId="{0F0E9762-AC64-47EB-88F8-C15271126A76}" dt="2023-02-16T10:01:05.747" v="24" actId="47"/>
        <pc:sldMkLst>
          <pc:docMk/>
          <pc:sldMk cId="2509676016" sldId="466"/>
        </pc:sldMkLst>
      </pc:sldChg>
      <pc:sldChg chg="del">
        <pc:chgData name="Lorenz A. Walter" userId="f0b34736-958b-40d0-b05e-67362fccc785" providerId="ADAL" clId="{0F0E9762-AC64-47EB-88F8-C15271126A76}" dt="2023-02-16T10:03:28.201" v="35" actId="47"/>
        <pc:sldMkLst>
          <pc:docMk/>
          <pc:sldMk cId="1410141266" sldId="467"/>
        </pc:sldMkLst>
      </pc:sldChg>
      <pc:sldChg chg="del">
        <pc:chgData name="Lorenz A. Walter" userId="f0b34736-958b-40d0-b05e-67362fccc785" providerId="ADAL" clId="{0F0E9762-AC64-47EB-88F8-C15271126A76}" dt="2023-02-16T10:12:58.843" v="78" actId="47"/>
        <pc:sldMkLst>
          <pc:docMk/>
          <pc:sldMk cId="3326499721" sldId="468"/>
        </pc:sldMkLst>
      </pc:sldChg>
      <pc:sldChg chg="del">
        <pc:chgData name="Lorenz A. Walter" userId="f0b34736-958b-40d0-b05e-67362fccc785" providerId="ADAL" clId="{0F0E9762-AC64-47EB-88F8-C15271126A76}" dt="2023-02-16T10:13:38.102" v="81" actId="47"/>
        <pc:sldMkLst>
          <pc:docMk/>
          <pc:sldMk cId="3077106271" sldId="469"/>
        </pc:sldMkLst>
      </pc:sldChg>
      <pc:sldChg chg="modSp new mod">
        <pc:chgData name="Lorenz A. Walter" userId="f0b34736-958b-40d0-b05e-67362fccc785" providerId="ADAL" clId="{0F0E9762-AC64-47EB-88F8-C15271126A76}" dt="2023-02-16T09:57:57.986" v="11"/>
        <pc:sldMkLst>
          <pc:docMk/>
          <pc:sldMk cId="2963878731" sldId="470"/>
        </pc:sldMkLst>
        <pc:spChg chg="mod">
          <ac:chgData name="Lorenz A. Walter" userId="f0b34736-958b-40d0-b05e-67362fccc785" providerId="ADAL" clId="{0F0E9762-AC64-47EB-88F8-C15271126A76}" dt="2023-02-16T09:57:57.986" v="11"/>
          <ac:spMkLst>
            <pc:docMk/>
            <pc:sldMk cId="2963878731" sldId="470"/>
            <ac:spMk id="2" creationId="{1B52058B-7EEB-FA70-BEF9-5E65BB1CA5BA}"/>
          </ac:spMkLst>
        </pc:spChg>
        <pc:spChg chg="mod">
          <ac:chgData name="Lorenz A. Walter" userId="f0b34736-958b-40d0-b05e-67362fccc785" providerId="ADAL" clId="{0F0E9762-AC64-47EB-88F8-C15271126A76}" dt="2023-02-16T09:57:35.299" v="10" actId="20577"/>
          <ac:spMkLst>
            <pc:docMk/>
            <pc:sldMk cId="2963878731" sldId="470"/>
            <ac:spMk id="3" creationId="{53D7A094-9687-674E-7389-79AC09BFFCA5}"/>
          </ac:spMkLst>
        </pc:spChg>
      </pc:sldChg>
      <pc:sldChg chg="modSp new mod">
        <pc:chgData name="Lorenz A. Walter" userId="f0b34736-958b-40d0-b05e-67362fccc785" providerId="ADAL" clId="{0F0E9762-AC64-47EB-88F8-C15271126A76}" dt="2023-02-16T09:59:34.362" v="17" actId="403"/>
        <pc:sldMkLst>
          <pc:docMk/>
          <pc:sldMk cId="4193269018" sldId="471"/>
        </pc:sldMkLst>
        <pc:spChg chg="mod">
          <ac:chgData name="Lorenz A. Walter" userId="f0b34736-958b-40d0-b05e-67362fccc785" providerId="ADAL" clId="{0F0E9762-AC64-47EB-88F8-C15271126A76}" dt="2023-02-16T09:58:44.083" v="14"/>
          <ac:spMkLst>
            <pc:docMk/>
            <pc:sldMk cId="4193269018" sldId="471"/>
            <ac:spMk id="2" creationId="{3B0D48F3-6B40-660F-C21E-44350E2CEAFC}"/>
          </ac:spMkLst>
        </pc:spChg>
        <pc:spChg chg="mod">
          <ac:chgData name="Lorenz A. Walter" userId="f0b34736-958b-40d0-b05e-67362fccc785" providerId="ADAL" clId="{0F0E9762-AC64-47EB-88F8-C15271126A76}" dt="2023-02-16T09:59:34.362" v="17" actId="403"/>
          <ac:spMkLst>
            <pc:docMk/>
            <pc:sldMk cId="4193269018" sldId="471"/>
            <ac:spMk id="3" creationId="{3BCB4762-1260-C44A-624F-E3AF00E8D2C6}"/>
          </ac:spMkLst>
        </pc:spChg>
      </pc:sldChg>
      <pc:sldChg chg="modSp new mod">
        <pc:chgData name="Lorenz A. Walter" userId="f0b34736-958b-40d0-b05e-67362fccc785" providerId="ADAL" clId="{0F0E9762-AC64-47EB-88F8-C15271126A76}" dt="2023-02-16T10:00:54.620" v="23" actId="403"/>
        <pc:sldMkLst>
          <pc:docMk/>
          <pc:sldMk cId="2342711082" sldId="472"/>
        </pc:sldMkLst>
        <pc:spChg chg="mod">
          <ac:chgData name="Lorenz A. Walter" userId="f0b34736-958b-40d0-b05e-67362fccc785" providerId="ADAL" clId="{0F0E9762-AC64-47EB-88F8-C15271126A76}" dt="2023-02-16T10:00:20.653" v="20"/>
          <ac:spMkLst>
            <pc:docMk/>
            <pc:sldMk cId="2342711082" sldId="472"/>
            <ac:spMk id="2" creationId="{22CA7DA3-5148-CBFE-641B-4DC7541AA554}"/>
          </ac:spMkLst>
        </pc:spChg>
        <pc:spChg chg="mod">
          <ac:chgData name="Lorenz A. Walter" userId="f0b34736-958b-40d0-b05e-67362fccc785" providerId="ADAL" clId="{0F0E9762-AC64-47EB-88F8-C15271126A76}" dt="2023-02-16T10:00:54.620" v="23" actId="403"/>
          <ac:spMkLst>
            <pc:docMk/>
            <pc:sldMk cId="2342711082" sldId="472"/>
            <ac:spMk id="3" creationId="{B95D2B13-932D-8A25-2A2B-B046C2C39CDA}"/>
          </ac:spMkLst>
        </pc:spChg>
      </pc:sldChg>
      <pc:sldChg chg="modSp new mod">
        <pc:chgData name="Lorenz A. Walter" userId="f0b34736-958b-40d0-b05e-67362fccc785" providerId="ADAL" clId="{0F0E9762-AC64-47EB-88F8-C15271126A76}" dt="2023-02-16T10:03:19.136" v="34" actId="20577"/>
        <pc:sldMkLst>
          <pc:docMk/>
          <pc:sldMk cId="47867369" sldId="473"/>
        </pc:sldMkLst>
        <pc:spChg chg="mod">
          <ac:chgData name="Lorenz A. Walter" userId="f0b34736-958b-40d0-b05e-67362fccc785" providerId="ADAL" clId="{0F0E9762-AC64-47EB-88F8-C15271126A76}" dt="2023-02-16T10:01:40.786" v="26"/>
          <ac:spMkLst>
            <pc:docMk/>
            <pc:sldMk cId="47867369" sldId="473"/>
            <ac:spMk id="2" creationId="{F4DE604C-D83B-83D9-399F-D367A1D6B613}"/>
          </ac:spMkLst>
        </pc:spChg>
        <pc:spChg chg="mod">
          <ac:chgData name="Lorenz A. Walter" userId="f0b34736-958b-40d0-b05e-67362fccc785" providerId="ADAL" clId="{0F0E9762-AC64-47EB-88F8-C15271126A76}" dt="2023-02-16T10:03:19.136" v="34" actId="20577"/>
          <ac:spMkLst>
            <pc:docMk/>
            <pc:sldMk cId="47867369" sldId="473"/>
            <ac:spMk id="3" creationId="{D2B4C4D0-5DB8-304C-BD28-1E529FFC9A35}"/>
          </ac:spMkLst>
        </pc:spChg>
      </pc:sldChg>
      <pc:sldChg chg="modSp new mod">
        <pc:chgData name="Lorenz A. Walter" userId="f0b34736-958b-40d0-b05e-67362fccc785" providerId="ADAL" clId="{0F0E9762-AC64-47EB-88F8-C15271126A76}" dt="2023-02-16T10:04:59.897" v="43" actId="27636"/>
        <pc:sldMkLst>
          <pc:docMk/>
          <pc:sldMk cId="1389856649" sldId="474"/>
        </pc:sldMkLst>
        <pc:spChg chg="mod">
          <ac:chgData name="Lorenz A. Walter" userId="f0b34736-958b-40d0-b05e-67362fccc785" providerId="ADAL" clId="{0F0E9762-AC64-47EB-88F8-C15271126A76}" dt="2023-02-16T10:04:09.745" v="37"/>
          <ac:spMkLst>
            <pc:docMk/>
            <pc:sldMk cId="1389856649" sldId="474"/>
            <ac:spMk id="2" creationId="{52C6BB99-3ECF-8E97-2980-995CB03098A2}"/>
          </ac:spMkLst>
        </pc:spChg>
        <pc:spChg chg="mod">
          <ac:chgData name="Lorenz A. Walter" userId="f0b34736-958b-40d0-b05e-67362fccc785" providerId="ADAL" clId="{0F0E9762-AC64-47EB-88F8-C15271126A76}" dt="2023-02-16T10:04:59.897" v="43" actId="27636"/>
          <ac:spMkLst>
            <pc:docMk/>
            <pc:sldMk cId="1389856649" sldId="474"/>
            <ac:spMk id="3" creationId="{AD14DC05-EEA8-BE4C-0EFF-E119129FC9EB}"/>
          </ac:spMkLst>
        </pc:spChg>
      </pc:sldChg>
      <pc:sldChg chg="modSp new mod">
        <pc:chgData name="Lorenz A. Walter" userId="f0b34736-958b-40d0-b05e-67362fccc785" providerId="ADAL" clId="{0F0E9762-AC64-47EB-88F8-C15271126A76}" dt="2023-02-16T10:07:02.385" v="54" actId="20577"/>
        <pc:sldMkLst>
          <pc:docMk/>
          <pc:sldMk cId="994115184" sldId="475"/>
        </pc:sldMkLst>
        <pc:spChg chg="mod">
          <ac:chgData name="Lorenz A. Walter" userId="f0b34736-958b-40d0-b05e-67362fccc785" providerId="ADAL" clId="{0F0E9762-AC64-47EB-88F8-C15271126A76}" dt="2023-02-16T10:05:47.603" v="46"/>
          <ac:spMkLst>
            <pc:docMk/>
            <pc:sldMk cId="994115184" sldId="475"/>
            <ac:spMk id="2" creationId="{8FB0B97C-416B-9E90-BA22-1230FFCF0687}"/>
          </ac:spMkLst>
        </pc:spChg>
        <pc:spChg chg="mod">
          <ac:chgData name="Lorenz A. Walter" userId="f0b34736-958b-40d0-b05e-67362fccc785" providerId="ADAL" clId="{0F0E9762-AC64-47EB-88F8-C15271126A76}" dt="2023-02-16T10:07:02.385" v="54" actId="20577"/>
          <ac:spMkLst>
            <pc:docMk/>
            <pc:sldMk cId="994115184" sldId="475"/>
            <ac:spMk id="3" creationId="{79676ADF-FF38-9F6E-B1CD-25690A6E92B7}"/>
          </ac:spMkLst>
        </pc:spChg>
      </pc:sldChg>
      <pc:sldChg chg="modSp new mod">
        <pc:chgData name="Lorenz A. Walter" userId="f0b34736-958b-40d0-b05e-67362fccc785" providerId="ADAL" clId="{0F0E9762-AC64-47EB-88F8-C15271126A76}" dt="2023-02-16T10:09:28.327" v="66" actId="20577"/>
        <pc:sldMkLst>
          <pc:docMk/>
          <pc:sldMk cId="536685561" sldId="476"/>
        </pc:sldMkLst>
        <pc:spChg chg="mod">
          <ac:chgData name="Lorenz A. Walter" userId="f0b34736-958b-40d0-b05e-67362fccc785" providerId="ADAL" clId="{0F0E9762-AC64-47EB-88F8-C15271126A76}" dt="2023-02-16T10:07:33.474" v="56"/>
          <ac:spMkLst>
            <pc:docMk/>
            <pc:sldMk cId="536685561" sldId="476"/>
            <ac:spMk id="2" creationId="{47FC9607-71DC-6665-F1F1-8225EC1EC9A0}"/>
          </ac:spMkLst>
        </pc:spChg>
        <pc:spChg chg="mod">
          <ac:chgData name="Lorenz A. Walter" userId="f0b34736-958b-40d0-b05e-67362fccc785" providerId="ADAL" clId="{0F0E9762-AC64-47EB-88F8-C15271126A76}" dt="2023-02-16T10:08:27.376" v="62" actId="313"/>
          <ac:spMkLst>
            <pc:docMk/>
            <pc:sldMk cId="536685561" sldId="476"/>
            <ac:spMk id="3" creationId="{7A5B299E-AD5B-5871-07D9-81D347C675D3}"/>
          </ac:spMkLst>
        </pc:spChg>
        <pc:spChg chg="mod">
          <ac:chgData name="Lorenz A. Walter" userId="f0b34736-958b-40d0-b05e-67362fccc785" providerId="ADAL" clId="{0F0E9762-AC64-47EB-88F8-C15271126A76}" dt="2023-02-16T10:09:28.327" v="66" actId="20577"/>
          <ac:spMkLst>
            <pc:docMk/>
            <pc:sldMk cId="536685561" sldId="476"/>
            <ac:spMk id="4" creationId="{E9FE8EC0-40D2-0C43-B1CB-9A3EB4099670}"/>
          </ac:spMkLst>
        </pc:spChg>
      </pc:sldChg>
      <pc:sldChg chg="modSp new mod">
        <pc:chgData name="Lorenz A. Walter" userId="f0b34736-958b-40d0-b05e-67362fccc785" providerId="ADAL" clId="{0F0E9762-AC64-47EB-88F8-C15271126A76}" dt="2023-02-16T10:11:23.409" v="73" actId="20577"/>
        <pc:sldMkLst>
          <pc:docMk/>
          <pc:sldMk cId="2548915326" sldId="477"/>
        </pc:sldMkLst>
        <pc:spChg chg="mod">
          <ac:chgData name="Lorenz A. Walter" userId="f0b34736-958b-40d0-b05e-67362fccc785" providerId="ADAL" clId="{0F0E9762-AC64-47EB-88F8-C15271126A76}" dt="2023-02-16T10:10:13.902" v="69"/>
          <ac:spMkLst>
            <pc:docMk/>
            <pc:sldMk cId="2548915326" sldId="477"/>
            <ac:spMk id="2" creationId="{B542D6A2-B0EB-3F66-900B-6A08898AA0BD}"/>
          </ac:spMkLst>
        </pc:spChg>
        <pc:spChg chg="mod">
          <ac:chgData name="Lorenz A. Walter" userId="f0b34736-958b-40d0-b05e-67362fccc785" providerId="ADAL" clId="{0F0E9762-AC64-47EB-88F8-C15271126A76}" dt="2023-02-16T10:11:23.409" v="73" actId="20577"/>
          <ac:spMkLst>
            <pc:docMk/>
            <pc:sldMk cId="2548915326" sldId="477"/>
            <ac:spMk id="3" creationId="{204C66CB-825A-1845-2028-E90BF67F3867}"/>
          </ac:spMkLst>
        </pc:spChg>
      </pc:sldChg>
      <pc:sldChg chg="modSp mod">
        <pc:chgData name="Lorenz A. Walter" userId="f0b34736-958b-40d0-b05e-67362fccc785" providerId="ADAL" clId="{0F0E9762-AC64-47EB-88F8-C15271126A76}" dt="2023-02-16T10:12:50.118" v="77" actId="20577"/>
        <pc:sldMkLst>
          <pc:docMk/>
          <pc:sldMk cId="149711319" sldId="478"/>
        </pc:sldMkLst>
        <pc:spChg chg="mod">
          <ac:chgData name="Lorenz A. Walter" userId="f0b34736-958b-40d0-b05e-67362fccc785" providerId="ADAL" clId="{0F0E9762-AC64-47EB-88F8-C15271126A76}" dt="2023-02-16T10:12:50.118" v="77" actId="20577"/>
          <ac:spMkLst>
            <pc:docMk/>
            <pc:sldMk cId="149711319" sldId="478"/>
            <ac:spMk id="3" creationId="{BF0BA2D8-6741-6985-8787-F55373A539F9}"/>
          </ac:spMkLst>
        </pc:spChg>
      </pc:sldChg>
      <pc:sldChg chg="modSp mod">
        <pc:chgData name="Lorenz A. Walter" userId="f0b34736-958b-40d0-b05e-67362fccc785" providerId="ADAL" clId="{0F0E9762-AC64-47EB-88F8-C15271126A76}" dt="2023-02-16T10:13:34.266" v="80" actId="27636"/>
        <pc:sldMkLst>
          <pc:docMk/>
          <pc:sldMk cId="2588200489" sldId="479"/>
        </pc:sldMkLst>
        <pc:spChg chg="mod">
          <ac:chgData name="Lorenz A. Walter" userId="f0b34736-958b-40d0-b05e-67362fccc785" providerId="ADAL" clId="{0F0E9762-AC64-47EB-88F8-C15271126A76}" dt="2023-02-16T10:13:34.266" v="80" actId="27636"/>
          <ac:spMkLst>
            <pc:docMk/>
            <pc:sldMk cId="2588200489" sldId="479"/>
            <ac:spMk id="3" creationId="{69FF1F7D-3D20-0A74-77B6-C4D19C8E2F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E06A-9B87-E2CF-D1FE-13C6626C8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2CB91-B236-7800-62B5-A6D27CF92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6CD58-6992-E475-CAE0-B5D0BA1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7BF81-536E-A7E4-3BD8-83A57A07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28684-F2E4-FAB9-BCB9-C891A570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8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C09B-AEDA-6B6C-A2E9-812FA203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86342-EA35-1BA2-2CFF-A05E39C54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95447-7EEF-86F0-9CF9-10CDF592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E61D-C42A-79FE-536B-4441C8E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8DE98-B0C1-0559-3193-47ED05AB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2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3268A-8868-24FA-94BD-AD7456E44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1CD4-2340-C82E-BFFE-E875C0C25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D6FA-5235-EA01-7CFC-EE47E717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037F-9075-869A-9EB0-D97D3083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1B2-999D-5A64-E18C-E00FECF6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45F8-E7C6-F3BD-799F-F8805DB9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FE8A-56F1-A952-EF3B-586EF143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1968-357C-0B58-73A2-6BFA08F8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78C9-E065-69BA-C42E-134EAC01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E5160-FB1F-8EF4-242F-F785E60E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250A-8A29-0D77-5B8D-64BB9C8B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0FFCC-BBC7-9F43-D81A-B80AF3F75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DDDD-CF73-B53A-C344-82450203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56FDC-948D-1903-200A-9E4D647C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198C0-3F42-B39B-28C6-F2FF36E4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6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0E8E-54C2-A31F-CEBE-5AC77578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16186-F5D4-3351-B25D-01375714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88F11-9C5F-96B9-2608-5C9D156A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FFC-1060-2143-24EC-F4886CD9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0C3BF-A946-7157-A315-0E331B59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8DE1F-16BC-64DC-DA51-AA34330E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404F-293D-B8A3-0D72-D1DA00E1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3D4EA-A07A-A685-84D4-1DB0C1EC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E1287-4E7B-7FDE-FF71-211C5D8C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FA248-2898-07C9-0ABD-D8F9212D9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336B8-15D7-7A54-892B-73DA84AC3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BD43A-4EF4-E4B1-4418-A571669B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0DAA3-4418-8E04-0DFB-02C57C9C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EEA65-83A2-ED68-3654-9BEE4B08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FCA1-9A36-B823-2004-D1C63808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3A27-785C-D81F-FE0F-D3DFFF73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20FAC-C34F-9B5A-18DC-F13B5DB5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54B76-04FC-9D0D-3A71-00890684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A14E7-7AEF-21D0-ACB3-171F0959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95CFB-44C5-C2D5-CF38-892CB0E6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0C3E-A72A-67F2-CE55-3C9FC02D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3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17D2-8D6A-0EBB-0444-A217FD96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DD6F-3FA4-898A-B813-15B8D5A4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4996D-D565-89E0-0928-1348508C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98D59-B79A-26B9-ABF0-00A51FEE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0B239-8DDB-7AAB-94D7-E461129E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BF75B-3552-DDB0-5AC0-80C6D5E6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9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671E-283D-A7DD-FAA1-AF42E5E7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31A7E-5168-7CE1-DBF4-27D4425D4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6E8ED-0818-B840-FB7E-9853E59AE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3A5D8-DF11-4E6E-F691-5BC6E99B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0523-82B5-6703-2FB7-94B6C1D1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F335-CDCF-D042-209D-9C7D6B15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96A77-C3D8-A163-8367-CEC895A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A5F8C-97BB-EB3D-1B18-296E3742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9F383-A2F0-C7FA-B99F-FDAF5FA4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211F-2A18-4FF9-8C6C-EFA54112E2A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830D-84E4-BF9F-95B1-3E3B9AE42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534A-5FCF-21B7-BB6C-5F7121F1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633-EB94-4387-BC44-F86FD49D0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2EB1-43B2-0B52-5621-B501D3F05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/>
              <a:t>European Social Policies 4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F30F-F085-A20D-83AF-B7BE5B24B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600"/>
              <a:t>Walter Lorenz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515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9607-71DC-6665-F1F1-8225EC1E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 roce 1989 – liberální konvergence nebo nové rozdělení?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299E-AD5B-5871-07D9-81D347C675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Liberalizace obchodních výměn</a:t>
            </a:r>
          </a:p>
          <a:p>
            <a:r>
              <a:rPr lang="en-GB"/>
              <a:t>Rozšíření Evropské unie, Schengenská dohoda</a:t>
            </a:r>
          </a:p>
          <a:p>
            <a:r>
              <a:rPr lang="en-GB"/>
              <a:t>Nadnárodní sociální sítěŽivotní styl „zdarma pro všechny“</a:t>
            </a:r>
          </a:p>
          <a:p>
            <a:r>
              <a:rPr lang="en-GB"/>
              <a:t>"konec ideologie“</a:t>
            </a:r>
          </a:p>
          <a:p>
            <a:r>
              <a:rPr lang="en-GB"/>
              <a:t>Postmoderní relativismus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E8EC0-40D2-0C43-B1CB-9A3EB40996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Znovuobjevení (lidového) nacionalismu</a:t>
            </a:r>
          </a:p>
          <a:p>
            <a:r>
              <a:rPr lang="en-GB"/>
              <a:t>Privatizace vytváří sociální rozdíly</a:t>
            </a:r>
          </a:p>
          <a:p>
            <a:r>
              <a:rPr lang="en-GB"/>
              <a:t>(politické) trvání na „faktech“ (v případě potřeby prostřednictvím „falešných zpráv“)</a:t>
            </a:r>
          </a:p>
          <a:p>
            <a:r>
              <a:rPr lang="en-GB"/>
              <a:t>Algoritmy pro filtrování toku informací</a:t>
            </a:r>
          </a:p>
        </p:txBody>
      </p:sp>
    </p:spTree>
    <p:extLst>
      <p:ext uri="{BB962C8B-B14F-4D97-AF65-F5344CB8AC3E}">
        <p14:creationId xmlns:p14="http://schemas.microsoft.com/office/powerpoint/2010/main" val="53668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D6A2-B0EB-3F66-900B-6A08898A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Plán obnovy pro Evropu „Nová generace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66CB-825A-1845-2028-E90BF67F3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Toto je NextGenerationEU. To je více než plán obnovy. Je to příležitost jednou za život vyjít z pandemie silnější, transformovat naše ekonomiky, vytvářet příležitosti a pracovní místa pro Evropu, kde chceme žít. Máme vše pro to, aby se tak stalo</a:t>
            </a:r>
          </a:p>
          <a:p>
            <a:r>
              <a:rPr lang="en-GB"/>
              <a:t>.Máme vizi, máme plán a dohodli jsme se, že společně investujeme 806,9 miliard EUR*</a:t>
            </a:r>
          </a:p>
          <a:p>
            <a:r>
              <a:rPr lang="en-GB"/>
              <a:t>.Nyní je čas pustit se do práce, udělat Evropu zelenější, digitálnější a odolnější.</a:t>
            </a:r>
          </a:p>
          <a:p>
            <a:r>
              <a:rPr lang="en-GB"/>
              <a:t>https://commission.europa.eu/strategy-and-policy/recovery-plan-europe_en#the-largest-stimulus-package-ever</a:t>
            </a:r>
          </a:p>
        </p:txBody>
      </p:sp>
    </p:spTree>
    <p:extLst>
      <p:ext uri="{BB962C8B-B14F-4D97-AF65-F5344CB8AC3E}">
        <p14:creationId xmlns:p14="http://schemas.microsoft.com/office/powerpoint/2010/main" val="254891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67AF-F5C7-CE77-FBC4-4E88F685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/>
              <a:t>Brexit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A2D8-6741-6985-8787-F55373A53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u="none" strike="noStrike" baseline="0">
                <a:latin typeface="DejaVuSansCondensed"/>
              </a:rPr>
              <a:t>Ve výsledku referenda ve Spojeném království v roce 2016 hrála hlavní roli skutečnost, že výhody jednotného trhu se automaticky nedostanou do znevýhodněných regionů a sociálních skupin. </a:t>
            </a:r>
          </a:p>
          <a:p>
            <a:pPr marL="0" indent="0" algn="l">
              <a:buNone/>
            </a:pPr>
            <a:r>
              <a:rPr lang="en-US" sz="2800" b="0" i="0" u="none" strike="noStrike" baseline="0">
                <a:latin typeface="DejaVuSansCondensed"/>
              </a:rPr>
              <a:t> Angličané mimo metropolitní oblasti se cítili politicky a ekonomicky zbaveni volebního práva, zatímco UKIP, posílena egocentrickými konzervativními politiky, zajistila, že jejich frustrace bude směřovat do Bruselu, nikoli do Londýna a zejména do Westminsteru.</a:t>
            </a:r>
          </a:p>
          <a:p>
            <a:pPr marL="0" indent="0" algn="l">
              <a:buNone/>
            </a:pPr>
            <a:r>
              <a:rPr lang="en-US" sz="2800" b="0" i="0" u="none" strike="noStrike" baseline="0">
                <a:latin typeface="DejaVuSansCondensed"/>
              </a:rPr>
              <a:t>Na rozdíl od stereotypů UKIP nezažili Britové „příliš sociální“ EU, ale naopak, díky vládám Spojeného království, které se zdržely využívání finančních nástrojů EU..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D941-991E-796A-08F9-E769295B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Picketty et al. proposal 2018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1F7D-3D20-0A74-77B6-C4D19C8E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/>
              <a:t>„Náš kontinent se nyní ocitá mezi politickými hnutími, jejichž jediným programem je hon na cizince a uprchlíky, program, který nyní začali realizovat; a na druhé straně strany, které si říkají evropské, ale které si v podstatě nadále představují, že k definování politického projektu stačí čistý a tvrdý liberalismus a zobecněná konkurence všech (států, firem, území, jednotlivců), aniž by si uvědomovaly, že je právě nedostatek sociálních ambicí, který živí pocit opuštěnosti.“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58820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B3D05-3CCD-88DC-D457-29AACBF2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93" y="1541175"/>
            <a:ext cx="5112013" cy="4730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61F19-EE53-A6EF-9D82-5951C12F6F6B}"/>
              </a:ext>
            </a:extLst>
          </p:cNvPr>
          <p:cNvSpPr txBox="1"/>
          <p:nvPr/>
        </p:nvSpPr>
        <p:spPr>
          <a:xfrm>
            <a:off x="1107742" y="382137"/>
            <a:ext cx="997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/>
              <a:t>Current EU support Programmes (post-Covid) in EURO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81700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5C8B5-06CE-ACB2-5FD4-DDAFF708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4" y="472267"/>
            <a:ext cx="5634966" cy="59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3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53E9C-117D-3F69-50D2-743A558E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9" y="1063503"/>
            <a:ext cx="7626742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089A5-4566-3E23-6060-EAE286EF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50" y="821021"/>
            <a:ext cx="11170099" cy="52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9E905-1E5E-810D-1C02-42FCDBD2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9" y="760863"/>
            <a:ext cx="11120761" cy="53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220219-FA98-394D-F2BA-22025817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59920"/>
            <a:ext cx="11013743" cy="68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058B-7EEB-FA70-BEF9-5E65BB1C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Priorita hospodářské před sociální politikou – Lisabonská smlouva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A094-9687-674E-7389-79AC09BF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/>
              <a:t>Členské státy koordinují své hospodářské politiky v rámci Unie (…). </a:t>
            </a:r>
          </a:p>
          <a:p>
            <a:pPr marL="514350" indent="-514350">
              <a:buAutoNum type="arabicPeriod"/>
            </a:pPr>
            <a:r>
              <a:rPr lang="en-GB"/>
              <a:t>Unie přijme opatření k zajištění koordinace politik zaměstnanosti členských států (…).  </a:t>
            </a:r>
          </a:p>
          <a:p>
            <a:pPr marL="514350" indent="-514350">
              <a:buAutoNum type="arabicPeriod"/>
            </a:pPr>
            <a:r>
              <a:rPr lang="en-GB"/>
              <a:t>Unie může vyvíjet iniciativy k zajištění koordinace sociálních politik členských států“. Způsob, jakým jsou formulovány tři odstavce, ukazuje hierarchii, která upřednostňuje hospodářské politiky před politikami zaměstnanosti a zejména před sociálními politikami.</a:t>
            </a:r>
          </a:p>
        </p:txBody>
      </p:sp>
    </p:spTree>
    <p:extLst>
      <p:ext uri="{BB962C8B-B14F-4D97-AF65-F5344CB8AC3E}">
        <p14:creationId xmlns:p14="http://schemas.microsoft.com/office/powerpoint/2010/main" val="296387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7CC42-2A72-03FC-0F65-8DF5487DC6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7796" y="323216"/>
            <a:ext cx="10713493" cy="6289056"/>
          </a:xfrm>
        </p:spPr>
      </p:pic>
    </p:spTree>
    <p:extLst>
      <p:ext uri="{BB962C8B-B14F-4D97-AF65-F5344CB8AC3E}">
        <p14:creationId xmlns:p14="http://schemas.microsoft.com/office/powerpoint/2010/main" val="37808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48F3-6B40-660F-C21E-44350E2C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Nerovnováha východ-západ a sociální otázka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4762-1260-C44A-624F-E3AF00E8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/>
              <a:t>Rozšíření EU na východ vyvolalo otázky o proveditelnosti sociální Evropy, protože vytvořilo geografickou propast v Evropě, pokud jde o produktivitu a úroveň mezd. Kola rozšiřování způsobila, že EU je mnohem nevyváženější a heterogennější ve srovnání s jejím předchůdcem, Evropským hospodářským společenstvím, což samo o sobě může být považováno za překážku hlubokého sociálního rozměru, ať už vyžaduje více společných právních předpisů nebo společné fondy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26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A3-5148-CBFE-641B-4DC7541A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"konvergence?"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2B13-932D-8A25-2A2B-B046C2C3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/>
              <a:t>ti, kdo věří, že všechny problémy na východě budou pomalu vyřešeny tím, že zažijí vyšší než průměrný růst HDP, se musí podívat za údaje o růstu HDP a vidět rozdíly ve zdravotním stavu, očekávané délce života a zejména mimořádný pokles počtu obyvatel ve východních členských státech a zejména jejich východnější regiony.Zdá se, že ekonomická konvergence probíhá současně s divergenci ohledně politických hodnot a sociálních modelů.</a:t>
            </a:r>
          </a:p>
        </p:txBody>
      </p:sp>
    </p:spTree>
    <p:extLst>
      <p:ext uri="{BB962C8B-B14F-4D97-AF65-F5344CB8AC3E}">
        <p14:creationId xmlns:p14="http://schemas.microsoft.com/office/powerpoint/2010/main" val="23427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604C-D83B-83D9-399F-D367A1D6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Eurozóna – větší integrace Sever-Jih?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C4D0-5DB8-304C-BD28-1E529FFC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dramatické rozdíly mezi severem a jihem, pokud jde o míru nezaměstnanosti a chudoby. „Krize eurozóny kriticky odhalila naivní politikupoužívaná teorie prohlubování evropské hospodářské vzájemné závislosti bez adekvátní záchranné sítě“.</a:t>
            </a:r>
          </a:p>
          <a:p>
            <a:pPr marL="0" indent="0">
              <a:buNone/>
            </a:pPr>
            <a:r>
              <a:rPr lang="en-GB"/>
              <a:t>Vysoká míra nezaměstnanosti mladých lidí ve Španělsku a vysoká míra NEET v Itálii v letech 2011-3 dramaticky vzrostly</a:t>
            </a:r>
          </a:p>
          <a:p>
            <a:pPr marL="0" indent="0">
              <a:buNone/>
            </a:pPr>
            <a:r>
              <a:rPr lang="en-GB"/>
              <a:t>Neschopnost Řecka vypořádat se se sociálními důsledky bankovní a fiskální krize byla ještě markantnější, s mimořádným nárůstem příjmové nerovnosti a materiální deprivace.</a:t>
            </a:r>
          </a:p>
        </p:txBody>
      </p:sp>
    </p:spTree>
    <p:extLst>
      <p:ext uri="{BB962C8B-B14F-4D97-AF65-F5344CB8AC3E}">
        <p14:creationId xmlns:p14="http://schemas.microsoft.com/office/powerpoint/2010/main" val="478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A55F-9FAA-4BD2-BEC4-FE4C8B90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94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de-AT"/>
              <a:t>EU response to national debt crisis 2008</a:t>
            </a:r>
            <a:br>
              <a:rPr lang="de-AT"/>
            </a:br>
            <a:r>
              <a:rPr lang="de-AT"/>
              <a:t>„Excessive Deficit Procedure</a:t>
            </a:r>
            <a:r>
              <a:rPr lang="de-AT" sz="3200"/>
              <a:t>“</a:t>
            </a:r>
            <a:br>
              <a:rPr lang="de-AT" sz="3200"/>
            </a:br>
            <a:r>
              <a:rPr lang="de-AT" sz="3200"/>
              <a:t> (all except Estonia, Luxembourg and Sweden.)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7962-7685-4C56-B7C1-6E7B222A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In Greece and Cyprus, all welfare sectors have been affected. The economic crisis and austerity policies have had a catastrophic impact on people’s income and on poverty. </a:t>
            </a:r>
          </a:p>
          <a:p>
            <a:pPr marL="0" indent="0">
              <a:buNone/>
            </a:pPr>
            <a:r>
              <a:rPr lang="en-US"/>
              <a:t>The social protection system has been dismantled and families reappear as the only existing safety net </a:t>
            </a:r>
          </a:p>
          <a:p>
            <a:pPr marL="0" indent="0">
              <a:buNone/>
            </a:pPr>
            <a:r>
              <a:rPr lang="en-US"/>
              <a:t>In Portugal, provision of public services, especially in healthcare and education, has been cut down. Structural reforms regarding labour market flexibility were imposed.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9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BB99-3ECF-8E97-2980-995CB030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Sociální politika EU a finanční krize v roce 2008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DC05-EEA8-BE4C-0EFF-E119129F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„Krize ukázala posilování již existujícího napětí mezi ekonomickou integrací a sociální dimenzí. Na jedné straně se EU zaměřuje na větší sbližování v otázkách sociálního zabezpečení a sociálních politik a podporuje zejména nové členské státy; ale na druhou stranu má k dispozici jen málo nástrojů spíše slabé povahy. Členské státy musí jednat v rámci omezení způsobených krizí, zejména těch, na které se vztahuje makroekonomický ozdravný program (ECB, ES a MMF) a/nebo na které se vztahuje postup při nadměrném schodku. V důsledku toho se rozdíly uvnitř EU a mezi členskými státy nesmírně zvětšují“</a:t>
            </a:r>
          </a:p>
          <a:p>
            <a:pPr marL="0" indent="0">
              <a:buNone/>
            </a:pPr>
            <a:r>
              <a:rPr lang="en-GB"/>
              <a:t>.Kerschen, N., &amp; Sweeney, M. (2016). Šance a limity evropské sociální integrace BT - Výzvy pro evropské systémy sociálního zabezpečení </a:t>
            </a:r>
          </a:p>
          <a:p>
            <a:pPr marL="0" indent="0">
              <a:buNone/>
            </a:pPr>
            <a:r>
              <a:rPr lang="en-GB"/>
              <a:t>(K. Schubert, P. de Villota, &amp; J. Kuhlmann, eds.). https://doi.org/10.1007/978-3-319-07680-5_36</a:t>
            </a:r>
          </a:p>
        </p:txBody>
      </p:sp>
    </p:spTree>
    <p:extLst>
      <p:ext uri="{BB962C8B-B14F-4D97-AF65-F5344CB8AC3E}">
        <p14:creationId xmlns:p14="http://schemas.microsoft.com/office/powerpoint/2010/main" val="138985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90C63-D4C7-4C6E-A7F0-943EDD11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000"/>
              <a:t>EU policies correspond to the </a:t>
            </a:r>
            <a:br>
              <a:rPr lang="en-GB" altLang="en-US" sz="4000"/>
            </a:br>
            <a:r>
              <a:rPr lang="en-GB" altLang="en-US" sz="4000"/>
              <a:t>2</a:t>
            </a:r>
            <a:r>
              <a:rPr lang="en-GB" altLang="en-US" sz="4000" baseline="30000"/>
              <a:t>nd</a:t>
            </a:r>
            <a:r>
              <a:rPr lang="en-GB" altLang="en-US" sz="4000"/>
              <a:t> </a:t>
            </a:r>
            <a:r>
              <a:rPr lang="en-GB" altLang="en-US" sz="4000" dirty="0"/>
              <a:t>‘</a:t>
            </a:r>
            <a:r>
              <a:rPr lang="en-GB" altLang="en-US" sz="4000" dirty="0" err="1"/>
              <a:t>disembedding</a:t>
            </a:r>
            <a:r>
              <a:rPr lang="en-GB" altLang="en-US" sz="4000" dirty="0"/>
              <a:t>’ of social relations since 1980s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9B1BF-43D3-4DA8-9E14-0269A3D8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ea typeface="+mn-ea"/>
                <a:cs typeface="+mn-cs"/>
              </a:rPr>
              <a:t>Nation state monopoly position in defining social integration conditions is being challenged at both supra- and sub-national level</a:t>
            </a:r>
          </a:p>
          <a:p>
            <a:pPr>
              <a:defRPr/>
            </a:pPr>
            <a:r>
              <a:rPr lang="en-GB" dirty="0">
                <a:ea typeface="+mn-ea"/>
                <a:cs typeface="+mn-cs"/>
              </a:rPr>
              <a:t>Demographic changes linked to economic pressures create added mobility</a:t>
            </a:r>
          </a:p>
          <a:p>
            <a:pPr>
              <a:defRPr/>
            </a:pPr>
            <a:r>
              <a:rPr lang="en-GB" dirty="0">
                <a:ea typeface="+mn-ea"/>
                <a:cs typeface="+mn-cs"/>
              </a:rPr>
              <a:t>Social relationships become temporary (growth in singles households)</a:t>
            </a:r>
          </a:p>
          <a:p>
            <a:pPr>
              <a:defRPr/>
            </a:pPr>
            <a:r>
              <a:rPr lang="en-GB" dirty="0">
                <a:ea typeface="+mn-ea"/>
                <a:cs typeface="+mn-cs"/>
              </a:rPr>
              <a:t>Privatisation of social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B97C-416B-9E90-BA22-1230FFCF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Politiky EU odpovídají druhému „odstranění“ sociálních vztahů od 80. let 20. století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6ADF-FF38-9F6E-B1CD-25690A6E9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Monopolní postavení národního státu při definování podmínek sociální integrace je zpochybňováno jak na nadnárodní, tak na nižší úrovni.</a:t>
            </a:r>
          </a:p>
          <a:p>
            <a:r>
              <a:rPr lang="en-GB"/>
              <a:t>Demografické změny spojené s ekonomickými tlaky vytvářejí další mobilitu</a:t>
            </a:r>
          </a:p>
          <a:p>
            <a:r>
              <a:rPr lang="en-GB"/>
              <a:t>Sociální vztahy se stávají dočasné (růst v domácnostech jednotlivců)</a:t>
            </a:r>
          </a:p>
          <a:p>
            <a:r>
              <a:rPr lang="en-GB"/>
              <a:t>Privatizace společenské odpovědnosti</a:t>
            </a:r>
          </a:p>
        </p:txBody>
      </p:sp>
    </p:spTree>
    <p:extLst>
      <p:ext uri="{BB962C8B-B14F-4D97-AF65-F5344CB8AC3E}">
        <p14:creationId xmlns:p14="http://schemas.microsoft.com/office/powerpoint/2010/main" val="99411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1052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DejaVuSansCondensed</vt:lpstr>
      <vt:lpstr>Office Theme</vt:lpstr>
      <vt:lpstr>European Social Policies 4</vt:lpstr>
      <vt:lpstr>Priorita hospodářské před sociální politikou – Lisabonská smlouva</vt:lpstr>
      <vt:lpstr>Nerovnováha východ-západ a sociální otázka</vt:lpstr>
      <vt:lpstr>"konvergence?"</vt:lpstr>
      <vt:lpstr>Eurozóna – větší integrace Sever-Jih?</vt:lpstr>
      <vt:lpstr>EU response to national debt crisis 2008 „Excessive Deficit Procedure“  (all except Estonia, Luxembourg and Sweden.)</vt:lpstr>
      <vt:lpstr>Sociální politika EU a finanční krize v roce 2008</vt:lpstr>
      <vt:lpstr>EU policies correspond to the  2nd ‘disembedding’ of social relations since 1980s</vt:lpstr>
      <vt:lpstr>Politiky EU odpovídají druhému „odstranění“ sociálních vztahů od 80. let 20. století</vt:lpstr>
      <vt:lpstr>Po roce 1989 – liberální konvergence nebo nové rozdělení?</vt:lpstr>
      <vt:lpstr>Plán obnovy pro Evropu „Nová generace EU</vt:lpstr>
      <vt:lpstr>Brexit</vt:lpstr>
      <vt:lpstr>Picketty et al. proposal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Social Policies 4</dc:title>
  <dc:creator>Lorenz A. Walter</dc:creator>
  <cp:lastModifiedBy>Lorenz A. Walter</cp:lastModifiedBy>
  <cp:revision>2</cp:revision>
  <dcterms:created xsi:type="dcterms:W3CDTF">2023-02-16T09:50:39Z</dcterms:created>
  <dcterms:modified xsi:type="dcterms:W3CDTF">2023-02-16T10:13:41Z</dcterms:modified>
</cp:coreProperties>
</file>