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95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3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75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85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80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78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15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59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1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4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7A1C6-22D9-42D0-93E7-754CC4327BA5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9360-3443-4DF8-A1DA-43162C036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327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PŘIDANÁ HODNOTA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5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PŘIDANÉ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Přidaná hodnota z pohledu firmy je rozdíl </a:t>
            </a:r>
            <a:r>
              <a:rPr lang="cs-CZ" dirty="0"/>
              <a:t>mezi příjmem </a:t>
            </a:r>
            <a:r>
              <a:rPr lang="cs-CZ" dirty="0" smtClean="0"/>
              <a:t>z</a:t>
            </a:r>
            <a:r>
              <a:rPr lang="cs-CZ" dirty="0"/>
              <a:t> prodeje a náklady na zajištění materiálu a </a:t>
            </a:r>
            <a:r>
              <a:rPr lang="cs-CZ" dirty="0" smtClean="0"/>
              <a:t>služeb.</a:t>
            </a:r>
          </a:p>
          <a:p>
            <a:r>
              <a:rPr lang="cs-CZ" dirty="0" smtClean="0"/>
              <a:t>Přidaná </a:t>
            </a:r>
            <a:r>
              <a:rPr lang="cs-CZ" dirty="0"/>
              <a:t>hodnota v národním rozsahu je vyjádřena jako </a:t>
            </a:r>
            <a:r>
              <a:rPr lang="cs-CZ" dirty="0" smtClean="0"/>
              <a:t>HDP.</a:t>
            </a:r>
          </a:p>
          <a:p>
            <a:r>
              <a:rPr lang="cs-CZ" dirty="0" smtClean="0"/>
              <a:t>Hodnotu </a:t>
            </a:r>
            <a:r>
              <a:rPr lang="cs-CZ" dirty="0"/>
              <a:t>pro zákazníka můžeme vyjádřit poměrem užitek/náklady.</a:t>
            </a:r>
          </a:p>
        </p:txBody>
      </p:sp>
    </p:spTree>
    <p:extLst>
      <p:ext uri="{BB962C8B-B14F-4D97-AF65-F5344CB8AC3E}">
        <p14:creationId xmlns:p14="http://schemas.microsoft.com/office/powerpoint/2010/main" val="35751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Stream</a:t>
            </a:r>
            <a:r>
              <a:rPr lang="cs-CZ" dirty="0" smtClean="0"/>
              <a:t> </a:t>
            </a:r>
            <a:r>
              <a:rPr lang="cs-CZ" dirty="0" err="1" smtClean="0"/>
              <a:t>Mapping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891" y="1690688"/>
            <a:ext cx="8423564" cy="478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Blueprint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073" y="1590532"/>
            <a:ext cx="9673186" cy="509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2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49</Words>
  <Application>Microsoft Office PowerPoint</Application>
  <PresentationFormat>Širokoúhlá obrazovka</PresentationFormat>
  <Paragraphs>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PŘIDANÁ HODNOTA</vt:lpstr>
      <vt:lpstr>DEFINICE PŘIDANÉ HODNOTY</vt:lpstr>
      <vt:lpstr>Value Stream Mapping</vt:lpstr>
      <vt:lpstr>Service Blueprint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PŘIDANÁ HODNOTA</dc:title>
  <dc:creator>Matěj Lejsal</dc:creator>
  <cp:lastModifiedBy>Matěj Lejsal</cp:lastModifiedBy>
  <cp:revision>5</cp:revision>
  <dcterms:created xsi:type="dcterms:W3CDTF">2022-02-14T08:42:09Z</dcterms:created>
  <dcterms:modified xsi:type="dcterms:W3CDTF">2023-02-13T09:09:34Z</dcterms:modified>
</cp:coreProperties>
</file>