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57" r:id="rId5"/>
    <p:sldId id="258" r:id="rId6"/>
    <p:sldId id="262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952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35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586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287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52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00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6522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314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44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52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12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0A4BD-2122-4EBC-9624-684300D0DBEF}" type="datetimeFigureOut">
              <a:rPr lang="cs-CZ" smtClean="0"/>
              <a:t>13.12.2022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F5448-6AEC-45CB-A37D-7CB30B618C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5577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rirucka.ujc.cas.cz/?slovo=dialek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korpus.cz/doku.php/cnk:dialekt" TargetMode="External"/><Relationship Id="rId2" Type="http://schemas.openxmlformats.org/officeDocument/2006/relationships/hyperlink" Target="https://korpus.cz/mapk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korpus.cz/doku.php/cnk:ortofo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korpus.cz/proskol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00B0F0"/>
                </a:solidFill>
              </a:rPr>
              <a:t>Korpus a jiné disciplíny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8498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související lingvistické obory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korpusový přístup v současnosti využívá také:</a:t>
            </a:r>
          </a:p>
          <a:p>
            <a:r>
              <a:rPr lang="cs-CZ" dirty="0"/>
              <a:t>lexikografie</a:t>
            </a:r>
          </a:p>
          <a:p>
            <a:r>
              <a:rPr lang="cs-CZ" dirty="0"/>
              <a:t>cizojazyčná pedagogika (tvorba učebnic)</a:t>
            </a:r>
          </a:p>
          <a:p>
            <a:r>
              <a:rPr lang="cs-CZ" dirty="0"/>
              <a:t>dialektologie</a:t>
            </a:r>
          </a:p>
          <a:p>
            <a:r>
              <a:rPr lang="cs-CZ" dirty="0"/>
              <a:t>sociolingvistika</a:t>
            </a:r>
          </a:p>
          <a:p>
            <a:r>
              <a:rPr lang="cs-CZ" dirty="0"/>
              <a:t>psycholingvistika</a:t>
            </a:r>
          </a:p>
          <a:p>
            <a:r>
              <a:rPr lang="cs-CZ" dirty="0"/>
              <a:t>forenzní lingvistika</a:t>
            </a:r>
          </a:p>
          <a:p>
            <a:r>
              <a:rPr lang="cs-CZ" dirty="0"/>
              <a:t>studie jazykové variability </a:t>
            </a:r>
          </a:p>
          <a:p>
            <a:r>
              <a:rPr lang="cs-CZ" dirty="0"/>
              <a:t>studie akvizice jazyka</a:t>
            </a:r>
          </a:p>
        </p:txBody>
      </p:sp>
    </p:spTree>
    <p:extLst>
      <p:ext uri="{BB962C8B-B14F-4D97-AF65-F5344CB8AC3E}">
        <p14:creationId xmlns:p14="http://schemas.microsoft.com/office/powerpoint/2010/main" val="311481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LEXIKOGRAFIE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propojení příručky (heslo dialekt: </a:t>
            </a:r>
            <a:r>
              <a:rPr lang="cs-CZ" dirty="0">
                <a:hlinkClick r:id="rId2"/>
              </a:rPr>
              <a:t>https://prirucka.ujc.cas.cz/?slovo=dialekt</a:t>
            </a:r>
            <a:r>
              <a:rPr lang="cs-CZ" dirty="0"/>
              <a:t>) s ČNK</a:t>
            </a:r>
          </a:p>
          <a:p>
            <a:r>
              <a:rPr lang="cs-CZ" dirty="0"/>
              <a:t>Moderní slovník těžko dělat bez korpusu!</a:t>
            </a:r>
          </a:p>
        </p:txBody>
      </p:sp>
    </p:spTree>
    <p:extLst>
      <p:ext uri="{BB962C8B-B14F-4D97-AF65-F5344CB8AC3E}">
        <p14:creationId xmlns:p14="http://schemas.microsoft.com/office/powerpoint/2010/main" val="2543764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dirty="0"/>
              <a:t>DIALEKTOLOGIE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544616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aplikace </a:t>
            </a:r>
            <a:r>
              <a:rPr lang="cs-CZ" b="1" dirty="0"/>
              <a:t>Mapka</a:t>
            </a:r>
            <a:r>
              <a:rPr lang="cs-CZ" dirty="0"/>
              <a:t> je webová aplikace dostupná bez registrace na adrese: </a:t>
            </a:r>
            <a:r>
              <a:rPr lang="cs-CZ" b="1" dirty="0">
                <a:hlinkClick r:id="rId2" tooltip="https://korpus.cz/mapka/"/>
              </a:rPr>
              <a:t>https://korpus.cz/mapka/</a:t>
            </a:r>
            <a:endParaRPr lang="cs-CZ" dirty="0"/>
          </a:p>
          <a:p>
            <a:r>
              <a:rPr lang="cs-CZ" dirty="0"/>
              <a:t>doplněk ke korpusům </a:t>
            </a:r>
            <a:r>
              <a:rPr lang="cs-CZ" b="1" dirty="0"/>
              <a:t>mluvené</a:t>
            </a:r>
            <a:r>
              <a:rPr lang="cs-CZ" dirty="0"/>
              <a:t> češtiny</a:t>
            </a:r>
          </a:p>
          <a:p>
            <a:r>
              <a:rPr lang="cs-CZ" dirty="0"/>
              <a:t>zobrazení lokalit vztahujících se ke korpusu </a:t>
            </a:r>
            <a:r>
              <a:rPr lang="cs-CZ" dirty="0">
                <a:hlinkClick r:id="rId3" tooltip="cnk:dialekt"/>
              </a:rPr>
              <a:t>DIALEKT</a:t>
            </a:r>
            <a:r>
              <a:rPr lang="cs-CZ" dirty="0"/>
              <a:t> na </a:t>
            </a:r>
            <a:r>
              <a:rPr lang="cs-CZ" b="1" dirty="0"/>
              <a:t>interaktivní mapě České republiky</a:t>
            </a:r>
            <a:endParaRPr lang="cs-CZ" dirty="0"/>
          </a:p>
          <a:p>
            <a:r>
              <a:rPr lang="cs-CZ" dirty="0"/>
              <a:t>v další fázi budou připojena i data z jiných korpusů mluvené češtiny, např. </a:t>
            </a:r>
            <a:r>
              <a:rPr lang="cs-CZ" dirty="0">
                <a:hlinkClick r:id="rId4" tooltip="cnk:ortofon"/>
              </a:rPr>
              <a:t>ORTOFON</a:t>
            </a:r>
            <a:endParaRPr lang="cs-CZ" dirty="0"/>
          </a:p>
          <a:p>
            <a:r>
              <a:rPr lang="cs-CZ" dirty="0"/>
              <a:t>přehledy </a:t>
            </a:r>
            <a:r>
              <a:rPr lang="cs-CZ" b="1" dirty="0"/>
              <a:t>charakteristických nářečních rysů</a:t>
            </a:r>
            <a:r>
              <a:rPr lang="cs-CZ" dirty="0"/>
              <a:t> příslušící 3 regionům (Čechy, Morava a Slezsko) a 8 základním nářečním oblastem </a:t>
            </a:r>
          </a:p>
          <a:p>
            <a:r>
              <a:rPr lang="cs-CZ" dirty="0"/>
              <a:t>zejmé­na </a:t>
            </a:r>
            <a:r>
              <a:rPr lang="cs-CZ" b="1" dirty="0"/>
              <a:t>rysy hlás­ko­slov­né a tva­ro­slov­né</a:t>
            </a:r>
          </a:p>
          <a:p>
            <a:r>
              <a:rPr lang="cs-CZ" dirty="0"/>
              <a:t>pří­kla­dy ná­řeč­ních jevů byly vy­bí­rá­ny pře­de­vším z ak­tu­ál­ní ver­ze kor­pu­su DIALEKT, do­plň­ko­vě i z pře­pi­sů, kte­ré bu­dou zve­řej­ně­ny v dal­ší ver­zi kor­pu­su</a:t>
            </a:r>
          </a:p>
          <a:p>
            <a:r>
              <a:rPr lang="cs-CZ" dirty="0"/>
              <a:t>pro každou oblast byla vybrána jedna ukázka ze </a:t>
            </a:r>
            <a:r>
              <a:rPr lang="cs-CZ" b="1" dirty="0"/>
              <a:t>staré časové vrstvy sběru</a:t>
            </a:r>
            <a:r>
              <a:rPr lang="cs-CZ" dirty="0"/>
              <a:t> (od 50. let do 80. let 20. stol.) a jedna z </a:t>
            </a:r>
            <a:r>
              <a:rPr lang="cs-CZ" b="1" dirty="0"/>
              <a:t>nové časové vrstvy sběru</a:t>
            </a:r>
            <a:r>
              <a:rPr lang="cs-CZ" dirty="0"/>
              <a:t> (od 90. let 20. stol. do současnosti)</a:t>
            </a:r>
          </a:p>
        </p:txBody>
      </p:sp>
    </p:spTree>
    <p:extLst>
      <p:ext uri="{BB962C8B-B14F-4D97-AF65-F5344CB8AC3E}">
        <p14:creationId xmlns:p14="http://schemas.microsoft.com/office/powerpoint/2010/main" val="226293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Valentina Dani – žákovské korpusy, akvizice jazyka (zejména S2)</a:t>
            </a:r>
          </a:p>
          <a:p>
            <a:pPr marL="0" indent="0">
              <a:buNone/>
            </a:pPr>
            <a:r>
              <a:rPr lang="cs-CZ" dirty="0"/>
              <a:t>ICLFI – </a:t>
            </a:r>
            <a:r>
              <a:rPr lang="cs-CZ" dirty="0" err="1"/>
              <a:t>Oulu</a:t>
            </a: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44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VE VÝUCE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Pro školy - </a:t>
            </a:r>
            <a:r>
              <a:rPr lang="cs-CZ" dirty="0" err="1"/>
              <a:t>repozitář</a:t>
            </a:r>
            <a:r>
              <a:rPr lang="cs-CZ" dirty="0"/>
              <a:t> korpusových cvičení</a:t>
            </a:r>
          </a:p>
          <a:p>
            <a:r>
              <a:rPr lang="cs-CZ" dirty="0">
                <a:hlinkClick r:id="rId2"/>
              </a:rPr>
              <a:t>https://korpus.cz/proskoly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032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Nelingvistické obory využívající korpus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literární věda (korpusy jednotlivých autorů, žánrů…)</a:t>
            </a:r>
          </a:p>
          <a:p>
            <a:r>
              <a:rPr lang="cs-CZ" dirty="0"/>
              <a:t>sociologie (diskurz) </a:t>
            </a:r>
          </a:p>
          <a:p>
            <a:r>
              <a:rPr lang="cs-CZ" dirty="0"/>
              <a:t>politologie (diskurz) </a:t>
            </a:r>
          </a:p>
          <a:p>
            <a:r>
              <a:rPr lang="cs-CZ" dirty="0"/>
              <a:t>historie (diskurz)</a:t>
            </a:r>
          </a:p>
          <a:p>
            <a:r>
              <a:rPr lang="cs-CZ" dirty="0"/>
              <a:t>psychologie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74139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337</Words>
  <Application>Microsoft Office PowerPoint</Application>
  <PresentationFormat>Předvádění na obrazovce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Korpus a jiné disciplíny</vt:lpstr>
      <vt:lpstr>Další související lingvistické obory</vt:lpstr>
      <vt:lpstr>LEXIKOGRAFIE</vt:lpstr>
      <vt:lpstr>DIALEKTOLOGIE</vt:lpstr>
      <vt:lpstr>Prezentace aplikace PowerPoint</vt:lpstr>
      <vt:lpstr>VYUŽITÍ VE VÝUCE</vt:lpstr>
      <vt:lpstr>Nelingvistické obory využívající korpus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Korpus a jiné disciplíny</dc:title>
  <dc:creator>HP</dc:creator>
  <cp:lastModifiedBy>Lenka Farova</cp:lastModifiedBy>
  <cp:revision>10</cp:revision>
  <dcterms:created xsi:type="dcterms:W3CDTF">2020-11-12T13:16:33Z</dcterms:created>
  <dcterms:modified xsi:type="dcterms:W3CDTF">2022-12-13T11:12:32Z</dcterms:modified>
</cp:coreProperties>
</file>