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70" r:id="rId5"/>
    <p:sldId id="271" r:id="rId6"/>
    <p:sldId id="272" r:id="rId7"/>
    <p:sldId id="268" r:id="rId8"/>
    <p:sldId id="267" r:id="rId9"/>
    <p:sldId id="273" r:id="rId10"/>
    <p:sldId id="257" r:id="rId11"/>
    <p:sldId id="258" r:id="rId12"/>
    <p:sldId id="259" r:id="rId13"/>
    <p:sldId id="265" r:id="rId14"/>
    <p:sldId id="26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995A-8383-4326-A73F-E886C8D87672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B48E-FDED-472A-A527-54F019AB04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995A-8383-4326-A73F-E886C8D87672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B48E-FDED-472A-A527-54F019AB04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995A-8383-4326-A73F-E886C8D87672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B48E-FDED-472A-A527-54F019AB04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995A-8383-4326-A73F-E886C8D87672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B48E-FDED-472A-A527-54F019AB04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995A-8383-4326-A73F-E886C8D87672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B48E-FDED-472A-A527-54F019AB04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995A-8383-4326-A73F-E886C8D87672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B48E-FDED-472A-A527-54F019AB04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995A-8383-4326-A73F-E886C8D87672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B48E-FDED-472A-A527-54F019AB04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995A-8383-4326-A73F-E886C8D87672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B48E-FDED-472A-A527-54F019AB04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995A-8383-4326-A73F-E886C8D87672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B48E-FDED-472A-A527-54F019AB04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995A-8383-4326-A73F-E886C8D87672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B48E-FDED-472A-A527-54F019AB04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995A-8383-4326-A73F-E886C8D87672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B48E-FDED-472A-A527-54F019AB04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0995A-8383-4326-A73F-E886C8D87672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8B48E-FDED-472A-A527-54F019AB041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/>
              <a:t>nákupy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/>
              <a:t>R. Kotková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49006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dirty="0"/>
              <a:t>Nové fráze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3960440" cy="568863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Co si přejete?</a:t>
            </a:r>
          </a:p>
          <a:p>
            <a:r>
              <a:rPr lang="cs-CZ" dirty="0"/>
              <a:t>Chtěl bych...</a:t>
            </a:r>
          </a:p>
          <a:p>
            <a:r>
              <a:rPr lang="cs-CZ" dirty="0"/>
              <a:t>Chtěl bych </a:t>
            </a:r>
            <a:r>
              <a:rPr lang="cs-CZ" u="sng" dirty="0"/>
              <a:t>ho/ji.</a:t>
            </a:r>
          </a:p>
          <a:p>
            <a:r>
              <a:rPr lang="cs-CZ" dirty="0"/>
              <a:t>Kolik stojí? </a:t>
            </a:r>
          </a:p>
          <a:p>
            <a:r>
              <a:rPr lang="cs-CZ" dirty="0"/>
              <a:t>To nevadí.</a:t>
            </a:r>
          </a:p>
          <a:p>
            <a:r>
              <a:rPr lang="cs-CZ" dirty="0"/>
              <a:t>Levný x drahý</a:t>
            </a:r>
          </a:p>
          <a:p>
            <a:r>
              <a:rPr lang="cs-CZ" dirty="0"/>
              <a:t>Ještě něco?</a:t>
            </a:r>
          </a:p>
          <a:p>
            <a:r>
              <a:rPr lang="cs-CZ" dirty="0"/>
              <a:t>Stojí jenom...</a:t>
            </a:r>
          </a:p>
          <a:p>
            <a:r>
              <a:rPr lang="cs-CZ" dirty="0"/>
              <a:t>Dárek</a:t>
            </a:r>
          </a:p>
          <a:p>
            <a:r>
              <a:rPr lang="cs-CZ" dirty="0"/>
              <a:t>Vezmu si ....</a:t>
            </a:r>
          </a:p>
          <a:p>
            <a:r>
              <a:rPr lang="cs-CZ" dirty="0"/>
              <a:t>To je všechno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3419872" y="980728"/>
            <a:ext cx="6192688" cy="5544616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Can</a:t>
            </a:r>
            <a:r>
              <a:rPr lang="cs-CZ" dirty="0"/>
              <a:t> I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? (</a:t>
            </a:r>
            <a:r>
              <a:rPr lang="cs-CZ" dirty="0" err="1"/>
              <a:t>What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want</a:t>
            </a:r>
            <a:r>
              <a:rPr lang="cs-CZ" dirty="0"/>
              <a:t>?)</a:t>
            </a:r>
          </a:p>
          <a:p>
            <a:r>
              <a:rPr lang="cs-CZ" dirty="0"/>
              <a:t>I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…</a:t>
            </a:r>
          </a:p>
          <a:p>
            <a:r>
              <a:rPr lang="cs-CZ" dirty="0"/>
              <a:t>I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. (M/F)</a:t>
            </a:r>
          </a:p>
          <a:p>
            <a:r>
              <a:rPr lang="cs-CZ" dirty="0" err="1"/>
              <a:t>How</a:t>
            </a:r>
            <a:r>
              <a:rPr lang="cs-CZ" dirty="0"/>
              <a:t> much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</a:t>
            </a:r>
          </a:p>
          <a:p>
            <a:r>
              <a:rPr lang="cs-CZ" dirty="0" err="1"/>
              <a:t>It´s</a:t>
            </a:r>
            <a:r>
              <a:rPr lang="cs-CZ" dirty="0"/>
              <a:t> not problém.</a:t>
            </a:r>
          </a:p>
          <a:p>
            <a:r>
              <a:rPr lang="cs-CZ" dirty="0" err="1"/>
              <a:t>Cheap</a:t>
            </a:r>
            <a:r>
              <a:rPr lang="cs-CZ" dirty="0"/>
              <a:t> x </a:t>
            </a:r>
            <a:r>
              <a:rPr lang="cs-CZ" dirty="0" err="1"/>
              <a:t>expensive</a:t>
            </a:r>
            <a:endParaRPr lang="cs-CZ" dirty="0"/>
          </a:p>
          <a:p>
            <a:r>
              <a:rPr lang="cs-CZ" dirty="0" err="1"/>
              <a:t>Anything</a:t>
            </a:r>
            <a:r>
              <a:rPr lang="cs-CZ" dirty="0"/>
              <a:t> </a:t>
            </a:r>
            <a:r>
              <a:rPr lang="cs-CZ" dirty="0" err="1"/>
              <a:t>else</a:t>
            </a:r>
            <a:r>
              <a:rPr lang="cs-CZ" dirty="0"/>
              <a:t>?</a:t>
            </a:r>
          </a:p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…</a:t>
            </a:r>
          </a:p>
          <a:p>
            <a:r>
              <a:rPr lang="cs-CZ" dirty="0" err="1"/>
              <a:t>Present</a:t>
            </a:r>
            <a:endParaRPr lang="cs-CZ" dirty="0"/>
          </a:p>
          <a:p>
            <a:r>
              <a:rPr lang="cs-CZ" dirty="0" err="1"/>
              <a:t>I´ll</a:t>
            </a:r>
            <a:r>
              <a:rPr lang="cs-CZ" dirty="0"/>
              <a:t> </a:t>
            </a:r>
            <a:r>
              <a:rPr lang="cs-CZ" dirty="0" err="1"/>
              <a:t>take</a:t>
            </a:r>
            <a:r>
              <a:rPr lang="cs-CZ" dirty="0"/>
              <a:t> …</a:t>
            </a:r>
          </a:p>
          <a:p>
            <a:r>
              <a:rPr lang="cs-CZ" dirty="0" err="1"/>
              <a:t>That´s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643192" cy="41805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/>
              <a:t>Jak je to česky?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28256" cy="507342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cs-CZ" dirty="0"/>
              <a:t>Co si přejete?</a:t>
            </a:r>
          </a:p>
          <a:p>
            <a:r>
              <a:rPr lang="cs-CZ" dirty="0"/>
              <a:t>Chtěl bych...</a:t>
            </a:r>
          </a:p>
          <a:p>
            <a:r>
              <a:rPr lang="cs-CZ" dirty="0"/>
              <a:t>Chtěl bych ho/ji.</a:t>
            </a:r>
          </a:p>
          <a:p>
            <a:r>
              <a:rPr lang="cs-CZ" dirty="0"/>
              <a:t>Kolik stojí? </a:t>
            </a:r>
          </a:p>
          <a:p>
            <a:r>
              <a:rPr lang="cs-CZ" dirty="0"/>
              <a:t>To nevadí.</a:t>
            </a:r>
          </a:p>
          <a:p>
            <a:r>
              <a:rPr lang="cs-CZ" dirty="0"/>
              <a:t>Levný x Drahý</a:t>
            </a:r>
          </a:p>
          <a:p>
            <a:r>
              <a:rPr lang="cs-CZ" dirty="0"/>
              <a:t>Ještě něco?</a:t>
            </a:r>
          </a:p>
          <a:p>
            <a:r>
              <a:rPr lang="cs-CZ" dirty="0"/>
              <a:t>Stojí jenom....</a:t>
            </a:r>
          </a:p>
          <a:p>
            <a:r>
              <a:rPr lang="cs-CZ" dirty="0"/>
              <a:t>dárek</a:t>
            </a:r>
          </a:p>
          <a:p>
            <a:r>
              <a:rPr lang="cs-CZ" dirty="0"/>
              <a:t>Vezmu si...</a:t>
            </a:r>
          </a:p>
          <a:p>
            <a:r>
              <a:rPr lang="cs-CZ" dirty="0"/>
              <a:t>To </a:t>
            </a:r>
            <a:r>
              <a:rPr lang="cs-CZ"/>
              <a:t>je všechno.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6016" y="1052736"/>
            <a:ext cx="3970784" cy="5073427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Can</a:t>
            </a:r>
            <a:r>
              <a:rPr lang="cs-CZ" dirty="0"/>
              <a:t> I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? (</a:t>
            </a:r>
            <a:r>
              <a:rPr lang="cs-CZ" dirty="0" err="1"/>
              <a:t>What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want</a:t>
            </a:r>
            <a:r>
              <a:rPr lang="cs-CZ" dirty="0"/>
              <a:t>?)</a:t>
            </a:r>
          </a:p>
          <a:p>
            <a:r>
              <a:rPr lang="cs-CZ" dirty="0"/>
              <a:t>I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…</a:t>
            </a:r>
          </a:p>
          <a:p>
            <a:r>
              <a:rPr lang="cs-CZ" dirty="0"/>
              <a:t>I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. (M/F)</a:t>
            </a:r>
          </a:p>
          <a:p>
            <a:r>
              <a:rPr lang="cs-CZ" dirty="0" err="1"/>
              <a:t>How</a:t>
            </a:r>
            <a:r>
              <a:rPr lang="cs-CZ" dirty="0"/>
              <a:t> much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</a:t>
            </a:r>
          </a:p>
          <a:p>
            <a:r>
              <a:rPr lang="cs-CZ" dirty="0" err="1"/>
              <a:t>It´s</a:t>
            </a:r>
            <a:r>
              <a:rPr lang="cs-CZ" dirty="0"/>
              <a:t> not problém.</a:t>
            </a:r>
          </a:p>
          <a:p>
            <a:r>
              <a:rPr lang="cs-CZ" dirty="0" err="1"/>
              <a:t>Cheap</a:t>
            </a:r>
            <a:r>
              <a:rPr lang="cs-CZ" dirty="0"/>
              <a:t> x </a:t>
            </a:r>
            <a:r>
              <a:rPr lang="cs-CZ" dirty="0" err="1"/>
              <a:t>expensive</a:t>
            </a:r>
            <a:endParaRPr lang="cs-CZ" dirty="0"/>
          </a:p>
          <a:p>
            <a:r>
              <a:rPr lang="cs-CZ" dirty="0" err="1"/>
              <a:t>Anything</a:t>
            </a:r>
            <a:r>
              <a:rPr lang="cs-CZ" dirty="0"/>
              <a:t> </a:t>
            </a:r>
            <a:r>
              <a:rPr lang="cs-CZ" dirty="0" err="1"/>
              <a:t>else</a:t>
            </a:r>
            <a:r>
              <a:rPr lang="cs-CZ" dirty="0"/>
              <a:t>?</a:t>
            </a:r>
          </a:p>
          <a:p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…</a:t>
            </a:r>
          </a:p>
          <a:p>
            <a:r>
              <a:rPr lang="cs-CZ" dirty="0" err="1"/>
              <a:t>Present</a:t>
            </a:r>
            <a:endParaRPr lang="cs-CZ" dirty="0"/>
          </a:p>
          <a:p>
            <a:r>
              <a:rPr lang="cs-CZ" dirty="0" err="1"/>
              <a:t>I´ll</a:t>
            </a:r>
            <a:r>
              <a:rPr lang="cs-CZ" dirty="0"/>
              <a:t> </a:t>
            </a:r>
            <a:r>
              <a:rPr lang="cs-CZ" dirty="0" err="1"/>
              <a:t>take</a:t>
            </a:r>
            <a:r>
              <a:rPr lang="cs-CZ" dirty="0"/>
              <a:t> …</a:t>
            </a:r>
          </a:p>
          <a:p>
            <a:r>
              <a:rPr lang="cs-CZ" dirty="0" err="1"/>
              <a:t>That´s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.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3600" dirty="0"/>
              <a:t>Dokončete fráze (</a:t>
            </a:r>
            <a:r>
              <a:rPr lang="cs-CZ" sz="3600" dirty="0" err="1"/>
              <a:t>finite</a:t>
            </a:r>
            <a:r>
              <a:rPr lang="cs-CZ" sz="3600" dirty="0"/>
              <a:t> </a:t>
            </a:r>
            <a:r>
              <a:rPr lang="cs-CZ" sz="3600" dirty="0" err="1"/>
              <a:t>le</a:t>
            </a:r>
            <a:r>
              <a:rPr lang="cs-CZ" sz="3600" dirty="0"/>
              <a:t> </a:t>
            </a:r>
            <a:r>
              <a:rPr lang="cs-CZ" sz="3600" dirty="0" err="1"/>
              <a:t>frase</a:t>
            </a:r>
            <a:r>
              <a:rPr lang="cs-CZ" sz="36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Co si</a:t>
            </a:r>
          </a:p>
          <a:p>
            <a:r>
              <a:rPr lang="cs-CZ" dirty="0"/>
              <a:t>Chtěl</a:t>
            </a:r>
          </a:p>
          <a:p>
            <a:r>
              <a:rPr lang="cs-CZ" dirty="0"/>
              <a:t>Kolik</a:t>
            </a:r>
          </a:p>
          <a:p>
            <a:r>
              <a:rPr lang="cs-CZ" dirty="0"/>
              <a:t>To</a:t>
            </a:r>
          </a:p>
          <a:p>
            <a:r>
              <a:rPr lang="cs-CZ" dirty="0"/>
              <a:t>Ještě</a:t>
            </a:r>
          </a:p>
          <a:p>
            <a:r>
              <a:rPr lang="cs-CZ" dirty="0"/>
              <a:t>Stojí</a:t>
            </a:r>
          </a:p>
          <a:p>
            <a:r>
              <a:rPr lang="cs-CZ" dirty="0"/>
              <a:t>Vezmu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přejete?</a:t>
            </a:r>
          </a:p>
          <a:p>
            <a:r>
              <a:rPr lang="cs-CZ" dirty="0"/>
              <a:t>bych...</a:t>
            </a:r>
          </a:p>
          <a:p>
            <a:r>
              <a:rPr lang="cs-CZ" dirty="0"/>
              <a:t>to stojí?</a:t>
            </a:r>
          </a:p>
          <a:p>
            <a:r>
              <a:rPr lang="cs-CZ" dirty="0"/>
              <a:t>nevadí.</a:t>
            </a:r>
          </a:p>
          <a:p>
            <a:r>
              <a:rPr lang="cs-CZ" dirty="0"/>
              <a:t>něco?</a:t>
            </a:r>
          </a:p>
          <a:p>
            <a:r>
              <a:rPr lang="cs-CZ" dirty="0"/>
              <a:t>jenom 150 korun</a:t>
            </a:r>
          </a:p>
          <a:p>
            <a:r>
              <a:rPr lang="cs-CZ" dirty="0"/>
              <a:t>Si ho/ji.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Nevadí, chtěl bych (2x), velký, drahé, máte, přejete, potřebujete, vezmu, něco, kolik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/>
          </a:bodyPr>
          <a:lstStyle/>
          <a:p>
            <a:r>
              <a:rPr lang="cs-CZ" sz="2800" dirty="0"/>
              <a:t>Dobrý den, co si ____________?</a:t>
            </a:r>
          </a:p>
          <a:p>
            <a:r>
              <a:rPr lang="cs-CZ" sz="2800" dirty="0"/>
              <a:t>______ dobrý česko-anglický slovník.</a:t>
            </a:r>
          </a:p>
          <a:p>
            <a:r>
              <a:rPr lang="cs-CZ" sz="2800" dirty="0"/>
              <a:t>Máme dva. Jeden kapesní, druhý je _____.</a:t>
            </a:r>
          </a:p>
          <a:p>
            <a:r>
              <a:rPr lang="cs-CZ" sz="2800" dirty="0"/>
              <a:t>_______ si ten kapesní. _____ stojí?</a:t>
            </a:r>
          </a:p>
          <a:p>
            <a:r>
              <a:rPr lang="cs-CZ" sz="2800" dirty="0"/>
              <a:t>60 Korun. Ještě ________?</a:t>
            </a:r>
          </a:p>
          <a:p>
            <a:r>
              <a:rPr lang="cs-CZ" sz="2800" dirty="0"/>
              <a:t>_______ nějaké anglické knihy?</a:t>
            </a:r>
          </a:p>
          <a:p>
            <a:r>
              <a:rPr lang="cs-CZ" sz="2800" dirty="0"/>
              <a:t>Ano, ale jsou dost _________.</a:t>
            </a:r>
          </a:p>
          <a:p>
            <a:r>
              <a:rPr lang="cs-CZ" sz="2800" dirty="0"/>
              <a:t>To __________. _________ nějaký román.</a:t>
            </a:r>
          </a:p>
          <a:p>
            <a:r>
              <a:rPr lang="cs-CZ" sz="2800" dirty="0"/>
              <a:t>_________ české nebo anglické autory?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291264" cy="155679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3600" dirty="0"/>
              <a:t>Role play – dialog v obchodě</a:t>
            </a:r>
            <a:br>
              <a:rPr lang="cs-CZ" sz="3600" dirty="0"/>
            </a:br>
            <a:r>
              <a:rPr lang="cs-CZ" sz="3600" dirty="0"/>
              <a:t>student A     student 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028256" cy="4137323"/>
          </a:xfrm>
        </p:spPr>
        <p:txBody>
          <a:bodyPr>
            <a:normAutofit/>
          </a:bodyPr>
          <a:lstStyle/>
          <a:p>
            <a:r>
              <a:rPr lang="cs-CZ" sz="2400" dirty="0"/>
              <a:t>Dobrý den. Co si přejete?</a:t>
            </a:r>
          </a:p>
          <a:p>
            <a:r>
              <a:rPr lang="cs-CZ" sz="2400" dirty="0"/>
              <a:t>Tady je. </a:t>
            </a:r>
          </a:p>
          <a:p>
            <a:r>
              <a:rPr lang="cs-CZ" sz="2400" dirty="0"/>
              <a:t>...... korun</a:t>
            </a:r>
          </a:p>
          <a:p>
            <a:r>
              <a:rPr lang="cs-CZ" sz="2400" dirty="0"/>
              <a:t>Ještě něco? </a:t>
            </a:r>
          </a:p>
          <a:p>
            <a:r>
              <a:rPr lang="cs-CZ" sz="2400" dirty="0"/>
              <a:t>Ano, máme. </a:t>
            </a:r>
          </a:p>
          <a:p>
            <a:r>
              <a:rPr lang="cs-CZ" sz="2400" dirty="0"/>
              <a:t>Děkuju. Na shledanou.</a:t>
            </a:r>
          </a:p>
          <a:p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0" y="2060848"/>
            <a:ext cx="4114800" cy="4065315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Dobrý den. Chtěl bych....</a:t>
            </a:r>
          </a:p>
          <a:p>
            <a:r>
              <a:rPr lang="cs-CZ" sz="2400" dirty="0">
                <a:solidFill>
                  <a:srgbClr val="FF0000"/>
                </a:solidFill>
              </a:rPr>
              <a:t>Kolik stojí?</a:t>
            </a:r>
          </a:p>
          <a:p>
            <a:r>
              <a:rPr lang="cs-CZ" sz="2400" dirty="0">
                <a:solidFill>
                  <a:srgbClr val="FF0000"/>
                </a:solidFill>
              </a:rPr>
              <a:t>Vezmu si ho/ ji</a:t>
            </a:r>
          </a:p>
          <a:p>
            <a:r>
              <a:rPr lang="cs-CZ" sz="2400" dirty="0">
                <a:solidFill>
                  <a:srgbClr val="FF0000"/>
                </a:solidFill>
              </a:rPr>
              <a:t>Máte .....?</a:t>
            </a:r>
          </a:p>
          <a:p>
            <a:r>
              <a:rPr lang="cs-CZ" sz="2400" dirty="0">
                <a:solidFill>
                  <a:srgbClr val="FF0000"/>
                </a:solidFill>
              </a:rPr>
              <a:t>Vezmu si ho/ji.</a:t>
            </a:r>
          </a:p>
          <a:p>
            <a:r>
              <a:rPr lang="cs-CZ" sz="2400" dirty="0">
                <a:solidFill>
                  <a:srgbClr val="FF0000"/>
                </a:solidFill>
              </a:rPr>
              <a:t>Na shledanou.</a:t>
            </a:r>
          </a:p>
          <a:p>
            <a:endParaRPr lang="cs-CZ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7FC4FC-434D-48EA-AFA4-9A8099369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DoplŇte</a:t>
            </a:r>
            <a:br>
              <a:rPr lang="cs-CZ" dirty="0"/>
            </a:br>
            <a:r>
              <a:rPr lang="cs-CZ" sz="2700" dirty="0">
                <a:solidFill>
                  <a:srgbClr val="FF0000"/>
                </a:solidFill>
              </a:rPr>
              <a:t>promiňte, dáte, dám si, jak, dál, pozdravujte, nechcete, ujde, vy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9949DC-A72E-4B3E-97F3-E7FE6687B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579296" cy="4641379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Dobrý den. Pojďte _____.</a:t>
            </a:r>
          </a:p>
          <a:p>
            <a:r>
              <a:rPr lang="cs-CZ" dirty="0"/>
              <a:t>Ano, děkuju. _____ se máte?</a:t>
            </a:r>
          </a:p>
          <a:p>
            <a:r>
              <a:rPr lang="cs-CZ" dirty="0"/>
              <a:t>Dobře, a ____? </a:t>
            </a:r>
          </a:p>
          <a:p>
            <a:r>
              <a:rPr lang="cs-CZ" dirty="0"/>
              <a:t>No, _____ to.</a:t>
            </a:r>
          </a:p>
          <a:p>
            <a:r>
              <a:rPr lang="cs-CZ" dirty="0"/>
              <a:t>Tak prosím, odložte si a sedněte si. ______ si kávu nebo čaj?</a:t>
            </a:r>
          </a:p>
          <a:p>
            <a:r>
              <a:rPr lang="cs-CZ" dirty="0"/>
              <a:t>Děkuju, _____ si kávu.</a:t>
            </a:r>
          </a:p>
          <a:p>
            <a:r>
              <a:rPr lang="pl-PL" dirty="0"/>
              <a:t>Tak, tady je ta káva. </a:t>
            </a:r>
            <a:r>
              <a:rPr lang="cs-CZ" dirty="0"/>
              <a:t>_________ cukr a mléko?</a:t>
            </a:r>
          </a:p>
          <a:p>
            <a:r>
              <a:rPr lang="cs-CZ" dirty="0"/>
              <a:t>Rád, děkuju.</a:t>
            </a:r>
          </a:p>
          <a:p>
            <a:r>
              <a:rPr lang="pl-PL" dirty="0"/>
              <a:t>Tak prosím, tady je cukr a tady je mléko. A dáte si dort?</a:t>
            </a:r>
          </a:p>
          <a:p>
            <a:r>
              <a:rPr lang="cs-CZ" dirty="0"/>
              <a:t>Možná později. Ale _________, kde je tady toaleta? Odskočím si.</a:t>
            </a:r>
          </a:p>
          <a:p>
            <a:r>
              <a:rPr lang="cs-CZ" dirty="0"/>
              <a:t>Tady, prosím.</a:t>
            </a:r>
          </a:p>
          <a:p>
            <a:r>
              <a:rPr lang="pl-PL" dirty="0"/>
              <a:t>Už musím jít. Tak děkuju a na shledanou.</a:t>
            </a:r>
          </a:p>
          <a:p>
            <a:r>
              <a:rPr lang="cs-CZ" dirty="0"/>
              <a:t>Na shledanou. _________ sestru!</a:t>
            </a:r>
          </a:p>
        </p:txBody>
      </p:sp>
    </p:spTree>
    <p:extLst>
      <p:ext uri="{BB962C8B-B14F-4D97-AF65-F5344CB8AC3E}">
        <p14:creationId xmlns:p14="http://schemas.microsoft.com/office/powerpoint/2010/main" val="1853796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9A7D16-B856-450F-B126-5A6CC8203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tam kupujeme?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A50BD83-4865-43F0-8E7C-23055010C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2500"/>
          <a:stretch/>
        </p:blipFill>
        <p:spPr>
          <a:xfrm>
            <a:off x="457200" y="1240736"/>
            <a:ext cx="7424084" cy="262031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32A0FA4-1C63-4E48-AF33-D330D3DB8E13}"/>
              </a:ext>
            </a:extLst>
          </p:cNvPr>
          <p:cNvSpPr txBox="1"/>
          <p:nvPr/>
        </p:nvSpPr>
        <p:spPr>
          <a:xfrm>
            <a:off x="395536" y="3986048"/>
            <a:ext cx="12961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Dort</a:t>
            </a:r>
          </a:p>
          <a:p>
            <a:r>
              <a:rPr lang="cs-CZ" sz="2000" dirty="0"/>
              <a:t>Čokoláda</a:t>
            </a:r>
          </a:p>
          <a:p>
            <a:r>
              <a:rPr lang="cs-CZ" sz="2000" dirty="0"/>
              <a:t>Zmrzlina</a:t>
            </a:r>
          </a:p>
          <a:p>
            <a:r>
              <a:rPr lang="cs-CZ" sz="2000" dirty="0"/>
              <a:t>Káva</a:t>
            </a:r>
          </a:p>
          <a:p>
            <a:r>
              <a:rPr lang="cs-CZ" sz="2000" dirty="0"/>
              <a:t>Čaj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D212E2B-9AC8-4437-85AF-D257EBA88579}"/>
              </a:ext>
            </a:extLst>
          </p:cNvPr>
          <p:cNvSpPr txBox="1"/>
          <p:nvPr/>
        </p:nvSpPr>
        <p:spPr>
          <a:xfrm>
            <a:off x="2339752" y="4149080"/>
            <a:ext cx="1080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Dort</a:t>
            </a:r>
          </a:p>
          <a:p>
            <a:r>
              <a:rPr lang="cs-CZ" dirty="0">
                <a:solidFill>
                  <a:srgbClr val="FF0000"/>
                </a:solidFill>
              </a:rPr>
              <a:t>Čokoládu</a:t>
            </a:r>
          </a:p>
          <a:p>
            <a:r>
              <a:rPr lang="cs-CZ" dirty="0">
                <a:solidFill>
                  <a:srgbClr val="FF0000"/>
                </a:solidFill>
              </a:rPr>
              <a:t>Zmrzlinu</a:t>
            </a:r>
          </a:p>
          <a:p>
            <a:r>
              <a:rPr lang="cs-CZ" dirty="0">
                <a:solidFill>
                  <a:srgbClr val="FF0000"/>
                </a:solidFill>
              </a:rPr>
              <a:t>Kávu</a:t>
            </a:r>
          </a:p>
          <a:p>
            <a:r>
              <a:rPr lang="cs-CZ" dirty="0">
                <a:solidFill>
                  <a:srgbClr val="FF0000"/>
                </a:solidFill>
              </a:rPr>
              <a:t>čaj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77AB123-353F-4B8E-819B-55F47F7C4C0E}"/>
              </a:ext>
            </a:extLst>
          </p:cNvPr>
          <p:cNvSpPr txBox="1"/>
          <p:nvPr/>
        </p:nvSpPr>
        <p:spPr>
          <a:xfrm>
            <a:off x="4427984" y="4149080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Mýdlo</a:t>
            </a:r>
          </a:p>
          <a:p>
            <a:r>
              <a:rPr lang="cs-CZ" dirty="0"/>
              <a:t>Šampon</a:t>
            </a:r>
          </a:p>
          <a:p>
            <a:r>
              <a:rPr lang="cs-CZ" dirty="0"/>
              <a:t>Pasta na zuby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716A5F-797B-4FB3-AC31-5FF96B4C4E35}"/>
              </a:ext>
            </a:extLst>
          </p:cNvPr>
          <p:cNvSpPr txBox="1"/>
          <p:nvPr/>
        </p:nvSpPr>
        <p:spPr>
          <a:xfrm>
            <a:off x="6444208" y="3986048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Mýdlo</a:t>
            </a:r>
          </a:p>
          <a:p>
            <a:r>
              <a:rPr lang="cs-CZ" dirty="0">
                <a:solidFill>
                  <a:srgbClr val="FF0000"/>
                </a:solidFill>
              </a:rPr>
              <a:t>Šampon</a:t>
            </a:r>
          </a:p>
          <a:p>
            <a:r>
              <a:rPr lang="cs-CZ" dirty="0">
                <a:solidFill>
                  <a:srgbClr val="FF0000"/>
                </a:solidFill>
              </a:rPr>
              <a:t>Pastu na zuby</a:t>
            </a:r>
          </a:p>
        </p:txBody>
      </p:sp>
    </p:spTree>
    <p:extLst>
      <p:ext uri="{BB962C8B-B14F-4D97-AF65-F5344CB8AC3E}">
        <p14:creationId xmlns:p14="http://schemas.microsoft.com/office/powerpoint/2010/main" val="326913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79F2599-6712-4AE5-9887-E3AC853F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095E3A9-99EB-48C0-8842-EF7A138800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5856" y="200496"/>
            <a:ext cx="7039722" cy="2724447"/>
          </a:xfrm>
          <a:prstGeom prst="rect">
            <a:avLst/>
          </a:prstGeom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355D326-89C7-4BCE-9FBF-839BF7AA2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560" y="3501008"/>
            <a:ext cx="1944216" cy="2625155"/>
          </a:xfrm>
        </p:spPr>
        <p:txBody>
          <a:bodyPr/>
          <a:lstStyle/>
          <a:p>
            <a:r>
              <a:rPr lang="cs-CZ" dirty="0"/>
              <a:t>Chléb</a:t>
            </a:r>
          </a:p>
          <a:p>
            <a:r>
              <a:rPr lang="cs-CZ" dirty="0"/>
              <a:t>Rohlík</a:t>
            </a:r>
          </a:p>
          <a:p>
            <a:r>
              <a:rPr lang="cs-CZ" dirty="0"/>
              <a:t>Houska</a:t>
            </a:r>
          </a:p>
          <a:p>
            <a:r>
              <a:rPr lang="cs-CZ" dirty="0"/>
              <a:t>koláč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50D3A73-E869-434B-966E-BBE4E92DDD9B}"/>
              </a:ext>
            </a:extLst>
          </p:cNvPr>
          <p:cNvSpPr txBox="1"/>
          <p:nvPr/>
        </p:nvSpPr>
        <p:spPr>
          <a:xfrm>
            <a:off x="2483768" y="3401716"/>
            <a:ext cx="16561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Chléb</a:t>
            </a:r>
          </a:p>
          <a:p>
            <a:r>
              <a:rPr lang="cs-CZ" sz="2800" dirty="0">
                <a:solidFill>
                  <a:srgbClr val="FF0000"/>
                </a:solidFill>
              </a:rPr>
              <a:t>Rohlík</a:t>
            </a:r>
          </a:p>
          <a:p>
            <a:r>
              <a:rPr lang="cs-CZ" sz="2800" dirty="0">
                <a:solidFill>
                  <a:srgbClr val="FF0000"/>
                </a:solidFill>
              </a:rPr>
              <a:t>Housku</a:t>
            </a:r>
          </a:p>
          <a:p>
            <a:r>
              <a:rPr lang="cs-CZ" sz="2800" dirty="0">
                <a:solidFill>
                  <a:srgbClr val="FF0000"/>
                </a:solidFill>
              </a:rPr>
              <a:t>koláč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ABFCBF1-45C7-4CB7-8290-273D22197B67}"/>
              </a:ext>
            </a:extLst>
          </p:cNvPr>
          <p:cNvSpPr txBox="1"/>
          <p:nvPr/>
        </p:nvSpPr>
        <p:spPr>
          <a:xfrm rot="10800000" flipV="1">
            <a:off x="4139952" y="2978694"/>
            <a:ext cx="1728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Rýže</a:t>
            </a:r>
          </a:p>
          <a:p>
            <a:r>
              <a:rPr lang="cs-CZ" sz="2400" dirty="0"/>
              <a:t>Voda</a:t>
            </a:r>
          </a:p>
          <a:p>
            <a:r>
              <a:rPr lang="cs-CZ" sz="2400" dirty="0"/>
              <a:t>Pivo</a:t>
            </a:r>
          </a:p>
          <a:p>
            <a:r>
              <a:rPr lang="cs-CZ" sz="2400" dirty="0"/>
              <a:t>Šunka</a:t>
            </a:r>
          </a:p>
          <a:p>
            <a:r>
              <a:rPr lang="cs-CZ" sz="2400" dirty="0"/>
              <a:t>Maso</a:t>
            </a:r>
          </a:p>
          <a:p>
            <a:r>
              <a:rPr lang="cs-CZ" sz="2400" dirty="0"/>
              <a:t>sýr</a:t>
            </a:r>
          </a:p>
          <a:p>
            <a:endParaRPr lang="cs-CZ" sz="24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69392B2-8FEF-452F-AE82-7E07A548F974}"/>
              </a:ext>
            </a:extLst>
          </p:cNvPr>
          <p:cNvSpPr txBox="1"/>
          <p:nvPr/>
        </p:nvSpPr>
        <p:spPr>
          <a:xfrm>
            <a:off x="6156176" y="3068960"/>
            <a:ext cx="1584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Rýži</a:t>
            </a:r>
          </a:p>
          <a:p>
            <a:r>
              <a:rPr lang="cs-CZ" sz="2400" dirty="0">
                <a:solidFill>
                  <a:srgbClr val="FF0000"/>
                </a:solidFill>
              </a:rPr>
              <a:t>Vodu</a:t>
            </a:r>
          </a:p>
          <a:p>
            <a:r>
              <a:rPr lang="cs-CZ" sz="2400" dirty="0">
                <a:solidFill>
                  <a:srgbClr val="FF0000"/>
                </a:solidFill>
              </a:rPr>
              <a:t>Pivo</a:t>
            </a:r>
          </a:p>
          <a:p>
            <a:r>
              <a:rPr lang="cs-CZ" sz="2400" dirty="0">
                <a:solidFill>
                  <a:srgbClr val="FF0000"/>
                </a:solidFill>
              </a:rPr>
              <a:t>Šunku</a:t>
            </a:r>
          </a:p>
          <a:p>
            <a:r>
              <a:rPr lang="cs-CZ" sz="2400" dirty="0">
                <a:solidFill>
                  <a:srgbClr val="FF0000"/>
                </a:solidFill>
              </a:rPr>
              <a:t>Maso</a:t>
            </a:r>
          </a:p>
          <a:p>
            <a:r>
              <a:rPr lang="cs-CZ" sz="2400" dirty="0">
                <a:solidFill>
                  <a:srgbClr val="FF0000"/>
                </a:solidFill>
              </a:rPr>
              <a:t>sýr</a:t>
            </a:r>
          </a:p>
        </p:txBody>
      </p:sp>
    </p:spTree>
    <p:extLst>
      <p:ext uri="{BB962C8B-B14F-4D97-AF65-F5344CB8AC3E}">
        <p14:creationId xmlns:p14="http://schemas.microsoft.com/office/powerpoint/2010/main" val="337244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69A012D-8BCF-4264-AC51-B6922CA3F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63222"/>
            <a:ext cx="7633707" cy="277774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C959DCB-0305-41F8-B7AF-1A26A1DF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9551F9-C6B9-48D2-B47C-B8160F106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3140968"/>
            <a:ext cx="2376264" cy="298519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Tričko</a:t>
            </a:r>
          </a:p>
          <a:p>
            <a:r>
              <a:rPr lang="cs-CZ" dirty="0"/>
              <a:t>Košile</a:t>
            </a:r>
          </a:p>
          <a:p>
            <a:r>
              <a:rPr lang="cs-CZ" dirty="0"/>
              <a:t>Kabát</a:t>
            </a:r>
          </a:p>
          <a:p>
            <a:r>
              <a:rPr lang="cs-CZ" dirty="0"/>
              <a:t>Bunda</a:t>
            </a:r>
          </a:p>
          <a:p>
            <a:r>
              <a:rPr lang="cs-CZ" dirty="0">
                <a:highlight>
                  <a:srgbClr val="FFFF00"/>
                </a:highlight>
              </a:rPr>
              <a:t>Boty</a:t>
            </a:r>
          </a:p>
          <a:p>
            <a:r>
              <a:rPr lang="cs-CZ" dirty="0">
                <a:highlight>
                  <a:srgbClr val="FFFF00"/>
                </a:highlight>
              </a:rPr>
              <a:t>kalhoty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DCD926E-326B-4DDD-95A5-EEA68E543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6136" y="3501008"/>
            <a:ext cx="2890664" cy="2625155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Papriku</a:t>
            </a:r>
          </a:p>
          <a:p>
            <a:r>
              <a:rPr lang="cs-CZ" dirty="0">
                <a:solidFill>
                  <a:srgbClr val="FF0000"/>
                </a:solidFill>
              </a:rPr>
              <a:t>Víno</a:t>
            </a:r>
          </a:p>
          <a:p>
            <a:r>
              <a:rPr lang="cs-CZ" dirty="0">
                <a:solidFill>
                  <a:srgbClr val="FF0000"/>
                </a:solidFill>
              </a:rPr>
              <a:t>Okurku</a:t>
            </a:r>
          </a:p>
          <a:p>
            <a:r>
              <a:rPr lang="cs-CZ" dirty="0">
                <a:solidFill>
                  <a:srgbClr val="FF0000"/>
                </a:solidFill>
              </a:rPr>
              <a:t>rajče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3E6C88F-F22F-45A8-9659-21DE22B31979}"/>
              </a:ext>
            </a:extLst>
          </p:cNvPr>
          <p:cNvSpPr txBox="1"/>
          <p:nvPr/>
        </p:nvSpPr>
        <p:spPr>
          <a:xfrm>
            <a:off x="2627784" y="3229552"/>
            <a:ext cx="1705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Tričko</a:t>
            </a:r>
          </a:p>
          <a:p>
            <a:r>
              <a:rPr lang="cs-CZ" sz="2400" dirty="0">
                <a:solidFill>
                  <a:srgbClr val="FF0000"/>
                </a:solidFill>
              </a:rPr>
              <a:t>Košili</a:t>
            </a:r>
          </a:p>
          <a:p>
            <a:r>
              <a:rPr lang="cs-CZ" sz="2400" dirty="0">
                <a:solidFill>
                  <a:srgbClr val="FF0000"/>
                </a:solidFill>
              </a:rPr>
              <a:t>Kabát</a:t>
            </a:r>
          </a:p>
          <a:p>
            <a:r>
              <a:rPr lang="cs-CZ" sz="2400" dirty="0">
                <a:solidFill>
                  <a:srgbClr val="FF0000"/>
                </a:solidFill>
              </a:rPr>
              <a:t>Bundu</a:t>
            </a:r>
          </a:p>
          <a:p>
            <a:r>
              <a:rPr lang="cs-CZ" sz="2400" dirty="0">
                <a:solidFill>
                  <a:srgbClr val="FF0000"/>
                </a:solidFill>
              </a:rPr>
              <a:t>Boty</a:t>
            </a:r>
          </a:p>
          <a:p>
            <a:r>
              <a:rPr lang="cs-CZ" sz="2400" dirty="0">
                <a:solidFill>
                  <a:srgbClr val="FF0000"/>
                </a:solidFill>
              </a:rPr>
              <a:t>kalhoty</a:t>
            </a:r>
          </a:p>
        </p:txBody>
      </p:sp>
    </p:spTree>
    <p:extLst>
      <p:ext uri="{BB962C8B-B14F-4D97-AF65-F5344CB8AC3E}">
        <p14:creationId xmlns:p14="http://schemas.microsoft.com/office/powerpoint/2010/main" val="304847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748A120-4F66-4827-905B-11EA67D93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3554569" cy="258221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7500B39-0C2E-450A-85B7-77292F759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96" y="577155"/>
            <a:ext cx="3219718" cy="252425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519D6BE-48D1-44B8-BFB1-09FC47517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B75F94-1D02-4D1F-B113-8890BC620D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568" y="3068960"/>
            <a:ext cx="3812232" cy="305720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knihu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D60C260-5958-4FAC-90A6-6BDF37B41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3429000"/>
            <a:ext cx="4114800" cy="2697163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Mobil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Televizi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Lampu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počítač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7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C96865-7A5F-4E92-8A39-02D1111A3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Ptejte se spolužáka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CDA2CC-7171-4DFD-98E7-E36ACF57F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Nakupuješ rád/ráda?</a:t>
            </a:r>
          </a:p>
          <a:p>
            <a:r>
              <a:rPr lang="cs-CZ" dirty="0"/>
              <a:t>Jak často nakupuješ?</a:t>
            </a:r>
          </a:p>
          <a:p>
            <a:r>
              <a:rPr lang="cs-CZ" dirty="0"/>
              <a:t>Co rád/ráda nakupuješ a proč?</a:t>
            </a:r>
          </a:p>
          <a:p>
            <a:r>
              <a:rPr lang="cs-CZ" dirty="0"/>
              <a:t>Máš oblíbenou značku jídla, oblečení, kosmetiky?</a:t>
            </a:r>
          </a:p>
          <a:p>
            <a:r>
              <a:rPr lang="cs-CZ" dirty="0"/>
              <a:t>Co je levné a co drahé?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208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25C23-3602-4373-A0F2-91F4A0735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754320-D6B7-4821-80A8-10A2E088B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115480C-50C0-437B-967A-BCBAD39AF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479738"/>
            <a:ext cx="8834907" cy="5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98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370D1CE-7FB9-427C-B89F-2FB8BAF47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" y="666481"/>
            <a:ext cx="8603087" cy="552503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48E8165-8E38-4D28-9F14-490C15576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11C3D0-FAAC-42DB-9136-E5768F6C3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35168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598</Words>
  <Application>Microsoft Office PowerPoint</Application>
  <PresentationFormat>Předvádění na obrazovce (4:3)</PresentationFormat>
  <Paragraphs>166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Motiv sady Office</vt:lpstr>
      <vt:lpstr>nákupy</vt:lpstr>
      <vt:lpstr>DoplŇte promiňte, dáte, dám si, jak, dál, pozdravujte, nechcete, ujde, vy </vt:lpstr>
      <vt:lpstr>Co tam kupujeme?</vt:lpstr>
      <vt:lpstr>Prezentace aplikace PowerPoint</vt:lpstr>
      <vt:lpstr>Prezentace aplikace PowerPoint</vt:lpstr>
      <vt:lpstr>Prezentace aplikace PowerPoint</vt:lpstr>
      <vt:lpstr>Ptejte se spolužáka</vt:lpstr>
      <vt:lpstr>Prezentace aplikace PowerPoint</vt:lpstr>
      <vt:lpstr>Prezentace aplikace PowerPoint</vt:lpstr>
      <vt:lpstr>Nové fráze</vt:lpstr>
      <vt:lpstr>Jak je to česky?</vt:lpstr>
      <vt:lpstr>Dokončete fráze (finite le frase)</vt:lpstr>
      <vt:lpstr>Nevadí, chtěl bych (2x), velký, drahé, máte, přejete, potřebujete, vezmu, něco, kolik </vt:lpstr>
      <vt:lpstr>Role play – dialog v obchodě student A     student B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Nákupy</dc:title>
  <dc:creator>Radomila Kotková</dc:creator>
  <cp:lastModifiedBy>Radomila Kotková</cp:lastModifiedBy>
  <cp:revision>15</cp:revision>
  <dcterms:created xsi:type="dcterms:W3CDTF">2018-10-28T12:10:21Z</dcterms:created>
  <dcterms:modified xsi:type="dcterms:W3CDTF">2022-11-14T19:32:01Z</dcterms:modified>
</cp:coreProperties>
</file>