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1" r:id="rId7"/>
    <p:sldId id="259" r:id="rId8"/>
    <p:sldId id="260" r:id="rId9"/>
    <p:sldId id="25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29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75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65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00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98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09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06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66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29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51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59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51D6A-C6BF-443E-87BB-B406D6686EBA}" type="datetimeFigureOut">
              <a:rPr lang="cs-CZ" smtClean="0"/>
              <a:t>02.12.2021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0DB5E-93FB-4E85-9C19-BADE9E97E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59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ADAPTACE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315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adaptace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Adaptace na pracovní prostředí</a:t>
            </a:r>
          </a:p>
          <a:p>
            <a:r>
              <a:rPr lang="cs-CZ" dirty="0" smtClean="0"/>
              <a:t>Adaptace na pracovní činnost</a:t>
            </a:r>
          </a:p>
          <a:p>
            <a:r>
              <a:rPr lang="cs-CZ" dirty="0" smtClean="0"/>
              <a:t>Adaptace na pracovní výkon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4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adaptace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Překonat „neznámé“</a:t>
            </a:r>
          </a:p>
          <a:p>
            <a:r>
              <a:rPr lang="cs-CZ" dirty="0" smtClean="0"/>
              <a:t>Rychle vytvořit pozitivní přístup zaměstnance k organizaci a stabilizace</a:t>
            </a:r>
          </a:p>
          <a:p>
            <a:r>
              <a:rPr lang="cs-CZ" dirty="0" smtClean="0"/>
              <a:t>dosahovat požadovaných výsledků v co nejkratším čase</a:t>
            </a:r>
          </a:p>
          <a:p>
            <a:r>
              <a:rPr lang="cs-CZ" dirty="0" smtClean="0"/>
              <a:t>Snížit </a:t>
            </a:r>
            <a:r>
              <a:rPr lang="cs-CZ" smtClean="0"/>
              <a:t>fluktuaci pracovníků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47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Objevující se obtíže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Nesoulad očekávání vs. realita</a:t>
            </a:r>
          </a:p>
          <a:p>
            <a:r>
              <a:rPr lang="cs-CZ" dirty="0" smtClean="0"/>
              <a:t>Nesoulad v postojích pracovníka a kultuře organizace</a:t>
            </a:r>
          </a:p>
          <a:p>
            <a:r>
              <a:rPr lang="cs-CZ" dirty="0" smtClean="0"/>
              <a:t>Konflikty (úkolové, procesní, osobní)</a:t>
            </a:r>
          </a:p>
          <a:p>
            <a:r>
              <a:rPr lang="cs-CZ" dirty="0" smtClean="0"/>
              <a:t>Chybovost </a:t>
            </a:r>
          </a:p>
          <a:p>
            <a:r>
              <a:rPr lang="cs-CZ" dirty="0" smtClean="0"/>
              <a:t>Nedostatečný výkon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92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PRO VÝKON PROFESE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Objektivní:</a:t>
            </a:r>
          </a:p>
          <a:p>
            <a:pPr lvl="1"/>
            <a:r>
              <a:rPr lang="cs-CZ" dirty="0" smtClean="0"/>
              <a:t>Formální</a:t>
            </a:r>
          </a:p>
          <a:p>
            <a:pPr lvl="1"/>
            <a:r>
              <a:rPr lang="cs-CZ" dirty="0" smtClean="0"/>
              <a:t>Organizační</a:t>
            </a:r>
          </a:p>
          <a:p>
            <a:r>
              <a:rPr lang="cs-CZ" dirty="0" smtClean="0"/>
              <a:t>Subjektivní</a:t>
            </a:r>
          </a:p>
        </p:txBody>
      </p:sp>
      <p:sp>
        <p:nvSpPr>
          <p:cNvPr id="4" name="Rovnoramenný trojúhelník 3"/>
          <p:cNvSpPr/>
          <p:nvPr/>
        </p:nvSpPr>
        <p:spPr>
          <a:xfrm>
            <a:off x="5694217" y="2094807"/>
            <a:ext cx="3624349" cy="27847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854633" y="5014508"/>
            <a:ext cx="1313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pracovník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49686" y="1592471"/>
            <a:ext cx="1313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318566" y="5014508"/>
            <a:ext cx="1313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Profese (§§)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71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podpory adaptace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Typový adaptační program</a:t>
            </a:r>
          </a:p>
          <a:p>
            <a:r>
              <a:rPr lang="cs-CZ" dirty="0" smtClean="0"/>
              <a:t>Adaptační plán</a:t>
            </a:r>
          </a:p>
          <a:p>
            <a:r>
              <a:rPr lang="cs-CZ" dirty="0" smtClean="0"/>
              <a:t>Praktický zácvik</a:t>
            </a:r>
          </a:p>
          <a:p>
            <a:r>
              <a:rPr lang="cs-CZ" dirty="0" smtClean="0"/>
              <a:t>Adaptační kolečko</a:t>
            </a:r>
          </a:p>
          <a:p>
            <a:r>
              <a:rPr lang="cs-CZ" dirty="0" smtClean="0"/>
              <a:t>Mentorství</a:t>
            </a:r>
          </a:p>
          <a:p>
            <a:r>
              <a:rPr lang="cs-CZ" dirty="0" smtClean="0"/>
              <a:t>Koučování</a:t>
            </a:r>
          </a:p>
          <a:p>
            <a:r>
              <a:rPr lang="cs-CZ" dirty="0" smtClean="0"/>
              <a:t>Supervize</a:t>
            </a:r>
          </a:p>
          <a:p>
            <a:r>
              <a:rPr lang="cs-CZ" dirty="0" smtClean="0"/>
              <a:t>Motivačně-hodnotící rozhovory, zpětná vazba</a:t>
            </a:r>
          </a:p>
          <a:p>
            <a:r>
              <a:rPr lang="cs-CZ" dirty="0" smtClean="0"/>
              <a:t>Vzdělávací program</a:t>
            </a:r>
          </a:p>
          <a:p>
            <a:r>
              <a:rPr lang="cs-CZ" dirty="0" smtClean="0"/>
              <a:t>Orientační balíček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6058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310517BA86E54AAFCEFAE13E68C5A1" ma:contentTypeVersion="13" ma:contentTypeDescription="Vytvoří nový dokument" ma:contentTypeScope="" ma:versionID="c8802436bb1de0c588ad55bbcb6ac02a">
  <xsd:schema xmlns:xsd="http://www.w3.org/2001/XMLSchema" xmlns:xs="http://www.w3.org/2001/XMLSchema" xmlns:p="http://schemas.microsoft.com/office/2006/metadata/properties" xmlns:ns3="86070141-36e0-4b89-aa46-632b57d7f413" xmlns:ns4="30713061-c717-463f-9340-803d56690eae" targetNamespace="http://schemas.microsoft.com/office/2006/metadata/properties" ma:root="true" ma:fieldsID="04e266d85d57b08bf6fa679d1ffb02b2" ns3:_="" ns4:_="">
    <xsd:import namespace="86070141-36e0-4b89-aa46-632b57d7f413"/>
    <xsd:import namespace="30713061-c717-463f-9340-803d56690ea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70141-36e0-4b89-aa46-632b57d7f4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13061-c717-463f-9340-803d56690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9C8F75-2D3C-4BBA-BB6E-19A2D1A616FF}">
  <ds:schemaRefs>
    <ds:schemaRef ds:uri="http://schemas.microsoft.com/office/2006/documentManagement/types"/>
    <ds:schemaRef ds:uri="http://purl.org/dc/terms/"/>
    <ds:schemaRef ds:uri="30713061-c717-463f-9340-803d56690eae"/>
    <ds:schemaRef ds:uri="http://purl.org/dc/dcmitype/"/>
    <ds:schemaRef ds:uri="86070141-36e0-4b89-aa46-632b57d7f41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ED9C100-0322-470F-9B39-65EE37E918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763325-0A72-418A-9ECD-76D630C8E8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070141-36e0-4b89-aa46-632b57d7f413"/>
    <ds:schemaRef ds:uri="30713061-c717-463f-9340-803d56690e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103</Words>
  <Application>Microsoft Office PowerPoint</Application>
  <PresentationFormat>Širokoúhlá obrazovka</PresentationFormat>
  <Paragraphs>35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ADAPTACE</vt:lpstr>
      <vt:lpstr>Fáze adaptace</vt:lpstr>
      <vt:lpstr>Cíle adaptace</vt:lpstr>
      <vt:lpstr>Objevující se obtíže</vt:lpstr>
      <vt:lpstr>ZPŮSOBILOST PRO VÝKON PROFESE</vt:lpstr>
      <vt:lpstr>Nástroje podpory adaptace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matej.lejsal</dc:creator>
  <cp:lastModifiedBy>Matěj Lejsal</cp:lastModifiedBy>
  <cp:revision>5</cp:revision>
  <dcterms:created xsi:type="dcterms:W3CDTF">2016-11-04T10:51:02Z</dcterms:created>
  <dcterms:modified xsi:type="dcterms:W3CDTF">2021-12-02T06:31:29Z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0x01010077310517BA86E54AAFCEFAE13E68C5A1</vt:lpwstr>
  </property>
</Properties>
</file>