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63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9"/>
    <p:restoredTop sz="95064"/>
  </p:normalViewPr>
  <p:slideViewPr>
    <p:cSldViewPr snapToGrid="0" snapToObjects="1">
      <p:cViewPr varScale="1">
        <p:scale>
          <a:sx n="93" d="100"/>
          <a:sy n="93" d="100"/>
        </p:scale>
        <p:origin x="23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569" y="1694329"/>
            <a:ext cx="9764862" cy="21918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5000" b="1" dirty="0"/>
              <a:t>Fyzická příprava vojsk (7) </a:t>
            </a:r>
            <a:br>
              <a:rPr lang="cs-CZ" sz="5000" b="1" dirty="0"/>
            </a:br>
            <a:r>
              <a:rPr lang="cs-CZ" sz="5000" b="1" dirty="0"/>
              <a:t>TESTOVÁNÍ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836" y="1249507"/>
            <a:ext cx="10013576" cy="546734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cs-CZ" sz="3600" b="1" dirty="0"/>
              <a:t>Cíl: </a:t>
            </a:r>
            <a:r>
              <a:rPr lang="cs-CZ" sz="3600" dirty="0"/>
              <a:t>Poskytnout studentům základní informace o možnostech testování ve sportovním tréninku</a:t>
            </a:r>
          </a:p>
          <a:p>
            <a:pPr algn="just">
              <a:lnSpc>
                <a:spcPct val="110000"/>
              </a:lnSpc>
            </a:pPr>
            <a:r>
              <a:rPr lang="cs-CZ" sz="3600" b="1" dirty="0"/>
              <a:t>Průběh: </a:t>
            </a:r>
            <a:r>
              <a:rPr lang="cs-CZ" sz="3600" dirty="0"/>
              <a:t>Praktické seznámení studentů s možnostmi testování ve sportovním tréninku</a:t>
            </a:r>
          </a:p>
          <a:p>
            <a:pPr algn="just">
              <a:lnSpc>
                <a:spcPct val="110000"/>
              </a:lnSpc>
            </a:pPr>
            <a:r>
              <a:rPr lang="cs-CZ" sz="3600" b="1" dirty="0"/>
              <a:t>Klíčová slova: </a:t>
            </a:r>
            <a:r>
              <a:rPr lang="cs-CZ" sz="3600" dirty="0"/>
              <a:t>testování, silový trénink, laboratoř, diagnostika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9E182-614B-154D-8517-B7005E6F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563" y="378995"/>
            <a:ext cx="10484224" cy="610001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sz="3200" b="1" dirty="0"/>
              <a:t>V rámci praktické hodiny každý student absolvuje testování: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Svalová síla flexorů a extenzorů kolenního kloubu (izokinetickém dynamometr)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Tělesné složení (TanitaMC-980)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Síla stisku ruky (ruční dynamometr)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Explozivní síla (Lineární poziční transduktor, siloměrné desky)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Plicní ventilace (Spiroergometrie)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200" dirty="0"/>
              <a:t>V rámci následující teoretické hodiny, budou výsledky společně vyhodnoceny a statisticky zpracovány.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9343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0229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3200" dirty="0"/>
              <a:t>Na jakém principu pracuje izokinetický dynamometr?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3200" dirty="0"/>
              <a:t>Jaké parametry lze pozorovat při měření explozivní síly dolních končetin?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3200" dirty="0"/>
              <a:t>Co lze odvodit od výsledků síly stisku ruky?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3200" dirty="0"/>
              <a:t>Co je to viscerální tuk a o čem může vypovídat?</a:t>
            </a:r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9BE12-1147-E447-9892-AD5596A9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D0987-2949-8645-8FD7-2C4AF344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60500"/>
            <a:ext cx="10300447" cy="49403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2800" b="0" i="0" u="none" strike="noStrike" dirty="0">
                <a:solidFill>
                  <a:srgbClr val="212529"/>
                </a:solidFill>
                <a:effectLst/>
              </a:rPr>
              <a:t>STOPPANI, J. </a:t>
            </a:r>
            <a:r>
              <a:rPr lang="cs-CZ" sz="2800" b="0" i="1" u="none" strike="noStrike" dirty="0">
                <a:solidFill>
                  <a:srgbClr val="212529"/>
                </a:solidFill>
                <a:effectLst/>
              </a:rPr>
              <a:t>Velká kniha posilování: tréninkové metody a plány : 381 posilovacích cviků</a:t>
            </a:r>
            <a:r>
              <a:rPr lang="cs-CZ" sz="2800" b="0" i="0" u="none" strike="noStrike" dirty="0">
                <a:solidFill>
                  <a:srgbClr val="212529"/>
                </a:solidFill>
                <a:effectLst/>
              </a:rPr>
              <a:t>. Druhé, přepracované a rozšíření vydání. Přeložil Libor SOUMAR. Praha: Grada Publishing, 2016. Sport extra. ISBN 9788024756431</a:t>
            </a:r>
          </a:p>
          <a:p>
            <a:pPr algn="just">
              <a:lnSpc>
                <a:spcPct val="100000"/>
              </a:lnSpc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</a:rPr>
              <a:t>RI</a:t>
            </a:r>
            <a:r>
              <a:rPr lang="cs-CZ" sz="2800" dirty="0">
                <a:solidFill>
                  <a:srgbClr val="212529"/>
                </a:solidFill>
              </a:rPr>
              <a:t>PPETOE, M., &amp; KILGORE, L. (2005). </a:t>
            </a:r>
            <a:r>
              <a:rPr lang="cs-CZ" sz="2800" dirty="0" err="1">
                <a:solidFill>
                  <a:srgbClr val="212529"/>
                </a:solidFill>
              </a:rPr>
              <a:t>Starting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strength</a:t>
            </a:r>
            <a:r>
              <a:rPr lang="cs-CZ" sz="2800" dirty="0">
                <a:solidFill>
                  <a:srgbClr val="212529"/>
                </a:solidFill>
              </a:rPr>
              <a:t>: A </a:t>
            </a:r>
            <a:r>
              <a:rPr lang="cs-CZ" sz="2800" dirty="0" err="1">
                <a:solidFill>
                  <a:srgbClr val="212529"/>
                </a:solidFill>
              </a:rPr>
              <a:t>simple</a:t>
            </a:r>
            <a:r>
              <a:rPr lang="cs-CZ" sz="2800" dirty="0">
                <a:solidFill>
                  <a:srgbClr val="212529"/>
                </a:solidFill>
              </a:rPr>
              <a:t> and practical guide for </a:t>
            </a:r>
            <a:r>
              <a:rPr lang="cs-CZ" sz="2800" dirty="0" err="1">
                <a:solidFill>
                  <a:srgbClr val="212529"/>
                </a:solidFill>
              </a:rPr>
              <a:t>coaching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beginners</a:t>
            </a:r>
            <a:r>
              <a:rPr lang="cs-CZ" sz="2800" dirty="0">
                <a:solidFill>
                  <a:srgbClr val="212529"/>
                </a:solidFill>
              </a:rPr>
              <a:t>. The </a:t>
            </a:r>
            <a:r>
              <a:rPr lang="cs-CZ" sz="2800" dirty="0" err="1">
                <a:solidFill>
                  <a:srgbClr val="212529"/>
                </a:solidFill>
              </a:rPr>
              <a:t>Aasgaard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Company</a:t>
            </a:r>
            <a:r>
              <a:rPr lang="cs-CZ" sz="2800" dirty="0">
                <a:solidFill>
                  <a:srgbClr val="212529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800" dirty="0">
                <a:solidFill>
                  <a:srgbClr val="212529"/>
                </a:solidFill>
              </a:rPr>
              <a:t>RIPPETOE, M., &amp; BRADFORD, S.E. </a:t>
            </a:r>
            <a:r>
              <a:rPr lang="cs-CZ" sz="2800" dirty="0" err="1">
                <a:solidFill>
                  <a:srgbClr val="212529"/>
                </a:solidFill>
              </a:rPr>
              <a:t>Starting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strength</a:t>
            </a:r>
            <a:r>
              <a:rPr lang="cs-CZ" sz="2800" dirty="0">
                <a:solidFill>
                  <a:srgbClr val="212529"/>
                </a:solidFill>
              </a:rPr>
              <a:t>: Basic barbell </a:t>
            </a:r>
            <a:r>
              <a:rPr lang="cs-CZ" sz="2800" dirty="0" err="1">
                <a:solidFill>
                  <a:srgbClr val="212529"/>
                </a:solidFill>
              </a:rPr>
              <a:t>training</a:t>
            </a:r>
            <a:r>
              <a:rPr lang="cs-CZ" sz="2800" dirty="0">
                <a:solidFill>
                  <a:srgbClr val="212529"/>
                </a:solidFill>
              </a:rPr>
              <a:t>. </a:t>
            </a:r>
            <a:r>
              <a:rPr lang="cs-CZ" sz="2800" dirty="0" err="1">
                <a:solidFill>
                  <a:srgbClr val="212529"/>
                </a:solidFill>
              </a:rPr>
              <a:t>Wichita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Falls</a:t>
            </a:r>
            <a:r>
              <a:rPr lang="cs-CZ" sz="2800" dirty="0">
                <a:solidFill>
                  <a:srgbClr val="212529"/>
                </a:solidFill>
              </a:rPr>
              <a:t>, TX: </a:t>
            </a:r>
            <a:r>
              <a:rPr lang="cs-CZ" sz="2800" dirty="0" err="1">
                <a:solidFill>
                  <a:srgbClr val="212529"/>
                </a:solidFill>
              </a:rPr>
              <a:t>Aasgaard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Company</a:t>
            </a:r>
            <a:r>
              <a:rPr lang="cs-CZ" sz="2800" dirty="0">
                <a:solidFill>
                  <a:srgbClr val="212529"/>
                </a:solidFill>
              </a:rPr>
              <a:t>, 2017.</a:t>
            </a:r>
            <a:endParaRPr lang="cs-CZ" sz="2800" b="0" i="0" u="none" strike="noStrike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33390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3799</TotalTime>
  <Words>240</Words>
  <Application>Microsoft Macintosh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Franklin Gothic Book</vt:lpstr>
      <vt:lpstr>Wingdings</vt:lpstr>
      <vt:lpstr>Oříznutí</vt:lpstr>
      <vt:lpstr>Fyzická příprava vojsk (7)  TESTOVÁNÍ</vt:lpstr>
      <vt:lpstr>Prezentace aplikace PowerPoint</vt:lpstr>
      <vt:lpstr>Prezentace aplikace PowerPoint</vt:lpstr>
      <vt:lpstr>Otázky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Jan Maleček</cp:lastModifiedBy>
  <cp:revision>24</cp:revision>
  <dcterms:created xsi:type="dcterms:W3CDTF">2021-12-28T14:12:37Z</dcterms:created>
  <dcterms:modified xsi:type="dcterms:W3CDTF">2022-10-18T08:05:52Z</dcterms:modified>
</cp:coreProperties>
</file>