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65" r:id="rId4"/>
    <p:sldId id="257" r:id="rId5"/>
    <p:sldId id="272" r:id="rId6"/>
    <p:sldId id="273" r:id="rId7"/>
    <p:sldId id="279" r:id="rId8"/>
    <p:sldId id="278" r:id="rId9"/>
    <p:sldId id="277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D8642D8-F106-4C7F-8CED-7C60415280CC}" type="datetimeFigureOut">
              <a:rPr lang="cs-CZ" smtClean="0"/>
              <a:pPr/>
              <a:t>10.10.2022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213580F-5D47-40CD-94BD-206079A86A4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2 týden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Radomila Kotková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se máš/ Jak se máte?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 </a:t>
            </a:r>
            <a:r>
              <a:rPr lang="cs-CZ" sz="3600" dirty="0">
                <a:sym typeface="Wingdings" pitchFamily="2" charset="2"/>
              </a:rPr>
              <a:t>:)</a:t>
            </a:r>
          </a:p>
          <a:p>
            <a:r>
              <a:rPr lang="cs-CZ" sz="3600" dirty="0">
                <a:sym typeface="Wingdings" pitchFamily="2" charset="2"/>
              </a:rPr>
              <a:t>:D</a:t>
            </a:r>
          </a:p>
          <a:p>
            <a:r>
              <a:rPr lang="cs-CZ" sz="3600" dirty="0">
                <a:sym typeface="Wingdings" pitchFamily="2" charset="2"/>
              </a:rPr>
              <a:t> :</a:t>
            </a:r>
            <a:r>
              <a:rPr lang="cs-CZ" sz="3600" dirty="0">
                <a:latin typeface="Calibri"/>
                <a:sym typeface="Wingdings" pitchFamily="2" charset="2"/>
              </a:rPr>
              <a:t>|</a:t>
            </a:r>
          </a:p>
          <a:p>
            <a:r>
              <a:rPr lang="cs-CZ" sz="3600" dirty="0">
                <a:latin typeface="Calibri"/>
                <a:sym typeface="Wingdings" pitchFamily="2" charset="2"/>
              </a:rPr>
              <a:t> : (</a:t>
            </a:r>
            <a:endParaRPr lang="cs-CZ" sz="3600" dirty="0">
              <a:sym typeface="Wingdings" pitchFamily="2" charset="2"/>
            </a:endParaRPr>
          </a:p>
          <a:p>
            <a:endParaRPr lang="cs-CZ" sz="36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z="3200" dirty="0"/>
              <a:t>Dobře, fajn.</a:t>
            </a:r>
          </a:p>
          <a:p>
            <a:r>
              <a:rPr lang="cs-CZ" sz="3200" dirty="0"/>
              <a:t>Výborně</a:t>
            </a:r>
            <a:r>
              <a:rPr lang="cs-CZ" sz="3200"/>
              <a:t>/ Skvěle</a:t>
            </a:r>
            <a:endParaRPr lang="cs-CZ" sz="3200" dirty="0"/>
          </a:p>
          <a:p>
            <a:r>
              <a:rPr lang="cs-CZ" sz="3200" dirty="0"/>
              <a:t>Ujde to.</a:t>
            </a:r>
          </a:p>
          <a:p>
            <a:r>
              <a:rPr lang="cs-CZ" sz="3200" dirty="0"/>
              <a:t>Špatně.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320040"/>
            <a:ext cx="7231704" cy="588680"/>
          </a:xfrm>
        </p:spPr>
        <p:txBody>
          <a:bodyPr>
            <a:noAutofit/>
          </a:bodyPr>
          <a:lstStyle/>
          <a:p>
            <a:r>
              <a:rPr lang="cs-CZ" sz="3200" dirty="0"/>
              <a:t>  Kdy? (</a:t>
            </a:r>
            <a:r>
              <a:rPr lang="cs-CZ" sz="3200" dirty="0" err="1"/>
              <a:t>when</a:t>
            </a:r>
            <a:r>
              <a:rPr lang="cs-CZ" sz="3200" dirty="0"/>
              <a:t>, </a:t>
            </a:r>
            <a:r>
              <a:rPr lang="cs-CZ" sz="3200" dirty="0" err="1"/>
              <a:t>parts</a:t>
            </a:r>
            <a:r>
              <a:rPr lang="cs-CZ" sz="3200" dirty="0"/>
              <a:t> </a:t>
            </a:r>
            <a:r>
              <a:rPr lang="cs-CZ" sz="3200" dirty="0" err="1"/>
              <a:t>of</a:t>
            </a:r>
            <a:r>
              <a:rPr lang="cs-CZ" sz="3200" dirty="0"/>
              <a:t> </a:t>
            </a:r>
            <a:r>
              <a:rPr lang="cs-CZ" sz="3200" dirty="0" err="1"/>
              <a:t>day</a:t>
            </a:r>
            <a:r>
              <a:rPr lang="cs-CZ" sz="3200" dirty="0"/>
              <a:t>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395536" y="980728"/>
            <a:ext cx="3582104" cy="5145435"/>
          </a:xfrm>
        </p:spPr>
        <p:txBody>
          <a:bodyPr>
            <a:normAutofit/>
          </a:bodyPr>
          <a:lstStyle/>
          <a:p>
            <a:r>
              <a:rPr lang="cs-CZ" dirty="0"/>
              <a:t>7: 00</a:t>
            </a:r>
          </a:p>
          <a:p>
            <a:endParaRPr lang="cs-CZ" dirty="0"/>
          </a:p>
          <a:p>
            <a:r>
              <a:rPr lang="cs-CZ" dirty="0"/>
              <a:t>10: 00</a:t>
            </a:r>
          </a:p>
          <a:p>
            <a:endParaRPr lang="cs-CZ" dirty="0"/>
          </a:p>
          <a:p>
            <a:r>
              <a:rPr lang="cs-CZ" dirty="0"/>
              <a:t>14:00</a:t>
            </a:r>
          </a:p>
          <a:p>
            <a:endParaRPr lang="cs-CZ" dirty="0"/>
          </a:p>
          <a:p>
            <a:r>
              <a:rPr lang="cs-CZ" dirty="0"/>
              <a:t>18: 00</a:t>
            </a:r>
          </a:p>
          <a:p>
            <a:endParaRPr lang="cs-CZ" dirty="0"/>
          </a:p>
          <a:p>
            <a:r>
              <a:rPr lang="cs-CZ" dirty="0"/>
              <a:t>23:00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211960" y="1052736"/>
            <a:ext cx="3487288" cy="5073427"/>
          </a:xfrm>
        </p:spPr>
        <p:txBody>
          <a:bodyPr>
            <a:normAutofit/>
          </a:bodyPr>
          <a:lstStyle/>
          <a:p>
            <a:r>
              <a:rPr lang="cs-CZ" dirty="0"/>
              <a:t> ráno</a:t>
            </a:r>
          </a:p>
          <a:p>
            <a:endParaRPr lang="cs-CZ" dirty="0"/>
          </a:p>
          <a:p>
            <a:r>
              <a:rPr lang="cs-CZ" dirty="0"/>
              <a:t>dopoledne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odpoledne 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večer</a:t>
            </a:r>
          </a:p>
          <a:p>
            <a:endParaRPr lang="cs-CZ" dirty="0"/>
          </a:p>
          <a:p>
            <a:r>
              <a:rPr lang="cs-CZ" dirty="0"/>
              <a:t>noc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20040"/>
            <a:ext cx="6984776" cy="588680"/>
          </a:xfrm>
        </p:spPr>
        <p:txBody>
          <a:bodyPr/>
          <a:lstStyle/>
          <a:p>
            <a:r>
              <a:rPr lang="cs-CZ" dirty="0"/>
              <a:t> 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1196752"/>
            <a:ext cx="3654112" cy="4929411"/>
          </a:xfrm>
        </p:spPr>
        <p:txBody>
          <a:bodyPr>
            <a:noAutofit/>
          </a:bodyPr>
          <a:lstStyle/>
          <a:p>
            <a:r>
              <a:rPr lang="cs-CZ" sz="2400" dirty="0"/>
              <a:t>7: 00</a:t>
            </a:r>
          </a:p>
          <a:p>
            <a:pPr>
              <a:buNone/>
            </a:pPr>
            <a:r>
              <a:rPr lang="cs-CZ" sz="2400" dirty="0"/>
              <a:t>Dobré ………..</a:t>
            </a:r>
          </a:p>
          <a:p>
            <a:pPr>
              <a:buNone/>
            </a:pPr>
            <a:r>
              <a:rPr lang="cs-CZ" sz="2400" dirty="0"/>
              <a:t>10: 00</a:t>
            </a:r>
          </a:p>
          <a:p>
            <a:pPr>
              <a:buNone/>
            </a:pPr>
            <a:r>
              <a:rPr lang="cs-CZ" sz="2400" dirty="0"/>
              <a:t>Dobré.........</a:t>
            </a:r>
          </a:p>
          <a:p>
            <a:pPr>
              <a:buNone/>
            </a:pPr>
            <a:r>
              <a:rPr lang="cs-CZ" sz="2400" dirty="0"/>
              <a:t>(</a:t>
            </a:r>
            <a:r>
              <a:rPr lang="cs-CZ" sz="2400" dirty="0" err="1"/>
              <a:t>all</a:t>
            </a:r>
            <a:r>
              <a:rPr lang="cs-CZ" sz="2400" dirty="0"/>
              <a:t> </a:t>
            </a:r>
            <a:r>
              <a:rPr lang="cs-CZ" sz="2400" dirty="0" err="1"/>
              <a:t>day</a:t>
            </a:r>
            <a:r>
              <a:rPr lang="cs-CZ" sz="2400" dirty="0"/>
              <a:t>)</a:t>
            </a:r>
          </a:p>
          <a:p>
            <a:r>
              <a:rPr lang="cs-CZ" sz="2400" dirty="0"/>
              <a:t>Dobrý ………</a:t>
            </a:r>
          </a:p>
          <a:p>
            <a:r>
              <a:rPr lang="cs-CZ" sz="2400" dirty="0"/>
              <a:t>14:00</a:t>
            </a:r>
          </a:p>
          <a:p>
            <a:r>
              <a:rPr lang="cs-CZ" sz="2400" dirty="0"/>
              <a:t>Dobré .............</a:t>
            </a:r>
          </a:p>
          <a:p>
            <a:r>
              <a:rPr lang="cs-CZ" sz="2400" dirty="0"/>
              <a:t>18: 00</a:t>
            </a:r>
          </a:p>
          <a:p>
            <a:pPr>
              <a:buNone/>
            </a:pPr>
            <a:r>
              <a:rPr lang="cs-CZ" sz="2400" dirty="0"/>
              <a:t>Dobrý ……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39952" y="1196752"/>
            <a:ext cx="3559296" cy="4929411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2400" dirty="0"/>
          </a:p>
          <a:p>
            <a:r>
              <a:rPr lang="cs-CZ" sz="2400" dirty="0"/>
              <a:t> ráno</a:t>
            </a:r>
          </a:p>
          <a:p>
            <a:endParaRPr lang="cs-CZ" sz="2400" dirty="0"/>
          </a:p>
          <a:p>
            <a:r>
              <a:rPr lang="cs-CZ" sz="2400" dirty="0"/>
              <a:t>dopoledne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dirty="0"/>
              <a:t>den</a:t>
            </a:r>
          </a:p>
          <a:p>
            <a:endParaRPr lang="cs-CZ" sz="2400" dirty="0"/>
          </a:p>
          <a:p>
            <a:r>
              <a:rPr lang="cs-CZ" sz="2400" dirty="0"/>
              <a:t>odpoledne 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dirty="0"/>
              <a:t>Dobrý večer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>
              <a:buNone/>
            </a:pP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2339752" y="1886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eva 5"/>
          <p:cNvSpPr/>
          <p:nvPr/>
        </p:nvSpPr>
        <p:spPr>
          <a:xfrm>
            <a:off x="3995936" y="18864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320040"/>
            <a:ext cx="7303712" cy="66068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395536" y="1124744"/>
            <a:ext cx="3582104" cy="5001419"/>
          </a:xfrm>
        </p:spPr>
        <p:txBody>
          <a:bodyPr/>
          <a:lstStyle/>
          <a:p>
            <a:r>
              <a:rPr lang="cs-CZ" dirty="0"/>
              <a:t>Kdo je Anna? </a:t>
            </a:r>
          </a:p>
          <a:p>
            <a:r>
              <a:rPr lang="cs-CZ" dirty="0"/>
              <a:t>Kde je Anna teď?</a:t>
            </a:r>
          </a:p>
          <a:p>
            <a:r>
              <a:rPr lang="cs-CZ" dirty="0"/>
              <a:t>Kde je Anna dopoledne? </a:t>
            </a:r>
          </a:p>
          <a:p>
            <a:r>
              <a:rPr lang="cs-CZ" dirty="0"/>
              <a:t>Kde je Anna odpoledne? </a:t>
            </a:r>
          </a:p>
          <a:p>
            <a:r>
              <a:rPr lang="cs-CZ" dirty="0"/>
              <a:t>Jak se má Anna ? </a:t>
            </a:r>
          </a:p>
          <a:p>
            <a:r>
              <a:rPr lang="cs-CZ" dirty="0"/>
              <a:t>Jak se má Petr?</a:t>
            </a:r>
            <a:endParaRPr lang="cs-CZ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139952" y="1124744"/>
            <a:ext cx="3559296" cy="5001419"/>
          </a:xfrm>
        </p:spPr>
        <p:txBody>
          <a:bodyPr/>
          <a:lstStyle/>
          <a:p>
            <a:r>
              <a:rPr lang="cs-CZ" dirty="0"/>
              <a:t>Italka, italská studentka</a:t>
            </a:r>
          </a:p>
          <a:p>
            <a:r>
              <a:rPr lang="cs-CZ" dirty="0"/>
              <a:t>V Praze</a:t>
            </a:r>
          </a:p>
          <a:p>
            <a:r>
              <a:rPr lang="cs-CZ" dirty="0"/>
              <a:t>Na fakultě</a:t>
            </a:r>
          </a:p>
          <a:p>
            <a:r>
              <a:rPr lang="cs-CZ" dirty="0"/>
              <a:t>V kavárně</a:t>
            </a:r>
          </a:p>
          <a:p>
            <a:endParaRPr lang="cs-CZ" dirty="0"/>
          </a:p>
          <a:p>
            <a:r>
              <a:rPr lang="cs-CZ" dirty="0"/>
              <a:t>dobře</a:t>
            </a:r>
          </a:p>
          <a:p>
            <a:r>
              <a:rPr lang="cs-CZ" dirty="0"/>
              <a:t>dobře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95536" y="320040"/>
            <a:ext cx="7300664" cy="10927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000" dirty="0"/>
              <a:t>Studentka, je, taky, student, jsem, jak, mě, cizinka</a:t>
            </a:r>
            <a:br>
              <a:rPr lang="cs-CZ" sz="2000" dirty="0"/>
            </a:br>
            <a:br>
              <a:rPr lang="cs-CZ" sz="2000" dirty="0"/>
            </a:br>
            <a:r>
              <a:rPr lang="cs-CZ" sz="2000" dirty="0"/>
              <a:t> mám, je,  jsou, jak, dobrá, moc 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23528" y="1628800"/>
            <a:ext cx="7372672" cy="48269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200" dirty="0"/>
              <a:t>Anna je italská .......... Teď ..... v Praze. Dopoledne je na fakultě. Je tam ...... Petr. Petr je český .................</a:t>
            </a:r>
          </a:p>
          <a:p>
            <a:pPr>
              <a:buNone/>
            </a:pPr>
            <a:r>
              <a:rPr lang="cs-CZ" sz="2200" dirty="0"/>
              <a:t>„Ahoj, já ..... Petr. ..... se jmenuješ?“</a:t>
            </a:r>
          </a:p>
          <a:p>
            <a:pPr>
              <a:buNone/>
            </a:pPr>
            <a:r>
              <a:rPr lang="cs-CZ" sz="2200" dirty="0"/>
              <a:t>„Já jsem Anna. Těší ......“ </a:t>
            </a:r>
          </a:p>
          <a:p>
            <a:pPr>
              <a:buNone/>
            </a:pPr>
            <a:r>
              <a:rPr lang="cs-CZ" sz="2200" dirty="0"/>
              <a:t>„Mě taky. Ty jsi .........? – „Ano, jsem Italka.“</a:t>
            </a:r>
          </a:p>
          <a:p>
            <a:pPr>
              <a:buNone/>
            </a:pPr>
            <a:r>
              <a:rPr lang="cs-CZ" sz="2200" dirty="0"/>
              <a:t>„Jak se máš?“  </a:t>
            </a:r>
          </a:p>
          <a:p>
            <a:pPr>
              <a:buNone/>
            </a:pPr>
            <a:r>
              <a:rPr lang="cs-CZ" sz="2200" dirty="0"/>
              <a:t>„...... se dobře. Praha ....... moc hezká.“</a:t>
            </a:r>
          </a:p>
          <a:p>
            <a:pPr>
              <a:buNone/>
            </a:pPr>
            <a:r>
              <a:rPr lang="cs-CZ" sz="2200" dirty="0"/>
              <a:t>Odpoledne ....... Anna a Petr v kavárně.</a:t>
            </a:r>
          </a:p>
          <a:p>
            <a:pPr>
              <a:buNone/>
            </a:pPr>
            <a:r>
              <a:rPr lang="cs-CZ" sz="2200" dirty="0"/>
              <a:t>..... se má Petr? </a:t>
            </a:r>
          </a:p>
          <a:p>
            <a:pPr>
              <a:buNone/>
            </a:pPr>
            <a:r>
              <a:rPr lang="cs-CZ" sz="2200" dirty="0"/>
              <a:t>Má se dobře. Káva je ....... a Anna je ...... hezká.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96A92F-0108-4213-88F6-6E58A402C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411FFEE-4DB7-4D89-9754-595B92DD91FA}"/>
              </a:ext>
            </a:extLst>
          </p:cNvPr>
          <p:cNvSpPr txBox="1"/>
          <p:nvPr/>
        </p:nvSpPr>
        <p:spPr>
          <a:xfrm>
            <a:off x="323528" y="1052736"/>
            <a:ext cx="737267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Anna je studentka z Itálie. Teď je v Praze. Ráno je na fakultě. Je tam taky Petr.</a:t>
            </a:r>
          </a:p>
          <a:p>
            <a:r>
              <a:rPr lang="cs-CZ" sz="2800" dirty="0"/>
              <a:t>„Ahoj, já jsem Petr. Jak se jmenuješ?“</a:t>
            </a:r>
          </a:p>
          <a:p>
            <a:r>
              <a:rPr lang="cs-CZ" sz="2800" dirty="0"/>
              <a:t>„Já jsem Anna. Těší mě.“ </a:t>
            </a:r>
          </a:p>
          <a:p>
            <a:r>
              <a:rPr lang="cs-CZ" sz="2800" dirty="0"/>
              <a:t>„Mě taky. Ty jsi cizinka? – „Ano, jsem Italka.“ </a:t>
            </a:r>
          </a:p>
          <a:p>
            <a:r>
              <a:rPr lang="cs-CZ" sz="2800" dirty="0"/>
              <a:t>„Jak se máš?“ </a:t>
            </a:r>
          </a:p>
          <a:p>
            <a:r>
              <a:rPr lang="cs-CZ" sz="2800" dirty="0"/>
              <a:t>„Mám se dobře. Praha je moc hezká.“</a:t>
            </a:r>
          </a:p>
          <a:p>
            <a:r>
              <a:rPr lang="cs-CZ" sz="2800" dirty="0"/>
              <a:t>Odpoledne jsou Anna a Petr v kavárně.</a:t>
            </a:r>
          </a:p>
          <a:p>
            <a:r>
              <a:rPr lang="cs-CZ" sz="2800" dirty="0"/>
              <a:t>Jak se má Petr? </a:t>
            </a:r>
          </a:p>
          <a:p>
            <a:r>
              <a:rPr lang="cs-CZ" sz="2800" dirty="0"/>
              <a:t>Má se dobře. Káva je dobrá a Anna je moc hezká...</a:t>
            </a:r>
            <a:r>
              <a:rPr lang="cs-CZ" sz="2800" dirty="0">
                <a:sym typeface="Wingdings" panose="05000000000000000000" pitchFamily="2" charset="2"/>
              </a:rPr>
              <a:t></a:t>
            </a:r>
            <a:r>
              <a:rPr lang="cs-CZ" sz="2800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612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361B04-97EC-45AC-9FA8-4AF06C083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32696"/>
          </a:xfrm>
        </p:spPr>
        <p:txBody>
          <a:bodyPr/>
          <a:lstStyle/>
          <a:p>
            <a:r>
              <a:rPr lang="cs-CZ" dirty="0"/>
              <a:t>Spojte (</a:t>
            </a:r>
            <a:r>
              <a:rPr lang="cs-CZ" dirty="0" err="1"/>
              <a:t>connect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C31B43A-E053-4D5C-B472-9FC03DE2E4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Ahoj, já…</a:t>
            </a:r>
          </a:p>
          <a:p>
            <a:r>
              <a:rPr lang="cs-CZ" dirty="0"/>
              <a:t>Jak se.. </a:t>
            </a:r>
          </a:p>
          <a:p>
            <a:r>
              <a:rPr lang="cs-CZ" dirty="0"/>
              <a:t>Jmenuju..</a:t>
            </a:r>
          </a:p>
          <a:p>
            <a:r>
              <a:rPr lang="cs-CZ" dirty="0"/>
              <a:t>Těší …</a:t>
            </a:r>
          </a:p>
          <a:p>
            <a:r>
              <a:rPr lang="cs-CZ" dirty="0"/>
              <a:t>Mě …</a:t>
            </a:r>
          </a:p>
          <a:p>
            <a:r>
              <a:rPr lang="cs-CZ" dirty="0"/>
              <a:t>Jak ….</a:t>
            </a:r>
          </a:p>
          <a:p>
            <a:r>
              <a:rPr lang="cs-CZ" dirty="0"/>
              <a:t>Dobře, a…</a:t>
            </a:r>
          </a:p>
          <a:p>
            <a:r>
              <a:rPr lang="cs-CZ" dirty="0"/>
              <a:t>Ujde</a:t>
            </a:r>
          </a:p>
          <a:p>
            <a:r>
              <a:rPr lang="cs-CZ" dirty="0"/>
              <a:t>Odkud…</a:t>
            </a:r>
          </a:p>
          <a:p>
            <a:r>
              <a:rPr lang="cs-CZ" dirty="0"/>
              <a:t>Jsem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2CB1848-3FDB-4391-853F-87DF10902E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Taky.</a:t>
            </a:r>
          </a:p>
          <a:p>
            <a:r>
              <a:rPr lang="cs-CZ" dirty="0"/>
              <a:t>Se Martin.</a:t>
            </a:r>
          </a:p>
          <a:p>
            <a:r>
              <a:rPr lang="cs-CZ" dirty="0"/>
              <a:t>Jsem Katka.</a:t>
            </a:r>
          </a:p>
          <a:p>
            <a:r>
              <a:rPr lang="cs-CZ" dirty="0"/>
              <a:t>Jmenuješ?</a:t>
            </a:r>
          </a:p>
          <a:p>
            <a:r>
              <a:rPr lang="cs-CZ" dirty="0"/>
              <a:t>Mě.</a:t>
            </a:r>
          </a:p>
          <a:p>
            <a:r>
              <a:rPr lang="cs-CZ" dirty="0"/>
              <a:t>Američan.</a:t>
            </a:r>
          </a:p>
          <a:p>
            <a:r>
              <a:rPr lang="cs-CZ" dirty="0"/>
              <a:t>Se máš?</a:t>
            </a:r>
          </a:p>
          <a:p>
            <a:r>
              <a:rPr lang="cs-CZ" dirty="0"/>
              <a:t>Ty?</a:t>
            </a:r>
          </a:p>
          <a:p>
            <a:r>
              <a:rPr lang="cs-CZ" dirty="0"/>
              <a:t>To.</a:t>
            </a:r>
          </a:p>
          <a:p>
            <a:r>
              <a:rPr lang="cs-CZ" dirty="0"/>
              <a:t>Jsi?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480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6F5387-A8BA-4CF0-A579-783E0FA3D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32696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E3B5FA-2972-4AFF-A3A6-1177BEE42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1052736"/>
            <a:ext cx="3654112" cy="507342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Ahoj, já…</a:t>
            </a:r>
          </a:p>
          <a:p>
            <a:r>
              <a:rPr lang="cs-CZ" dirty="0"/>
              <a:t>Jak se.. </a:t>
            </a:r>
          </a:p>
          <a:p>
            <a:r>
              <a:rPr lang="cs-CZ" dirty="0"/>
              <a:t>Jmenuju..</a:t>
            </a:r>
          </a:p>
          <a:p>
            <a:r>
              <a:rPr lang="cs-CZ" dirty="0"/>
              <a:t>Těší …</a:t>
            </a:r>
          </a:p>
          <a:p>
            <a:r>
              <a:rPr lang="cs-CZ" dirty="0"/>
              <a:t>Mě …</a:t>
            </a:r>
          </a:p>
          <a:p>
            <a:r>
              <a:rPr lang="cs-CZ" dirty="0"/>
              <a:t>Jak ….</a:t>
            </a:r>
          </a:p>
          <a:p>
            <a:r>
              <a:rPr lang="cs-CZ" dirty="0"/>
              <a:t>Dobře, a…</a:t>
            </a:r>
          </a:p>
          <a:p>
            <a:r>
              <a:rPr lang="cs-CZ" dirty="0"/>
              <a:t>Ujde</a:t>
            </a:r>
          </a:p>
          <a:p>
            <a:r>
              <a:rPr lang="cs-CZ" dirty="0"/>
              <a:t>Odkud…</a:t>
            </a:r>
          </a:p>
          <a:p>
            <a:r>
              <a:rPr lang="cs-CZ" dirty="0"/>
              <a:t>Jsem….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6B3A9D4-4097-4B9A-90C7-2EF11E43B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11960" y="1124744"/>
            <a:ext cx="3487288" cy="5001419"/>
          </a:xfrm>
        </p:spPr>
        <p:txBody>
          <a:bodyPr>
            <a:normAutofit lnSpcReduction="10000"/>
          </a:bodyPr>
          <a:lstStyle/>
          <a:p>
            <a:r>
              <a:rPr lang="cs-CZ" dirty="0"/>
              <a:t>Jsem Katka.</a:t>
            </a:r>
          </a:p>
          <a:p>
            <a:r>
              <a:rPr lang="cs-CZ" dirty="0"/>
              <a:t>Jmenuješ?</a:t>
            </a:r>
          </a:p>
          <a:p>
            <a:r>
              <a:rPr lang="cs-CZ" dirty="0"/>
              <a:t>Se Martin.</a:t>
            </a:r>
          </a:p>
          <a:p>
            <a:r>
              <a:rPr lang="cs-CZ" dirty="0"/>
              <a:t>Mě.</a:t>
            </a:r>
          </a:p>
          <a:p>
            <a:r>
              <a:rPr lang="cs-CZ" dirty="0"/>
              <a:t>Taky.</a:t>
            </a:r>
          </a:p>
          <a:p>
            <a:r>
              <a:rPr lang="cs-CZ" dirty="0"/>
              <a:t>Se máš?</a:t>
            </a:r>
          </a:p>
          <a:p>
            <a:r>
              <a:rPr lang="cs-CZ" dirty="0"/>
              <a:t>Ty?</a:t>
            </a:r>
          </a:p>
          <a:p>
            <a:r>
              <a:rPr lang="cs-CZ" dirty="0"/>
              <a:t>To.</a:t>
            </a:r>
          </a:p>
          <a:p>
            <a:r>
              <a:rPr lang="cs-CZ" dirty="0"/>
              <a:t>Jsi?</a:t>
            </a:r>
          </a:p>
          <a:p>
            <a:pPr marL="0" indent="0">
              <a:buNone/>
            </a:pPr>
            <a:r>
              <a:rPr lang="cs-CZ" dirty="0"/>
              <a:t>Američan.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5583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209</TotalTime>
  <Words>452</Words>
  <Application>Microsoft Office PowerPoint</Application>
  <PresentationFormat>Předvádění na obrazovce (4:3)</PresentationFormat>
  <Paragraphs>151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Trebuchet MS</vt:lpstr>
      <vt:lpstr>Wingdings</vt:lpstr>
      <vt:lpstr>Wingdings 2</vt:lpstr>
      <vt:lpstr>Bohatý</vt:lpstr>
      <vt:lpstr>2 týden </vt:lpstr>
      <vt:lpstr>Jak se máš/ Jak se máte?</vt:lpstr>
      <vt:lpstr>  Kdy? (when, parts of day)</vt:lpstr>
      <vt:lpstr>   </vt:lpstr>
      <vt:lpstr>Prezentace aplikace PowerPoint</vt:lpstr>
      <vt:lpstr>Studentka, je, taky, student, jsem, jak, mě, cizinka   mám, je,  jsou, jak, dobrá, moc </vt:lpstr>
      <vt:lpstr>Prezentace aplikace PowerPoint</vt:lpstr>
      <vt:lpstr>Spojte (connect)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Fráze</dc:title>
  <dc:creator>Lektor</dc:creator>
  <cp:lastModifiedBy>Radomila Kotková</cp:lastModifiedBy>
  <cp:revision>28</cp:revision>
  <dcterms:created xsi:type="dcterms:W3CDTF">2013-09-11T20:06:30Z</dcterms:created>
  <dcterms:modified xsi:type="dcterms:W3CDTF">2022-10-10T16:34:36Z</dcterms:modified>
</cp:coreProperties>
</file>