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6"/>
  </p:notesMasterIdLst>
  <p:sldIdLst>
    <p:sldId id="256" r:id="rId5"/>
    <p:sldId id="292" r:id="rId6"/>
    <p:sldId id="322" r:id="rId7"/>
    <p:sldId id="340" r:id="rId8"/>
    <p:sldId id="323" r:id="rId9"/>
    <p:sldId id="324" r:id="rId10"/>
    <p:sldId id="325" r:id="rId11"/>
    <p:sldId id="331" r:id="rId12"/>
    <p:sldId id="332" r:id="rId13"/>
    <p:sldId id="333" r:id="rId14"/>
    <p:sldId id="329" r:id="rId15"/>
    <p:sldId id="327" r:id="rId16"/>
    <p:sldId id="294" r:id="rId17"/>
    <p:sldId id="342" r:id="rId18"/>
    <p:sldId id="343" r:id="rId19"/>
    <p:sldId id="334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344" r:id="rId44"/>
    <p:sldId id="293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3E539-916C-464D-B300-2FE549F990B6}" v="155" dt="2021-01-10T20:02:23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h Radka" userId="518bf1e1-4c2b-4377-bcde-8d3465f14ce8" providerId="ADAL" clId="{0181F81F-74AE-4386-857E-4CAAF77F19DF}"/>
    <pc:docChg chg="modSld">
      <pc:chgData name="High Radka" userId="518bf1e1-4c2b-4377-bcde-8d3465f14ce8" providerId="ADAL" clId="{0181F81F-74AE-4386-857E-4CAAF77F19DF}" dt="2020-12-28T11:20:09.044" v="1" actId="20577"/>
      <pc:docMkLst>
        <pc:docMk/>
      </pc:docMkLst>
      <pc:sldChg chg="modSp">
        <pc:chgData name="High Radka" userId="518bf1e1-4c2b-4377-bcde-8d3465f14ce8" providerId="ADAL" clId="{0181F81F-74AE-4386-857E-4CAAF77F19DF}" dt="2020-12-28T11:20:09.044" v="1" actId="20577"/>
        <pc:sldMkLst>
          <pc:docMk/>
          <pc:sldMk cId="3873904531" sldId="341"/>
        </pc:sldMkLst>
        <pc:spChg chg="mod">
          <ac:chgData name="High Radka" userId="518bf1e1-4c2b-4377-bcde-8d3465f14ce8" providerId="ADAL" clId="{0181F81F-74AE-4386-857E-4CAAF77F19DF}" dt="2020-12-28T11:20:09.044" v="1" actId="20577"/>
          <ac:spMkLst>
            <pc:docMk/>
            <pc:sldMk cId="3873904531" sldId="341"/>
            <ac:spMk id="2" creationId="{702B5302-8E01-4969-8E60-D632B98836FB}"/>
          </ac:spMkLst>
        </pc:spChg>
      </pc:sldChg>
    </pc:docChg>
  </pc:docChgLst>
  <pc:docChgLst>
    <pc:chgData name="High Radka" userId="518bf1e1-4c2b-4377-bcde-8d3465f14ce8" providerId="ADAL" clId="{BA53E2F2-1809-495E-B7A1-E8A74F6093D8}"/>
    <pc:docChg chg="undo custSel mod addSld delSld modSld sldOrd">
      <pc:chgData name="High Radka" userId="518bf1e1-4c2b-4377-bcde-8d3465f14ce8" providerId="ADAL" clId="{BA53E2F2-1809-495E-B7A1-E8A74F6093D8}" dt="2020-09-30T09:09:11.410" v="4012" actId="20577"/>
      <pc:docMkLst>
        <pc:docMk/>
      </pc:docMkLst>
      <pc:sldChg chg="del">
        <pc:chgData name="High Radka" userId="518bf1e1-4c2b-4377-bcde-8d3465f14ce8" providerId="ADAL" clId="{BA53E2F2-1809-495E-B7A1-E8A74F6093D8}" dt="2020-09-27T12:51:19.369" v="531" actId="2696"/>
        <pc:sldMkLst>
          <pc:docMk/>
          <pc:sldMk cId="2229491187" sldId="257"/>
        </pc:sldMkLst>
      </pc:sldChg>
      <pc:sldChg chg="del">
        <pc:chgData name="High Radka" userId="518bf1e1-4c2b-4377-bcde-8d3465f14ce8" providerId="ADAL" clId="{BA53E2F2-1809-495E-B7A1-E8A74F6093D8}" dt="2020-09-30T09:00:55.462" v="3692" actId="2696"/>
        <pc:sldMkLst>
          <pc:docMk/>
          <pc:sldMk cId="2716328063" sldId="276"/>
        </pc:sldMkLst>
      </pc:sldChg>
      <pc:sldChg chg="del">
        <pc:chgData name="High Radka" userId="518bf1e1-4c2b-4377-bcde-8d3465f14ce8" providerId="ADAL" clId="{BA53E2F2-1809-495E-B7A1-E8A74F6093D8}" dt="2020-09-27T12:16:35.780" v="26" actId="2696"/>
        <pc:sldMkLst>
          <pc:docMk/>
          <pc:sldMk cId="3256956090" sldId="277"/>
        </pc:sldMkLst>
      </pc:sldChg>
      <pc:sldChg chg="del">
        <pc:chgData name="High Radka" userId="518bf1e1-4c2b-4377-bcde-8d3465f14ce8" providerId="ADAL" clId="{BA53E2F2-1809-495E-B7A1-E8A74F6093D8}" dt="2020-09-27T12:16:32.939" v="20" actId="2696"/>
        <pc:sldMkLst>
          <pc:docMk/>
          <pc:sldMk cId="4230639734" sldId="278"/>
        </pc:sldMkLst>
      </pc:sldChg>
      <pc:sldChg chg="del">
        <pc:chgData name="High Radka" userId="518bf1e1-4c2b-4377-bcde-8d3465f14ce8" providerId="ADAL" clId="{BA53E2F2-1809-495E-B7A1-E8A74F6093D8}" dt="2020-09-27T12:16:32.949" v="21" actId="2696"/>
        <pc:sldMkLst>
          <pc:docMk/>
          <pc:sldMk cId="247475" sldId="279"/>
        </pc:sldMkLst>
      </pc:sldChg>
      <pc:sldChg chg="del">
        <pc:chgData name="High Radka" userId="518bf1e1-4c2b-4377-bcde-8d3465f14ce8" providerId="ADAL" clId="{BA53E2F2-1809-495E-B7A1-E8A74F6093D8}" dt="2020-09-27T12:16:06.989" v="15" actId="2696"/>
        <pc:sldMkLst>
          <pc:docMk/>
          <pc:sldMk cId="3323120031" sldId="280"/>
        </pc:sldMkLst>
      </pc:sldChg>
      <pc:sldChg chg="del">
        <pc:chgData name="High Radka" userId="518bf1e1-4c2b-4377-bcde-8d3465f14ce8" providerId="ADAL" clId="{BA53E2F2-1809-495E-B7A1-E8A74F6093D8}" dt="2020-09-27T12:16:32.964" v="22" actId="2696"/>
        <pc:sldMkLst>
          <pc:docMk/>
          <pc:sldMk cId="2570818947" sldId="282"/>
        </pc:sldMkLst>
      </pc:sldChg>
      <pc:sldChg chg="del">
        <pc:chgData name="High Radka" userId="518bf1e1-4c2b-4377-bcde-8d3465f14ce8" providerId="ADAL" clId="{BA53E2F2-1809-495E-B7A1-E8A74F6093D8}" dt="2020-09-27T12:16:32.983" v="24" actId="2696"/>
        <pc:sldMkLst>
          <pc:docMk/>
          <pc:sldMk cId="2417565981" sldId="283"/>
        </pc:sldMkLst>
      </pc:sldChg>
      <pc:sldChg chg="del">
        <pc:chgData name="High Radka" userId="518bf1e1-4c2b-4377-bcde-8d3465f14ce8" providerId="ADAL" clId="{BA53E2F2-1809-495E-B7A1-E8A74F6093D8}" dt="2020-09-27T12:16:20.882" v="19" actId="2696"/>
        <pc:sldMkLst>
          <pc:docMk/>
          <pc:sldMk cId="1318052417" sldId="284"/>
        </pc:sldMkLst>
      </pc:sldChg>
      <pc:sldChg chg="del">
        <pc:chgData name="High Radka" userId="518bf1e1-4c2b-4377-bcde-8d3465f14ce8" providerId="ADAL" clId="{BA53E2F2-1809-495E-B7A1-E8A74F6093D8}" dt="2020-09-27T17:05:43.827" v="1403" actId="2696"/>
        <pc:sldMkLst>
          <pc:docMk/>
          <pc:sldMk cId="1421634020" sldId="285"/>
        </pc:sldMkLst>
      </pc:sldChg>
      <pc:sldChg chg="del">
        <pc:chgData name="High Radka" userId="518bf1e1-4c2b-4377-bcde-8d3465f14ce8" providerId="ADAL" clId="{BA53E2F2-1809-495E-B7A1-E8A74F6093D8}" dt="2020-09-27T12:16:32.992" v="25" actId="2696"/>
        <pc:sldMkLst>
          <pc:docMk/>
          <pc:sldMk cId="3091383122" sldId="287"/>
        </pc:sldMkLst>
      </pc:sldChg>
      <pc:sldChg chg="del">
        <pc:chgData name="High Radka" userId="518bf1e1-4c2b-4377-bcde-8d3465f14ce8" providerId="ADAL" clId="{BA53E2F2-1809-495E-B7A1-E8A74F6093D8}" dt="2020-09-27T12:16:32.969" v="23" actId="2696"/>
        <pc:sldMkLst>
          <pc:docMk/>
          <pc:sldMk cId="1329483702" sldId="288"/>
        </pc:sldMkLst>
      </pc:sldChg>
      <pc:sldChg chg="del">
        <pc:chgData name="High Radka" userId="518bf1e1-4c2b-4377-bcde-8d3465f14ce8" providerId="ADAL" clId="{BA53E2F2-1809-495E-B7A1-E8A74F6093D8}" dt="2020-09-27T12:16:15.595" v="17" actId="2696"/>
        <pc:sldMkLst>
          <pc:docMk/>
          <pc:sldMk cId="891310838" sldId="289"/>
        </pc:sldMkLst>
      </pc:sldChg>
      <pc:sldChg chg="del">
        <pc:chgData name="High Radka" userId="518bf1e1-4c2b-4377-bcde-8d3465f14ce8" providerId="ADAL" clId="{BA53E2F2-1809-495E-B7A1-E8A74F6093D8}" dt="2020-09-27T16:25:03.079" v="881" actId="2696"/>
        <pc:sldMkLst>
          <pc:docMk/>
          <pc:sldMk cId="3790810010" sldId="290"/>
        </pc:sldMkLst>
      </pc:sldChg>
      <pc:sldChg chg="del">
        <pc:chgData name="High Radka" userId="518bf1e1-4c2b-4377-bcde-8d3465f14ce8" providerId="ADAL" clId="{BA53E2F2-1809-495E-B7A1-E8A74F6093D8}" dt="2020-09-27T12:16:03.117" v="12" actId="2696"/>
        <pc:sldMkLst>
          <pc:docMk/>
          <pc:sldMk cId="3245079546" sldId="291"/>
        </pc:sldMkLst>
      </pc:sldChg>
      <pc:sldChg chg="modSp ord">
        <pc:chgData name="High Radka" userId="518bf1e1-4c2b-4377-bcde-8d3465f14ce8" providerId="ADAL" clId="{BA53E2F2-1809-495E-B7A1-E8A74F6093D8}" dt="2020-09-30T08:59:01.116" v="3528"/>
        <pc:sldMkLst>
          <pc:docMk/>
          <pc:sldMk cId="2382811420" sldId="292"/>
        </pc:sldMkLst>
        <pc:spChg chg="mod">
          <ac:chgData name="High Radka" userId="518bf1e1-4c2b-4377-bcde-8d3465f14ce8" providerId="ADAL" clId="{BA53E2F2-1809-495E-B7A1-E8A74F6093D8}" dt="2020-09-30T08:58:52.625" v="3527" actId="20577"/>
          <ac:spMkLst>
            <pc:docMk/>
            <pc:sldMk cId="2382811420" sldId="292"/>
            <ac:spMk id="3" creationId="{BCD0F3CD-C829-4CB2-93FD-B4C0EE577AB5}"/>
          </ac:spMkLst>
        </pc:spChg>
      </pc:sldChg>
      <pc:sldChg chg="del">
        <pc:chgData name="High Radka" userId="518bf1e1-4c2b-4377-bcde-8d3465f14ce8" providerId="ADAL" clId="{BA53E2F2-1809-495E-B7A1-E8A74F6093D8}" dt="2020-09-27T12:16:03.130" v="13" actId="2696"/>
        <pc:sldMkLst>
          <pc:docMk/>
          <pc:sldMk cId="2321095447" sldId="293"/>
        </pc:sldMkLst>
      </pc:sldChg>
      <pc:sldChg chg="del">
        <pc:chgData name="High Radka" userId="518bf1e1-4c2b-4377-bcde-8d3465f14ce8" providerId="ADAL" clId="{BA53E2F2-1809-495E-B7A1-E8A74F6093D8}" dt="2020-09-27T12:15:58.275" v="11" actId="2696"/>
        <pc:sldMkLst>
          <pc:docMk/>
          <pc:sldMk cId="560800510" sldId="294"/>
        </pc:sldMkLst>
      </pc:sldChg>
      <pc:sldChg chg="del">
        <pc:chgData name="High Radka" userId="518bf1e1-4c2b-4377-bcde-8d3465f14ce8" providerId="ADAL" clId="{BA53E2F2-1809-495E-B7A1-E8A74F6093D8}" dt="2020-09-27T17:57:17.591" v="2612" actId="2696"/>
        <pc:sldMkLst>
          <pc:docMk/>
          <pc:sldMk cId="3647207725" sldId="296"/>
        </pc:sldMkLst>
      </pc:sldChg>
      <pc:sldChg chg="del">
        <pc:chgData name="High Radka" userId="518bf1e1-4c2b-4377-bcde-8d3465f14ce8" providerId="ADAL" clId="{BA53E2F2-1809-495E-B7A1-E8A74F6093D8}" dt="2020-09-27T12:15:58.241" v="10" actId="2696"/>
        <pc:sldMkLst>
          <pc:docMk/>
          <pc:sldMk cId="947447076" sldId="297"/>
        </pc:sldMkLst>
      </pc:sldChg>
      <pc:sldChg chg="del">
        <pc:chgData name="High Radka" userId="518bf1e1-4c2b-4377-bcde-8d3465f14ce8" providerId="ADAL" clId="{BA53E2F2-1809-495E-B7A1-E8A74F6093D8}" dt="2020-09-27T12:16:03.160" v="14" actId="2696"/>
        <pc:sldMkLst>
          <pc:docMk/>
          <pc:sldMk cId="3048659000" sldId="298"/>
        </pc:sldMkLst>
      </pc:sldChg>
      <pc:sldChg chg="del">
        <pc:chgData name="High Radka" userId="518bf1e1-4c2b-4377-bcde-8d3465f14ce8" providerId="ADAL" clId="{BA53E2F2-1809-495E-B7A1-E8A74F6093D8}" dt="2020-09-27T12:15:58.229" v="9" actId="2696"/>
        <pc:sldMkLst>
          <pc:docMk/>
          <pc:sldMk cId="3336049205" sldId="299"/>
        </pc:sldMkLst>
      </pc:sldChg>
      <pc:sldChg chg="del">
        <pc:chgData name="High Radka" userId="518bf1e1-4c2b-4377-bcde-8d3465f14ce8" providerId="ADAL" clId="{BA53E2F2-1809-495E-B7A1-E8A74F6093D8}" dt="2020-09-27T12:15:52.198" v="1" actId="2696"/>
        <pc:sldMkLst>
          <pc:docMk/>
          <pc:sldMk cId="1114278795" sldId="301"/>
        </pc:sldMkLst>
      </pc:sldChg>
      <pc:sldChg chg="del">
        <pc:chgData name="High Radka" userId="518bf1e1-4c2b-4377-bcde-8d3465f14ce8" providerId="ADAL" clId="{BA53E2F2-1809-495E-B7A1-E8A74F6093D8}" dt="2020-09-27T12:15:52.211" v="2" actId="2696"/>
        <pc:sldMkLst>
          <pc:docMk/>
          <pc:sldMk cId="553831514" sldId="302"/>
        </pc:sldMkLst>
      </pc:sldChg>
      <pc:sldChg chg="del">
        <pc:chgData name="High Radka" userId="518bf1e1-4c2b-4377-bcde-8d3465f14ce8" providerId="ADAL" clId="{BA53E2F2-1809-495E-B7A1-E8A74F6093D8}" dt="2020-09-27T12:15:52.299" v="8" actId="2696"/>
        <pc:sldMkLst>
          <pc:docMk/>
          <pc:sldMk cId="1602550560" sldId="303"/>
        </pc:sldMkLst>
      </pc:sldChg>
      <pc:sldChg chg="del ord">
        <pc:chgData name="High Radka" userId="518bf1e1-4c2b-4377-bcde-8d3465f14ce8" providerId="ADAL" clId="{BA53E2F2-1809-495E-B7A1-E8A74F6093D8}" dt="2020-09-29T17:25:28.407" v="3304" actId="2696"/>
        <pc:sldMkLst>
          <pc:docMk/>
          <pc:sldMk cId="2259296016" sldId="305"/>
        </pc:sldMkLst>
      </pc:sldChg>
      <pc:sldChg chg="modSp del">
        <pc:chgData name="High Radka" userId="518bf1e1-4c2b-4377-bcde-8d3465f14ce8" providerId="ADAL" clId="{BA53E2F2-1809-495E-B7A1-E8A74F6093D8}" dt="2020-09-30T09:06:00.284" v="3712" actId="2696"/>
        <pc:sldMkLst>
          <pc:docMk/>
          <pc:sldMk cId="3357248250" sldId="306"/>
        </pc:sldMkLst>
        <pc:spChg chg="mod">
          <ac:chgData name="High Radka" userId="518bf1e1-4c2b-4377-bcde-8d3465f14ce8" providerId="ADAL" clId="{BA53E2F2-1809-495E-B7A1-E8A74F6093D8}" dt="2020-09-27T12:15:27.908" v="0" actId="20577"/>
          <ac:spMkLst>
            <pc:docMk/>
            <pc:sldMk cId="3357248250" sldId="306"/>
            <ac:spMk id="3" creationId="{CCE668D5-82C9-487E-9285-9B046E846C28}"/>
          </ac:spMkLst>
        </pc:spChg>
      </pc:sldChg>
      <pc:sldChg chg="del">
        <pc:chgData name="High Radka" userId="518bf1e1-4c2b-4377-bcde-8d3465f14ce8" providerId="ADAL" clId="{BA53E2F2-1809-495E-B7A1-E8A74F6093D8}" dt="2020-09-27T12:16:06.998" v="16" actId="2696"/>
        <pc:sldMkLst>
          <pc:docMk/>
          <pc:sldMk cId="3502436450" sldId="308"/>
        </pc:sldMkLst>
      </pc:sldChg>
      <pc:sldChg chg="del">
        <pc:chgData name="High Radka" userId="518bf1e1-4c2b-4377-bcde-8d3465f14ce8" providerId="ADAL" clId="{BA53E2F2-1809-495E-B7A1-E8A74F6093D8}" dt="2020-09-27T12:16:15.611" v="18" actId="2696"/>
        <pc:sldMkLst>
          <pc:docMk/>
          <pc:sldMk cId="1170546975" sldId="309"/>
        </pc:sldMkLst>
      </pc:sldChg>
      <pc:sldChg chg="del">
        <pc:chgData name="High Radka" userId="518bf1e1-4c2b-4377-bcde-8d3465f14ce8" providerId="ADAL" clId="{BA53E2F2-1809-495E-B7A1-E8A74F6093D8}" dt="2020-09-27T12:15:52.229" v="3" actId="2696"/>
        <pc:sldMkLst>
          <pc:docMk/>
          <pc:sldMk cId="3668490204" sldId="310"/>
        </pc:sldMkLst>
      </pc:sldChg>
      <pc:sldChg chg="del">
        <pc:chgData name="High Radka" userId="518bf1e1-4c2b-4377-bcde-8d3465f14ce8" providerId="ADAL" clId="{BA53E2F2-1809-495E-B7A1-E8A74F6093D8}" dt="2020-09-27T12:15:52.263" v="6" actId="2696"/>
        <pc:sldMkLst>
          <pc:docMk/>
          <pc:sldMk cId="945415169" sldId="313"/>
        </pc:sldMkLst>
      </pc:sldChg>
      <pc:sldChg chg="del">
        <pc:chgData name="High Radka" userId="518bf1e1-4c2b-4377-bcde-8d3465f14ce8" providerId="ADAL" clId="{BA53E2F2-1809-495E-B7A1-E8A74F6093D8}" dt="2020-09-27T12:15:52.235" v="4" actId="2696"/>
        <pc:sldMkLst>
          <pc:docMk/>
          <pc:sldMk cId="3349533784" sldId="314"/>
        </pc:sldMkLst>
      </pc:sldChg>
      <pc:sldChg chg="del">
        <pc:chgData name="High Radka" userId="518bf1e1-4c2b-4377-bcde-8d3465f14ce8" providerId="ADAL" clId="{BA53E2F2-1809-495E-B7A1-E8A74F6093D8}" dt="2020-09-27T12:15:52.277" v="7" actId="2696"/>
        <pc:sldMkLst>
          <pc:docMk/>
          <pc:sldMk cId="2767885732" sldId="315"/>
        </pc:sldMkLst>
      </pc:sldChg>
      <pc:sldChg chg="del">
        <pc:chgData name="High Radka" userId="518bf1e1-4c2b-4377-bcde-8d3465f14ce8" providerId="ADAL" clId="{BA53E2F2-1809-495E-B7A1-E8A74F6093D8}" dt="2020-09-27T12:15:52.247" v="5" actId="2696"/>
        <pc:sldMkLst>
          <pc:docMk/>
          <pc:sldMk cId="338504596" sldId="316"/>
        </pc:sldMkLst>
      </pc:sldChg>
      <pc:sldChg chg="del">
        <pc:chgData name="High Radka" userId="518bf1e1-4c2b-4377-bcde-8d3465f14ce8" providerId="ADAL" clId="{BA53E2F2-1809-495E-B7A1-E8A74F6093D8}" dt="2020-09-27T17:56:58.559" v="2610" actId="2696"/>
        <pc:sldMkLst>
          <pc:docMk/>
          <pc:sldMk cId="2602019142" sldId="317"/>
        </pc:sldMkLst>
      </pc:sldChg>
      <pc:sldChg chg="del">
        <pc:chgData name="High Radka" userId="518bf1e1-4c2b-4377-bcde-8d3465f14ce8" providerId="ADAL" clId="{BA53E2F2-1809-495E-B7A1-E8A74F6093D8}" dt="2020-09-27T17:05:43.852" v="1404" actId="2696"/>
        <pc:sldMkLst>
          <pc:docMk/>
          <pc:sldMk cId="1889473622" sldId="318"/>
        </pc:sldMkLst>
      </pc:sldChg>
      <pc:sldChg chg="del">
        <pc:chgData name="High Radka" userId="518bf1e1-4c2b-4377-bcde-8d3465f14ce8" providerId="ADAL" clId="{BA53E2F2-1809-495E-B7A1-E8A74F6093D8}" dt="2020-09-27T17:05:43.880" v="1405" actId="2696"/>
        <pc:sldMkLst>
          <pc:docMk/>
          <pc:sldMk cId="3948403980" sldId="319"/>
        </pc:sldMkLst>
      </pc:sldChg>
      <pc:sldChg chg="del">
        <pc:chgData name="High Radka" userId="518bf1e1-4c2b-4377-bcde-8d3465f14ce8" providerId="ADAL" clId="{BA53E2F2-1809-495E-B7A1-E8A74F6093D8}" dt="2020-09-30T09:00:55.448" v="3691" actId="2696"/>
        <pc:sldMkLst>
          <pc:docMk/>
          <pc:sldMk cId="385401036" sldId="320"/>
        </pc:sldMkLst>
      </pc:sldChg>
      <pc:sldChg chg="modSp add">
        <pc:chgData name="High Radka" userId="518bf1e1-4c2b-4377-bcde-8d3465f14ce8" providerId="ADAL" clId="{BA53E2F2-1809-495E-B7A1-E8A74F6093D8}" dt="2020-09-27T16:32:32.075" v="997" actId="113"/>
        <pc:sldMkLst>
          <pc:docMk/>
          <pc:sldMk cId="2219801604" sldId="321"/>
        </pc:sldMkLst>
        <pc:spChg chg="mod">
          <ac:chgData name="High Radka" userId="518bf1e1-4c2b-4377-bcde-8d3465f14ce8" providerId="ADAL" clId="{BA53E2F2-1809-495E-B7A1-E8A74F6093D8}" dt="2020-09-27T12:20:30.040" v="132" actId="20577"/>
          <ac:spMkLst>
            <pc:docMk/>
            <pc:sldMk cId="2219801604" sldId="321"/>
            <ac:spMk id="2" creationId="{1E86239B-273E-4000-84CF-FB1D5E294F1E}"/>
          </ac:spMkLst>
        </pc:spChg>
        <pc:spChg chg="mod">
          <ac:chgData name="High Radka" userId="518bf1e1-4c2b-4377-bcde-8d3465f14ce8" providerId="ADAL" clId="{BA53E2F2-1809-495E-B7A1-E8A74F6093D8}" dt="2020-09-27T16:32:32.075" v="997" actId="113"/>
          <ac:spMkLst>
            <pc:docMk/>
            <pc:sldMk cId="2219801604" sldId="321"/>
            <ac:spMk id="3" creationId="{6F4D9860-5FB6-4F14-AC2F-95E7AE286132}"/>
          </ac:spMkLst>
        </pc:spChg>
      </pc:sldChg>
      <pc:sldChg chg="addSp modSp add">
        <pc:chgData name="High Radka" userId="518bf1e1-4c2b-4377-bcde-8d3465f14ce8" providerId="ADAL" clId="{BA53E2F2-1809-495E-B7A1-E8A74F6093D8}" dt="2020-09-28T13:45:03.705" v="3123" actId="20577"/>
        <pc:sldMkLst>
          <pc:docMk/>
          <pc:sldMk cId="3102749598" sldId="322"/>
        </pc:sldMkLst>
        <pc:spChg chg="mod">
          <ac:chgData name="High Radka" userId="518bf1e1-4c2b-4377-bcde-8d3465f14ce8" providerId="ADAL" clId="{BA53E2F2-1809-495E-B7A1-E8A74F6093D8}" dt="2020-09-27T12:18:49.766" v="68" actId="5793"/>
          <ac:spMkLst>
            <pc:docMk/>
            <pc:sldMk cId="3102749598" sldId="322"/>
            <ac:spMk id="2" creationId="{BECA89E2-7522-4123-A2EB-05EC1CB5FF24}"/>
          </ac:spMkLst>
        </pc:spChg>
        <pc:spChg chg="mod">
          <ac:chgData name="High Radka" userId="518bf1e1-4c2b-4377-bcde-8d3465f14ce8" providerId="ADAL" clId="{BA53E2F2-1809-495E-B7A1-E8A74F6093D8}" dt="2020-09-28T13:45:03.705" v="3123" actId="20577"/>
          <ac:spMkLst>
            <pc:docMk/>
            <pc:sldMk cId="3102749598" sldId="322"/>
            <ac:spMk id="3" creationId="{3BCF24E1-7728-49C6-8700-D453A8009FE9}"/>
          </ac:spMkLst>
        </pc:spChg>
        <pc:spChg chg="add mod">
          <ac:chgData name="High Radka" userId="518bf1e1-4c2b-4377-bcde-8d3465f14ce8" providerId="ADAL" clId="{BA53E2F2-1809-495E-B7A1-E8A74F6093D8}" dt="2020-09-28T13:43:37.760" v="3101" actId="1076"/>
          <ac:spMkLst>
            <pc:docMk/>
            <pc:sldMk cId="3102749598" sldId="322"/>
            <ac:spMk id="4" creationId="{7C7F6CFE-327E-4AC8-ADDA-890005F601FC}"/>
          </ac:spMkLst>
        </pc:spChg>
        <pc:spChg chg="add mod">
          <ac:chgData name="High Radka" userId="518bf1e1-4c2b-4377-bcde-8d3465f14ce8" providerId="ADAL" clId="{BA53E2F2-1809-495E-B7A1-E8A74F6093D8}" dt="2020-09-28T13:43:47.308" v="3103" actId="1076"/>
          <ac:spMkLst>
            <pc:docMk/>
            <pc:sldMk cId="3102749598" sldId="322"/>
            <ac:spMk id="5" creationId="{2B1BCCD6-F9BB-4A51-90B9-4C75FFE61D49}"/>
          </ac:spMkLst>
        </pc:spChg>
        <pc:spChg chg="add mod">
          <ac:chgData name="High Radka" userId="518bf1e1-4c2b-4377-bcde-8d3465f14ce8" providerId="ADAL" clId="{BA53E2F2-1809-495E-B7A1-E8A74F6093D8}" dt="2020-09-28T13:44:22.208" v="3112" actId="1076"/>
          <ac:spMkLst>
            <pc:docMk/>
            <pc:sldMk cId="3102749598" sldId="322"/>
            <ac:spMk id="6" creationId="{AFC47E81-1527-44DD-95A9-7EA89EDDE026}"/>
          </ac:spMkLst>
        </pc:spChg>
        <pc:spChg chg="add mod">
          <ac:chgData name="High Radka" userId="518bf1e1-4c2b-4377-bcde-8d3465f14ce8" providerId="ADAL" clId="{BA53E2F2-1809-495E-B7A1-E8A74F6093D8}" dt="2020-09-28T13:44:43.299" v="3121" actId="1076"/>
          <ac:spMkLst>
            <pc:docMk/>
            <pc:sldMk cId="3102749598" sldId="322"/>
            <ac:spMk id="7" creationId="{55F08E05-2657-4B8D-AE24-544BDCFAB549}"/>
          </ac:spMkLst>
        </pc:spChg>
      </pc:sldChg>
      <pc:sldChg chg="addSp delSp modSp add">
        <pc:chgData name="High Radka" userId="518bf1e1-4c2b-4377-bcde-8d3465f14ce8" providerId="ADAL" clId="{BA53E2F2-1809-495E-B7A1-E8A74F6093D8}" dt="2020-09-27T12:28:41.495" v="238" actId="26606"/>
        <pc:sldMkLst>
          <pc:docMk/>
          <pc:sldMk cId="766984205" sldId="323"/>
        </pc:sldMkLst>
        <pc:spChg chg="mod">
          <ac:chgData name="High Radka" userId="518bf1e1-4c2b-4377-bcde-8d3465f14ce8" providerId="ADAL" clId="{BA53E2F2-1809-495E-B7A1-E8A74F6093D8}" dt="2020-09-27T12:28:41.495" v="238" actId="26606"/>
          <ac:spMkLst>
            <pc:docMk/>
            <pc:sldMk cId="766984205" sldId="323"/>
            <ac:spMk id="2" creationId="{8797D162-6351-4197-AAB8-23658E2D284F}"/>
          </ac:spMkLst>
        </pc:spChg>
        <pc:spChg chg="del">
          <ac:chgData name="High Radka" userId="518bf1e1-4c2b-4377-bcde-8d3465f14ce8" providerId="ADAL" clId="{BA53E2F2-1809-495E-B7A1-E8A74F6093D8}" dt="2020-09-27T12:28:31.257" v="236" actId="931"/>
          <ac:spMkLst>
            <pc:docMk/>
            <pc:sldMk cId="766984205" sldId="323"/>
            <ac:spMk id="3" creationId="{1CA59AAC-6BE8-4F7B-AE80-FCD577A68215}"/>
          </ac:spMkLst>
        </pc:spChg>
        <pc:picChg chg="add mod">
          <ac:chgData name="High Radka" userId="518bf1e1-4c2b-4377-bcde-8d3465f14ce8" providerId="ADAL" clId="{BA53E2F2-1809-495E-B7A1-E8A74F6093D8}" dt="2020-09-27T12:28:41.495" v="238" actId="26606"/>
          <ac:picMkLst>
            <pc:docMk/>
            <pc:sldMk cId="766984205" sldId="323"/>
            <ac:picMk id="5" creationId="{30352B9B-878F-4336-AE11-DE14AD5A8E92}"/>
          </ac:picMkLst>
        </pc:picChg>
      </pc:sldChg>
      <pc:sldChg chg="addSp delSp modSp add">
        <pc:chgData name="High Radka" userId="518bf1e1-4c2b-4377-bcde-8d3465f14ce8" providerId="ADAL" clId="{BA53E2F2-1809-495E-B7A1-E8A74F6093D8}" dt="2020-09-29T17:25:15.685" v="3303" actId="20577"/>
        <pc:sldMkLst>
          <pc:docMk/>
          <pc:sldMk cId="2885196958" sldId="324"/>
        </pc:sldMkLst>
        <pc:spChg chg="mod">
          <ac:chgData name="High Radka" userId="518bf1e1-4c2b-4377-bcde-8d3465f14ce8" providerId="ADAL" clId="{BA53E2F2-1809-495E-B7A1-E8A74F6093D8}" dt="2020-09-29T17:25:15.685" v="3303" actId="20577"/>
          <ac:spMkLst>
            <pc:docMk/>
            <pc:sldMk cId="2885196958" sldId="324"/>
            <ac:spMk id="2" creationId="{6AD102C4-4645-44F0-B7D2-5329E51EC62C}"/>
          </ac:spMkLst>
        </pc:spChg>
        <pc:spChg chg="del">
          <ac:chgData name="High Radka" userId="518bf1e1-4c2b-4377-bcde-8d3465f14ce8" providerId="ADAL" clId="{BA53E2F2-1809-495E-B7A1-E8A74F6093D8}" dt="2020-09-27T12:29:32.737" v="241" actId="931"/>
          <ac:spMkLst>
            <pc:docMk/>
            <pc:sldMk cId="2885196958" sldId="324"/>
            <ac:spMk id="3" creationId="{E210ECFB-6B5D-46C3-9E72-55B4A88F4786}"/>
          </ac:spMkLst>
        </pc:spChg>
        <pc:spChg chg="add mod">
          <ac:chgData name="High Radka" userId="518bf1e1-4c2b-4377-bcde-8d3465f14ce8" providerId="ADAL" clId="{BA53E2F2-1809-495E-B7A1-E8A74F6093D8}" dt="2020-09-27T12:30:53.209" v="263" actId="1076"/>
          <ac:spMkLst>
            <pc:docMk/>
            <pc:sldMk cId="2885196958" sldId="324"/>
            <ac:spMk id="8" creationId="{6B89A078-3E1F-41FF-B0EF-1CB4BB268BD2}"/>
          </ac:spMkLst>
        </pc:spChg>
        <pc:spChg chg="add mod">
          <ac:chgData name="High Radka" userId="518bf1e1-4c2b-4377-bcde-8d3465f14ce8" providerId="ADAL" clId="{BA53E2F2-1809-495E-B7A1-E8A74F6093D8}" dt="2020-09-27T12:34:04.606" v="290" actId="20577"/>
          <ac:spMkLst>
            <pc:docMk/>
            <pc:sldMk cId="2885196958" sldId="324"/>
            <ac:spMk id="9" creationId="{85B1A1A3-5321-445A-8E63-F866D20B93CB}"/>
          </ac:spMkLst>
        </pc:spChg>
        <pc:picChg chg="add mod">
          <ac:chgData name="High Radka" userId="518bf1e1-4c2b-4377-bcde-8d3465f14ce8" providerId="ADAL" clId="{BA53E2F2-1809-495E-B7A1-E8A74F6093D8}" dt="2020-09-27T12:30:12.449" v="244" actId="1076"/>
          <ac:picMkLst>
            <pc:docMk/>
            <pc:sldMk cId="2885196958" sldId="324"/>
            <ac:picMk id="5" creationId="{E817E691-E3B3-49CB-8098-F7E829D0E870}"/>
          </ac:picMkLst>
        </pc:picChg>
        <pc:picChg chg="add mod">
          <ac:chgData name="High Radka" userId="518bf1e1-4c2b-4377-bcde-8d3465f14ce8" providerId="ADAL" clId="{BA53E2F2-1809-495E-B7A1-E8A74F6093D8}" dt="2020-09-27T12:30:14.760" v="245" actId="1076"/>
          <ac:picMkLst>
            <pc:docMk/>
            <pc:sldMk cId="2885196958" sldId="324"/>
            <ac:picMk id="7" creationId="{56EB9C80-3396-4B82-B521-79FB301F0E11}"/>
          </ac:picMkLst>
        </pc:picChg>
      </pc:sldChg>
      <pc:sldChg chg="addSp delSp modSp add">
        <pc:chgData name="High Radka" userId="518bf1e1-4c2b-4377-bcde-8d3465f14ce8" providerId="ADAL" clId="{BA53E2F2-1809-495E-B7A1-E8A74F6093D8}" dt="2020-09-30T09:07:12.251" v="3823" actId="20577"/>
        <pc:sldMkLst>
          <pc:docMk/>
          <pc:sldMk cId="3800350670" sldId="325"/>
        </pc:sldMkLst>
        <pc:spChg chg="del mod">
          <ac:chgData name="High Radka" userId="518bf1e1-4c2b-4377-bcde-8d3465f14ce8" providerId="ADAL" clId="{BA53E2F2-1809-495E-B7A1-E8A74F6093D8}" dt="2020-09-27T12:40:20.916" v="403" actId="478"/>
          <ac:spMkLst>
            <pc:docMk/>
            <pc:sldMk cId="3800350670" sldId="325"/>
            <ac:spMk id="2" creationId="{2426A1BE-9C08-4BE1-A490-9EB002F09706}"/>
          </ac:spMkLst>
        </pc:spChg>
        <pc:spChg chg="del">
          <ac:chgData name="High Radka" userId="518bf1e1-4c2b-4377-bcde-8d3465f14ce8" providerId="ADAL" clId="{BA53E2F2-1809-495E-B7A1-E8A74F6093D8}" dt="2020-09-27T12:38:14.381" v="371"/>
          <ac:spMkLst>
            <pc:docMk/>
            <pc:sldMk cId="3800350670" sldId="325"/>
            <ac:spMk id="3" creationId="{50ADE80E-A332-45F4-83E1-B81B16B1E577}"/>
          </ac:spMkLst>
        </pc:spChg>
        <pc:spChg chg="add mod">
          <ac:chgData name="High Radka" userId="518bf1e1-4c2b-4377-bcde-8d3465f14ce8" providerId="ADAL" clId="{BA53E2F2-1809-495E-B7A1-E8A74F6093D8}" dt="2020-09-30T09:07:12.251" v="3823" actId="20577"/>
          <ac:spMkLst>
            <pc:docMk/>
            <pc:sldMk cId="3800350670" sldId="325"/>
            <ac:spMk id="4" creationId="{76D52491-300D-4830-A412-725E0957D1E1}"/>
          </ac:spMkLst>
        </pc:spChg>
        <pc:spChg chg="add mod">
          <ac:chgData name="High Radka" userId="518bf1e1-4c2b-4377-bcde-8d3465f14ce8" providerId="ADAL" clId="{BA53E2F2-1809-495E-B7A1-E8A74F6093D8}" dt="2020-09-27T12:39:19.053" v="399" actId="1076"/>
          <ac:spMkLst>
            <pc:docMk/>
            <pc:sldMk cId="3800350670" sldId="325"/>
            <ac:spMk id="5" creationId="{B814131C-08D4-404E-85D7-FC59567199C2}"/>
          </ac:spMkLst>
        </pc:spChg>
        <pc:spChg chg="add mod">
          <ac:chgData name="High Radka" userId="518bf1e1-4c2b-4377-bcde-8d3465f14ce8" providerId="ADAL" clId="{BA53E2F2-1809-495E-B7A1-E8A74F6093D8}" dt="2020-09-27T12:43:49.802" v="468" actId="14100"/>
          <ac:spMkLst>
            <pc:docMk/>
            <pc:sldMk cId="3800350670" sldId="325"/>
            <ac:spMk id="6" creationId="{FEA95EA7-DD38-4660-8FC6-3F5C7AC01DA4}"/>
          </ac:spMkLst>
        </pc:spChg>
        <pc:spChg chg="add mod">
          <ac:chgData name="High Radka" userId="518bf1e1-4c2b-4377-bcde-8d3465f14ce8" providerId="ADAL" clId="{BA53E2F2-1809-495E-B7A1-E8A74F6093D8}" dt="2020-09-27T12:46:21.372" v="498" actId="20577"/>
          <ac:spMkLst>
            <pc:docMk/>
            <pc:sldMk cId="3800350670" sldId="325"/>
            <ac:spMk id="7" creationId="{8B0C8108-D8BB-4AD2-9A65-C3EE9840CDA8}"/>
          </ac:spMkLst>
        </pc:spChg>
        <pc:spChg chg="add mod">
          <ac:chgData name="High Radka" userId="518bf1e1-4c2b-4377-bcde-8d3465f14ce8" providerId="ADAL" clId="{BA53E2F2-1809-495E-B7A1-E8A74F6093D8}" dt="2020-09-27T12:47:43.758" v="508" actId="1076"/>
          <ac:spMkLst>
            <pc:docMk/>
            <pc:sldMk cId="3800350670" sldId="325"/>
            <ac:spMk id="8" creationId="{63B3E0C8-8429-46F4-BD4B-BE50457A8E5F}"/>
          </ac:spMkLst>
        </pc:spChg>
        <pc:cxnChg chg="add mod">
          <ac:chgData name="High Radka" userId="518bf1e1-4c2b-4377-bcde-8d3465f14ce8" providerId="ADAL" clId="{BA53E2F2-1809-495E-B7A1-E8A74F6093D8}" dt="2020-09-27T12:46:45.670" v="500" actId="13822"/>
          <ac:cxnSpMkLst>
            <pc:docMk/>
            <pc:sldMk cId="3800350670" sldId="325"/>
            <ac:cxnSpMk id="10" creationId="{D16DA6B7-F6ED-4A40-9A1C-663510C7D2B6}"/>
          </ac:cxnSpMkLst>
        </pc:cxnChg>
        <pc:cxnChg chg="add mod">
          <ac:chgData name="High Radka" userId="518bf1e1-4c2b-4377-bcde-8d3465f14ce8" providerId="ADAL" clId="{BA53E2F2-1809-495E-B7A1-E8A74F6093D8}" dt="2020-09-27T12:47:08.409" v="503" actId="14100"/>
          <ac:cxnSpMkLst>
            <pc:docMk/>
            <pc:sldMk cId="3800350670" sldId="325"/>
            <ac:cxnSpMk id="12" creationId="{A5635557-874B-4393-A160-A605076175A8}"/>
          </ac:cxnSpMkLst>
        </pc:cxnChg>
        <pc:cxnChg chg="add mod">
          <ac:chgData name="High Radka" userId="518bf1e1-4c2b-4377-bcde-8d3465f14ce8" providerId="ADAL" clId="{BA53E2F2-1809-495E-B7A1-E8A74F6093D8}" dt="2020-09-27T12:47:21.917" v="505" actId="13822"/>
          <ac:cxnSpMkLst>
            <pc:docMk/>
            <pc:sldMk cId="3800350670" sldId="325"/>
            <ac:cxnSpMk id="15" creationId="{AAAA38FB-ACE4-41CE-AE80-DC7965DA82EB}"/>
          </ac:cxnSpMkLst>
        </pc:cxnChg>
        <pc:cxnChg chg="add mod">
          <ac:chgData name="High Radka" userId="518bf1e1-4c2b-4377-bcde-8d3465f14ce8" providerId="ADAL" clId="{BA53E2F2-1809-495E-B7A1-E8A74F6093D8}" dt="2020-09-27T12:47:53.855" v="510" actId="14100"/>
          <ac:cxnSpMkLst>
            <pc:docMk/>
            <pc:sldMk cId="3800350670" sldId="325"/>
            <ac:cxnSpMk id="17" creationId="{21DB49C0-3242-44AE-8102-8F9D9C54C6A9}"/>
          </ac:cxnSpMkLst>
        </pc:cxnChg>
      </pc:sldChg>
      <pc:sldChg chg="addSp delSp modSp add">
        <pc:chgData name="High Radka" userId="518bf1e1-4c2b-4377-bcde-8d3465f14ce8" providerId="ADAL" clId="{BA53E2F2-1809-495E-B7A1-E8A74F6093D8}" dt="2020-09-27T13:25:45.225" v="720" actId="1076"/>
        <pc:sldMkLst>
          <pc:docMk/>
          <pc:sldMk cId="727694224" sldId="326"/>
        </pc:sldMkLst>
        <pc:spChg chg="mod">
          <ac:chgData name="High Radka" userId="518bf1e1-4c2b-4377-bcde-8d3465f14ce8" providerId="ADAL" clId="{BA53E2F2-1809-495E-B7A1-E8A74F6093D8}" dt="2020-09-27T12:53:20.039" v="578" actId="20577"/>
          <ac:spMkLst>
            <pc:docMk/>
            <pc:sldMk cId="727694224" sldId="326"/>
            <ac:spMk id="2" creationId="{BF82F0CC-359B-4FD1-94C5-D964FEA8C3CF}"/>
          </ac:spMkLst>
        </pc:spChg>
        <pc:spChg chg="del mod">
          <ac:chgData name="High Radka" userId="518bf1e1-4c2b-4377-bcde-8d3465f14ce8" providerId="ADAL" clId="{BA53E2F2-1809-495E-B7A1-E8A74F6093D8}" dt="2020-09-27T13:19:09.701" v="601"/>
          <ac:spMkLst>
            <pc:docMk/>
            <pc:sldMk cId="727694224" sldId="326"/>
            <ac:spMk id="3" creationId="{809D3A1E-FFC6-4A73-AEA9-278F4D230827}"/>
          </ac:spMkLst>
        </pc:spChg>
        <pc:spChg chg="add mod">
          <ac:chgData name="High Radka" userId="518bf1e1-4c2b-4377-bcde-8d3465f14ce8" providerId="ADAL" clId="{BA53E2F2-1809-495E-B7A1-E8A74F6093D8}" dt="2020-09-27T13:20:04.415" v="640" actId="1076"/>
          <ac:spMkLst>
            <pc:docMk/>
            <pc:sldMk cId="727694224" sldId="326"/>
            <ac:spMk id="4" creationId="{2EC0C131-90D1-4C4A-B212-069D360B80B1}"/>
          </ac:spMkLst>
        </pc:spChg>
        <pc:spChg chg="add mod">
          <ac:chgData name="High Radka" userId="518bf1e1-4c2b-4377-bcde-8d3465f14ce8" providerId="ADAL" clId="{BA53E2F2-1809-495E-B7A1-E8A74F6093D8}" dt="2020-09-27T13:20:45.998" v="645" actId="208"/>
          <ac:spMkLst>
            <pc:docMk/>
            <pc:sldMk cId="727694224" sldId="326"/>
            <ac:spMk id="5" creationId="{6E80FDED-4353-41DA-BDA2-6772B76FED3E}"/>
          </ac:spMkLst>
        </pc:spChg>
        <pc:spChg chg="add mod">
          <ac:chgData name="High Radka" userId="518bf1e1-4c2b-4377-bcde-8d3465f14ce8" providerId="ADAL" clId="{BA53E2F2-1809-495E-B7A1-E8A74F6093D8}" dt="2020-09-27T13:22:10.094" v="658" actId="122"/>
          <ac:spMkLst>
            <pc:docMk/>
            <pc:sldMk cId="727694224" sldId="326"/>
            <ac:spMk id="6" creationId="{70D6B1B1-519C-477B-BEBF-D14737A83D13}"/>
          </ac:spMkLst>
        </pc:spChg>
        <pc:spChg chg="add mod">
          <ac:chgData name="High Radka" userId="518bf1e1-4c2b-4377-bcde-8d3465f14ce8" providerId="ADAL" clId="{BA53E2F2-1809-495E-B7A1-E8A74F6093D8}" dt="2020-09-27T13:22:25.277" v="660" actId="1076"/>
          <ac:spMkLst>
            <pc:docMk/>
            <pc:sldMk cId="727694224" sldId="326"/>
            <ac:spMk id="7" creationId="{07D3D4B6-80AF-4CB3-962A-77617464C0D2}"/>
          </ac:spMkLst>
        </pc:spChg>
        <pc:spChg chg="add mod">
          <ac:chgData name="High Radka" userId="518bf1e1-4c2b-4377-bcde-8d3465f14ce8" providerId="ADAL" clId="{BA53E2F2-1809-495E-B7A1-E8A74F6093D8}" dt="2020-09-27T13:24:16.859" v="691" actId="1076"/>
          <ac:spMkLst>
            <pc:docMk/>
            <pc:sldMk cId="727694224" sldId="326"/>
            <ac:spMk id="8" creationId="{24DFDA51-C122-41FD-A69B-712459CD2C09}"/>
          </ac:spMkLst>
        </pc:spChg>
        <pc:spChg chg="add mod">
          <ac:chgData name="High Radka" userId="518bf1e1-4c2b-4377-bcde-8d3465f14ce8" providerId="ADAL" clId="{BA53E2F2-1809-495E-B7A1-E8A74F6093D8}" dt="2020-09-27T13:25:03.744" v="693" actId="1076"/>
          <ac:spMkLst>
            <pc:docMk/>
            <pc:sldMk cId="727694224" sldId="326"/>
            <ac:spMk id="9" creationId="{DFD45E50-253B-4A25-81D7-2A8553B84339}"/>
          </ac:spMkLst>
        </pc:spChg>
        <pc:spChg chg="add mod">
          <ac:chgData name="High Radka" userId="518bf1e1-4c2b-4377-bcde-8d3465f14ce8" providerId="ADAL" clId="{BA53E2F2-1809-495E-B7A1-E8A74F6093D8}" dt="2020-09-27T13:25:45.225" v="720" actId="1076"/>
          <ac:spMkLst>
            <pc:docMk/>
            <pc:sldMk cId="727694224" sldId="326"/>
            <ac:spMk id="10" creationId="{83F27C33-90D2-479A-8370-B9079E936E07}"/>
          </ac:spMkLst>
        </pc:spChg>
      </pc:sldChg>
      <pc:sldChg chg="addSp delSp modSp add">
        <pc:chgData name="High Radka" userId="518bf1e1-4c2b-4377-bcde-8d3465f14ce8" providerId="ADAL" clId="{BA53E2F2-1809-495E-B7A1-E8A74F6093D8}" dt="2020-09-27T16:37:26.447" v="1249" actId="20577"/>
        <pc:sldMkLst>
          <pc:docMk/>
          <pc:sldMk cId="2398756084" sldId="327"/>
        </pc:sldMkLst>
        <pc:spChg chg="mod">
          <ac:chgData name="High Radka" userId="518bf1e1-4c2b-4377-bcde-8d3465f14ce8" providerId="ADAL" clId="{BA53E2F2-1809-495E-B7A1-E8A74F6093D8}" dt="2020-09-27T16:27:57.038" v="942" actId="26606"/>
          <ac:spMkLst>
            <pc:docMk/>
            <pc:sldMk cId="2398756084" sldId="327"/>
            <ac:spMk id="2" creationId="{53FE7A45-DC11-43A5-8937-296DF3D1B76F}"/>
          </ac:spMkLst>
        </pc:spChg>
        <pc:spChg chg="del mod">
          <ac:chgData name="High Radka" userId="518bf1e1-4c2b-4377-bcde-8d3465f14ce8" providerId="ADAL" clId="{BA53E2F2-1809-495E-B7A1-E8A74F6093D8}" dt="2020-09-27T16:27:57.038" v="942" actId="26606"/>
          <ac:spMkLst>
            <pc:docMk/>
            <pc:sldMk cId="2398756084" sldId="327"/>
            <ac:spMk id="3" creationId="{F0B3A82B-D46A-4C22-8510-A55FA393146F}"/>
          </ac:spMkLst>
        </pc:spChg>
        <pc:graphicFrameChg chg="add mod">
          <ac:chgData name="High Radka" userId="518bf1e1-4c2b-4377-bcde-8d3465f14ce8" providerId="ADAL" clId="{BA53E2F2-1809-495E-B7A1-E8A74F6093D8}" dt="2020-09-27T16:37:26.447" v="1249" actId="20577"/>
          <ac:graphicFrameMkLst>
            <pc:docMk/>
            <pc:sldMk cId="2398756084" sldId="327"/>
            <ac:graphicFrameMk id="5" creationId="{BB456E45-A2B1-4F31-9FC2-1C97B8A7DB1D}"/>
          </ac:graphicFrameMkLst>
        </pc:graphicFrameChg>
      </pc:sldChg>
      <pc:sldChg chg="addSp delSp modSp add">
        <pc:chgData name="High Radka" userId="518bf1e1-4c2b-4377-bcde-8d3465f14ce8" providerId="ADAL" clId="{BA53E2F2-1809-495E-B7A1-E8A74F6093D8}" dt="2020-09-27T16:23:22.090" v="880" actId="20577"/>
        <pc:sldMkLst>
          <pc:docMk/>
          <pc:sldMk cId="1595978377" sldId="328"/>
        </pc:sldMkLst>
        <pc:spChg chg="add del mod">
          <ac:chgData name="High Radka" userId="518bf1e1-4c2b-4377-bcde-8d3465f14ce8" providerId="ADAL" clId="{BA53E2F2-1809-495E-B7A1-E8A74F6093D8}" dt="2020-09-27T16:21:59.314" v="759"/>
          <ac:spMkLst>
            <pc:docMk/>
            <pc:sldMk cId="1595978377" sldId="328"/>
            <ac:spMk id="2" creationId="{D3740B32-3D69-47AD-A38F-A4BF6C9485DD}"/>
          </ac:spMkLst>
        </pc:spChg>
        <pc:spChg chg="add del mod">
          <ac:chgData name="High Radka" userId="518bf1e1-4c2b-4377-bcde-8d3465f14ce8" providerId="ADAL" clId="{BA53E2F2-1809-495E-B7A1-E8A74F6093D8}" dt="2020-09-27T16:23:22.090" v="880" actId="20577"/>
          <ac:spMkLst>
            <pc:docMk/>
            <pc:sldMk cId="1595978377" sldId="328"/>
            <ac:spMk id="3" creationId="{AC8CD98E-0244-403B-947B-FD6FDB99C467}"/>
          </ac:spMkLst>
        </pc:spChg>
        <pc:spChg chg="add del mod">
          <ac:chgData name="High Radka" userId="518bf1e1-4c2b-4377-bcde-8d3465f14ce8" providerId="ADAL" clId="{BA53E2F2-1809-495E-B7A1-E8A74F6093D8}" dt="2020-09-27T16:21:57.150" v="758"/>
          <ac:spMkLst>
            <pc:docMk/>
            <pc:sldMk cId="1595978377" sldId="328"/>
            <ac:spMk id="4" creationId="{4C56BE5D-924B-4310-9855-6419B1685D31}"/>
          </ac:spMkLst>
        </pc:spChg>
        <pc:spChg chg="add del mod">
          <ac:chgData name="High Radka" userId="518bf1e1-4c2b-4377-bcde-8d3465f14ce8" providerId="ADAL" clId="{BA53E2F2-1809-495E-B7A1-E8A74F6093D8}" dt="2020-09-27T16:21:57.150" v="758"/>
          <ac:spMkLst>
            <pc:docMk/>
            <pc:sldMk cId="1595978377" sldId="328"/>
            <ac:spMk id="5" creationId="{A4C45B90-6332-4624-AB6F-5CA4B90D940D}"/>
          </ac:spMkLst>
        </pc:spChg>
      </pc:sldChg>
      <pc:sldChg chg="addSp modSp add ord">
        <pc:chgData name="High Radka" userId="518bf1e1-4c2b-4377-bcde-8d3465f14ce8" providerId="ADAL" clId="{BA53E2F2-1809-495E-B7A1-E8A74F6093D8}" dt="2020-09-27T17:38:52.953" v="2121"/>
        <pc:sldMkLst>
          <pc:docMk/>
          <pc:sldMk cId="4010421893" sldId="329"/>
        </pc:sldMkLst>
        <pc:spChg chg="mod">
          <ac:chgData name="High Radka" userId="518bf1e1-4c2b-4377-bcde-8d3465f14ce8" providerId="ADAL" clId="{BA53E2F2-1809-495E-B7A1-E8A74F6093D8}" dt="2020-09-27T16:48:53.885" v="1270" actId="20577"/>
          <ac:spMkLst>
            <pc:docMk/>
            <pc:sldMk cId="4010421893" sldId="329"/>
            <ac:spMk id="2" creationId="{0CEAA191-5E1B-423E-82BC-D3063650C55C}"/>
          </ac:spMkLst>
        </pc:spChg>
        <pc:spChg chg="mod">
          <ac:chgData name="High Radka" userId="518bf1e1-4c2b-4377-bcde-8d3465f14ce8" providerId="ADAL" clId="{BA53E2F2-1809-495E-B7A1-E8A74F6093D8}" dt="2020-09-27T16:51:22.660" v="1368" actId="20577"/>
          <ac:spMkLst>
            <pc:docMk/>
            <pc:sldMk cId="4010421893" sldId="329"/>
            <ac:spMk id="3" creationId="{5F528DFA-64AC-415A-85B7-6DC61F11DE12}"/>
          </ac:spMkLst>
        </pc:spChg>
        <pc:spChg chg="add mod">
          <ac:chgData name="High Radka" userId="518bf1e1-4c2b-4377-bcde-8d3465f14ce8" providerId="ADAL" clId="{BA53E2F2-1809-495E-B7A1-E8A74F6093D8}" dt="2020-09-27T16:50:24.266" v="1346" actId="1076"/>
          <ac:spMkLst>
            <pc:docMk/>
            <pc:sldMk cId="4010421893" sldId="329"/>
            <ac:spMk id="4" creationId="{C9D5F09F-8365-4042-9CF5-A12610ABB2F1}"/>
          </ac:spMkLst>
        </pc:spChg>
        <pc:spChg chg="add mod">
          <ac:chgData name="High Radka" userId="518bf1e1-4c2b-4377-bcde-8d3465f14ce8" providerId="ADAL" clId="{BA53E2F2-1809-495E-B7A1-E8A74F6093D8}" dt="2020-09-27T16:50:32.214" v="1347" actId="1076"/>
          <ac:spMkLst>
            <pc:docMk/>
            <pc:sldMk cId="4010421893" sldId="329"/>
            <ac:spMk id="5" creationId="{00BF4941-E3B5-4F89-8677-E4A67F575F92}"/>
          </ac:spMkLst>
        </pc:spChg>
        <pc:spChg chg="add mod">
          <ac:chgData name="High Radka" userId="518bf1e1-4c2b-4377-bcde-8d3465f14ce8" providerId="ADAL" clId="{BA53E2F2-1809-495E-B7A1-E8A74F6093D8}" dt="2020-09-27T16:50:42.630" v="1349" actId="1076"/>
          <ac:spMkLst>
            <pc:docMk/>
            <pc:sldMk cId="4010421893" sldId="329"/>
            <ac:spMk id="6" creationId="{3FE87FF6-D14E-472D-8F34-F61EA8BD4FF2}"/>
          </ac:spMkLst>
        </pc:spChg>
        <pc:spChg chg="add mod">
          <ac:chgData name="High Radka" userId="518bf1e1-4c2b-4377-bcde-8d3465f14ce8" providerId="ADAL" clId="{BA53E2F2-1809-495E-B7A1-E8A74F6093D8}" dt="2020-09-27T16:51:04.950" v="1365" actId="20577"/>
          <ac:spMkLst>
            <pc:docMk/>
            <pc:sldMk cId="4010421893" sldId="329"/>
            <ac:spMk id="7" creationId="{EF16621B-04A2-4F9F-937A-30257688768D}"/>
          </ac:spMkLst>
        </pc:spChg>
        <pc:spChg chg="add mod">
          <ac:chgData name="High Radka" userId="518bf1e1-4c2b-4377-bcde-8d3465f14ce8" providerId="ADAL" clId="{BA53E2F2-1809-495E-B7A1-E8A74F6093D8}" dt="2020-09-27T16:51:56.693" v="1372" actId="1076"/>
          <ac:spMkLst>
            <pc:docMk/>
            <pc:sldMk cId="4010421893" sldId="329"/>
            <ac:spMk id="8" creationId="{131A4A1D-B174-4C9A-8CC5-08676960B3B2}"/>
          </ac:spMkLst>
        </pc:spChg>
        <pc:spChg chg="add mod">
          <ac:chgData name="High Radka" userId="518bf1e1-4c2b-4377-bcde-8d3465f14ce8" providerId="ADAL" clId="{BA53E2F2-1809-495E-B7A1-E8A74F6093D8}" dt="2020-09-27T16:53:08.749" v="1397" actId="14100"/>
          <ac:spMkLst>
            <pc:docMk/>
            <pc:sldMk cId="4010421893" sldId="329"/>
            <ac:spMk id="9" creationId="{027D4A2A-87EC-448F-8C9C-D92B69E1741A}"/>
          </ac:spMkLst>
        </pc:spChg>
        <pc:cxnChg chg="add mod">
          <ac:chgData name="High Radka" userId="518bf1e1-4c2b-4377-bcde-8d3465f14ce8" providerId="ADAL" clId="{BA53E2F2-1809-495E-B7A1-E8A74F6093D8}" dt="2020-09-27T16:53:29.731" v="1399" actId="13822"/>
          <ac:cxnSpMkLst>
            <pc:docMk/>
            <pc:sldMk cId="4010421893" sldId="329"/>
            <ac:cxnSpMk id="11" creationId="{DA1D82FC-06B7-485F-821A-A1DB1591DCCF}"/>
          </ac:cxnSpMkLst>
        </pc:cxnChg>
        <pc:cxnChg chg="add mod">
          <ac:chgData name="High Radka" userId="518bf1e1-4c2b-4377-bcde-8d3465f14ce8" providerId="ADAL" clId="{BA53E2F2-1809-495E-B7A1-E8A74F6093D8}" dt="2020-09-27T16:53:43.388" v="1401" actId="13822"/>
          <ac:cxnSpMkLst>
            <pc:docMk/>
            <pc:sldMk cId="4010421893" sldId="329"/>
            <ac:cxnSpMk id="13" creationId="{1BC8C07F-E8DB-47B5-AACE-95F6A5D6464A}"/>
          </ac:cxnSpMkLst>
        </pc:cxnChg>
      </pc:sldChg>
      <pc:sldChg chg="add del">
        <pc:chgData name="High Radka" userId="518bf1e1-4c2b-4377-bcde-8d3465f14ce8" providerId="ADAL" clId="{BA53E2F2-1809-495E-B7A1-E8A74F6093D8}" dt="2020-09-27T17:57:03.610" v="2611" actId="2696"/>
        <pc:sldMkLst>
          <pc:docMk/>
          <pc:sldMk cId="4235047060" sldId="330"/>
        </pc:sldMkLst>
      </pc:sldChg>
      <pc:sldChg chg="modSp add">
        <pc:chgData name="High Radka" userId="518bf1e1-4c2b-4377-bcde-8d3465f14ce8" providerId="ADAL" clId="{BA53E2F2-1809-495E-B7A1-E8A74F6093D8}" dt="2020-09-27T17:15:34.833" v="1665" actId="20577"/>
        <pc:sldMkLst>
          <pc:docMk/>
          <pc:sldMk cId="1926714168" sldId="331"/>
        </pc:sldMkLst>
        <pc:spChg chg="mod">
          <ac:chgData name="High Radka" userId="518bf1e1-4c2b-4377-bcde-8d3465f14ce8" providerId="ADAL" clId="{BA53E2F2-1809-495E-B7A1-E8A74F6093D8}" dt="2020-09-27T17:15:08.123" v="1634" actId="20577"/>
          <ac:spMkLst>
            <pc:docMk/>
            <pc:sldMk cId="1926714168" sldId="331"/>
            <ac:spMk id="2" creationId="{B3863A33-3B32-4329-9D03-F2BBAC4BD5C6}"/>
          </ac:spMkLst>
        </pc:spChg>
        <pc:spChg chg="mod">
          <ac:chgData name="High Radka" userId="518bf1e1-4c2b-4377-bcde-8d3465f14ce8" providerId="ADAL" clId="{BA53E2F2-1809-495E-B7A1-E8A74F6093D8}" dt="2020-09-27T17:15:34.833" v="1665" actId="20577"/>
          <ac:spMkLst>
            <pc:docMk/>
            <pc:sldMk cId="1926714168" sldId="331"/>
            <ac:spMk id="3" creationId="{5387DDEE-FAC8-47E0-BFFC-2D47E5D4FBBB}"/>
          </ac:spMkLst>
        </pc:spChg>
      </pc:sldChg>
      <pc:sldChg chg="modSp add">
        <pc:chgData name="High Radka" userId="518bf1e1-4c2b-4377-bcde-8d3465f14ce8" providerId="ADAL" clId="{BA53E2F2-1809-495E-B7A1-E8A74F6093D8}" dt="2020-09-27T17:41:34.283" v="2328" actId="20577"/>
        <pc:sldMkLst>
          <pc:docMk/>
          <pc:sldMk cId="2765439780" sldId="332"/>
        </pc:sldMkLst>
        <pc:spChg chg="mod">
          <ac:chgData name="High Radka" userId="518bf1e1-4c2b-4377-bcde-8d3465f14ce8" providerId="ADAL" clId="{BA53E2F2-1809-495E-B7A1-E8A74F6093D8}" dt="2020-09-27T17:29:04.111" v="1698" actId="20577"/>
          <ac:spMkLst>
            <pc:docMk/>
            <pc:sldMk cId="2765439780" sldId="332"/>
            <ac:spMk id="2" creationId="{95C9C168-6E7D-45B8-A60F-CAC80395EF7A}"/>
          </ac:spMkLst>
        </pc:spChg>
        <pc:spChg chg="mod">
          <ac:chgData name="High Radka" userId="518bf1e1-4c2b-4377-bcde-8d3465f14ce8" providerId="ADAL" clId="{BA53E2F2-1809-495E-B7A1-E8A74F6093D8}" dt="2020-09-27T17:41:34.283" v="2328" actId="20577"/>
          <ac:spMkLst>
            <pc:docMk/>
            <pc:sldMk cId="2765439780" sldId="332"/>
            <ac:spMk id="3" creationId="{75D87D88-BEEC-44DF-8778-FBE7388BEA5C}"/>
          </ac:spMkLst>
        </pc:spChg>
      </pc:sldChg>
      <pc:sldChg chg="addSp modSp add">
        <pc:chgData name="High Radka" userId="518bf1e1-4c2b-4377-bcde-8d3465f14ce8" providerId="ADAL" clId="{BA53E2F2-1809-495E-B7A1-E8A74F6093D8}" dt="2020-09-27T17:56:38.270" v="2609" actId="20577"/>
        <pc:sldMkLst>
          <pc:docMk/>
          <pc:sldMk cId="521809751" sldId="333"/>
        </pc:sldMkLst>
        <pc:spChg chg="mod">
          <ac:chgData name="High Radka" userId="518bf1e1-4c2b-4377-bcde-8d3465f14ce8" providerId="ADAL" clId="{BA53E2F2-1809-495E-B7A1-E8A74F6093D8}" dt="2020-09-27T17:41:54.316" v="2359" actId="20577"/>
          <ac:spMkLst>
            <pc:docMk/>
            <pc:sldMk cId="521809751" sldId="333"/>
            <ac:spMk id="2" creationId="{650CA423-0E17-471E-A035-A062B25EE5DD}"/>
          </ac:spMkLst>
        </pc:spChg>
        <pc:spChg chg="mod">
          <ac:chgData name="High Radka" userId="518bf1e1-4c2b-4377-bcde-8d3465f14ce8" providerId="ADAL" clId="{BA53E2F2-1809-495E-B7A1-E8A74F6093D8}" dt="2020-09-27T17:43:04.235" v="2397" actId="27636"/>
          <ac:spMkLst>
            <pc:docMk/>
            <pc:sldMk cId="521809751" sldId="333"/>
            <ac:spMk id="3" creationId="{84929830-4EA4-47D0-B7C2-1C000C9D3DF3}"/>
          </ac:spMkLst>
        </pc:spChg>
        <pc:spChg chg="add mod">
          <ac:chgData name="High Radka" userId="518bf1e1-4c2b-4377-bcde-8d3465f14ce8" providerId="ADAL" clId="{BA53E2F2-1809-495E-B7A1-E8A74F6093D8}" dt="2020-09-27T17:56:38.270" v="2609" actId="20577"/>
          <ac:spMkLst>
            <pc:docMk/>
            <pc:sldMk cId="521809751" sldId="333"/>
            <ac:spMk id="4" creationId="{55266B01-DAA1-49D2-99F8-2587035B06CF}"/>
          </ac:spMkLst>
        </pc:spChg>
      </pc:sldChg>
      <pc:sldChg chg="addSp delSp modSp add">
        <pc:chgData name="High Radka" userId="518bf1e1-4c2b-4377-bcde-8d3465f14ce8" providerId="ADAL" clId="{BA53E2F2-1809-495E-B7A1-E8A74F6093D8}" dt="2020-09-29T17:25:45.737" v="3306" actId="20577"/>
        <pc:sldMkLst>
          <pc:docMk/>
          <pc:sldMk cId="2213450661" sldId="334"/>
        </pc:sldMkLst>
        <pc:spChg chg="mod">
          <ac:chgData name="High Radka" userId="518bf1e1-4c2b-4377-bcde-8d3465f14ce8" providerId="ADAL" clId="{BA53E2F2-1809-495E-B7A1-E8A74F6093D8}" dt="2020-09-27T17:57:31.941" v="2614"/>
          <ac:spMkLst>
            <pc:docMk/>
            <pc:sldMk cId="2213450661" sldId="334"/>
            <ac:spMk id="2" creationId="{70092418-B34A-411E-816E-C295C96863A1}"/>
          </ac:spMkLst>
        </pc:spChg>
        <pc:spChg chg="del">
          <ac:chgData name="High Radka" userId="518bf1e1-4c2b-4377-bcde-8d3465f14ce8" providerId="ADAL" clId="{BA53E2F2-1809-495E-B7A1-E8A74F6093D8}" dt="2020-09-27T17:57:40.140" v="2615"/>
          <ac:spMkLst>
            <pc:docMk/>
            <pc:sldMk cId="2213450661" sldId="334"/>
            <ac:spMk id="3" creationId="{1C817730-19D0-4991-BA0D-C6985A751656}"/>
          </ac:spMkLst>
        </pc:spChg>
        <pc:spChg chg="add del mod">
          <ac:chgData name="High Radka" userId="518bf1e1-4c2b-4377-bcde-8d3465f14ce8" providerId="ADAL" clId="{BA53E2F2-1809-495E-B7A1-E8A74F6093D8}" dt="2020-09-27T17:58:26.642" v="2618" actId="478"/>
          <ac:spMkLst>
            <pc:docMk/>
            <pc:sldMk cId="2213450661" sldId="334"/>
            <ac:spMk id="4" creationId="{C179DF39-95A2-4A05-8F12-5EFAA6E1C4AE}"/>
          </ac:spMkLst>
        </pc:spChg>
        <pc:spChg chg="add mod">
          <ac:chgData name="High Radka" userId="518bf1e1-4c2b-4377-bcde-8d3465f14ce8" providerId="ADAL" clId="{BA53E2F2-1809-495E-B7A1-E8A74F6093D8}" dt="2020-09-27T18:01:49.487" v="2674" actId="1076"/>
          <ac:spMkLst>
            <pc:docMk/>
            <pc:sldMk cId="2213450661" sldId="334"/>
            <ac:spMk id="5" creationId="{C6C06CA9-D4A0-44D3-8923-093754D11076}"/>
          </ac:spMkLst>
        </pc:spChg>
        <pc:spChg chg="add mod">
          <ac:chgData name="High Radka" userId="518bf1e1-4c2b-4377-bcde-8d3465f14ce8" providerId="ADAL" clId="{BA53E2F2-1809-495E-B7A1-E8A74F6093D8}" dt="2020-09-27T18:01:52.519" v="2675" actId="1076"/>
          <ac:spMkLst>
            <pc:docMk/>
            <pc:sldMk cId="2213450661" sldId="334"/>
            <ac:spMk id="6" creationId="{D0D1504C-2604-453B-A9B6-94C77083A311}"/>
          </ac:spMkLst>
        </pc:spChg>
        <pc:spChg chg="add mod">
          <ac:chgData name="High Radka" userId="518bf1e1-4c2b-4377-bcde-8d3465f14ce8" providerId="ADAL" clId="{BA53E2F2-1809-495E-B7A1-E8A74F6093D8}" dt="2020-09-27T18:01:58.614" v="2676" actId="1076"/>
          <ac:spMkLst>
            <pc:docMk/>
            <pc:sldMk cId="2213450661" sldId="334"/>
            <ac:spMk id="7" creationId="{7E616B20-9BE2-4092-8008-42F4CA67B1E3}"/>
          </ac:spMkLst>
        </pc:spChg>
        <pc:spChg chg="add mod">
          <ac:chgData name="High Radka" userId="518bf1e1-4c2b-4377-bcde-8d3465f14ce8" providerId="ADAL" clId="{BA53E2F2-1809-495E-B7A1-E8A74F6093D8}" dt="2020-09-27T18:02:03.174" v="2677" actId="1076"/>
          <ac:spMkLst>
            <pc:docMk/>
            <pc:sldMk cId="2213450661" sldId="334"/>
            <ac:spMk id="8" creationId="{BA335607-F967-4D55-9328-BCE084D7B98F}"/>
          </ac:spMkLst>
        </pc:spChg>
        <pc:spChg chg="add mod">
          <ac:chgData name="High Radka" userId="518bf1e1-4c2b-4377-bcde-8d3465f14ce8" providerId="ADAL" clId="{BA53E2F2-1809-495E-B7A1-E8A74F6093D8}" dt="2020-09-27T18:02:15.487" v="2678" actId="1076"/>
          <ac:spMkLst>
            <pc:docMk/>
            <pc:sldMk cId="2213450661" sldId="334"/>
            <ac:spMk id="9" creationId="{02380520-9516-43DB-9108-CDAC9D7118C9}"/>
          </ac:spMkLst>
        </pc:spChg>
        <pc:spChg chg="add mod">
          <ac:chgData name="High Radka" userId="518bf1e1-4c2b-4377-bcde-8d3465f14ce8" providerId="ADAL" clId="{BA53E2F2-1809-495E-B7A1-E8A74F6093D8}" dt="2020-09-27T18:02:20.807" v="2679" actId="1076"/>
          <ac:spMkLst>
            <pc:docMk/>
            <pc:sldMk cId="2213450661" sldId="334"/>
            <ac:spMk id="10" creationId="{FDBC13C1-9F77-4D74-B733-797111A2AF6E}"/>
          </ac:spMkLst>
        </pc:spChg>
        <pc:spChg chg="add mod">
          <ac:chgData name="High Radka" userId="518bf1e1-4c2b-4377-bcde-8d3465f14ce8" providerId="ADAL" clId="{BA53E2F2-1809-495E-B7A1-E8A74F6093D8}" dt="2020-09-29T17:25:45.737" v="3306" actId="20577"/>
          <ac:spMkLst>
            <pc:docMk/>
            <pc:sldMk cId="2213450661" sldId="334"/>
            <ac:spMk id="11" creationId="{717A7A6E-2603-4829-97D8-B89A8568C1E4}"/>
          </ac:spMkLst>
        </pc:spChg>
        <pc:spChg chg="add mod">
          <ac:chgData name="High Radka" userId="518bf1e1-4c2b-4377-bcde-8d3465f14ce8" providerId="ADAL" clId="{BA53E2F2-1809-495E-B7A1-E8A74F6093D8}" dt="2020-09-27T18:03:09.479" v="2720" actId="1076"/>
          <ac:spMkLst>
            <pc:docMk/>
            <pc:sldMk cId="2213450661" sldId="334"/>
            <ac:spMk id="12" creationId="{CEDE4DCE-8712-4609-96AC-306E8C98C68C}"/>
          </ac:spMkLst>
        </pc:spChg>
      </pc:sldChg>
      <pc:sldChg chg="addSp delSp modSp add">
        <pc:chgData name="High Radka" userId="518bf1e1-4c2b-4377-bcde-8d3465f14ce8" providerId="ADAL" clId="{BA53E2F2-1809-495E-B7A1-E8A74F6093D8}" dt="2020-09-27T18:07:02.096" v="3031" actId="14100"/>
        <pc:sldMkLst>
          <pc:docMk/>
          <pc:sldMk cId="2211297958" sldId="335"/>
        </pc:sldMkLst>
        <pc:spChg chg="mod">
          <ac:chgData name="High Radka" userId="518bf1e1-4c2b-4377-bcde-8d3465f14ce8" providerId="ADAL" clId="{BA53E2F2-1809-495E-B7A1-E8A74F6093D8}" dt="2020-09-27T18:06:24.772" v="3027" actId="26606"/>
          <ac:spMkLst>
            <pc:docMk/>
            <pc:sldMk cId="2211297958" sldId="335"/>
            <ac:spMk id="2" creationId="{C5CA0239-4CEA-4C5A-B5A2-CBA23E56FA55}"/>
          </ac:spMkLst>
        </pc:spChg>
        <pc:spChg chg="del mod">
          <ac:chgData name="High Radka" userId="518bf1e1-4c2b-4377-bcde-8d3465f14ce8" providerId="ADAL" clId="{BA53E2F2-1809-495E-B7A1-E8A74F6093D8}" dt="2020-09-27T18:06:24.772" v="3027" actId="26606"/>
          <ac:spMkLst>
            <pc:docMk/>
            <pc:sldMk cId="2211297958" sldId="335"/>
            <ac:spMk id="3" creationId="{9408E875-8BAE-4510-91F2-B9B18A0D6DDF}"/>
          </ac:spMkLst>
        </pc:spChg>
        <pc:graphicFrameChg chg="add mod">
          <ac:chgData name="High Radka" userId="518bf1e1-4c2b-4377-bcde-8d3465f14ce8" providerId="ADAL" clId="{BA53E2F2-1809-495E-B7A1-E8A74F6093D8}" dt="2020-09-27T18:07:02.096" v="3031" actId="14100"/>
          <ac:graphicFrameMkLst>
            <pc:docMk/>
            <pc:sldMk cId="2211297958" sldId="335"/>
            <ac:graphicFrameMk id="5" creationId="{D553BCC2-736A-47D5-B225-6D5F3AFCEC19}"/>
          </ac:graphicFrameMkLst>
        </pc:graphicFrameChg>
      </pc:sldChg>
      <pc:sldChg chg="modSp add">
        <pc:chgData name="High Radka" userId="518bf1e1-4c2b-4377-bcde-8d3465f14ce8" providerId="ADAL" clId="{BA53E2F2-1809-495E-B7A1-E8A74F6093D8}" dt="2020-09-29T17:25:08.622" v="3300" actId="20577"/>
        <pc:sldMkLst>
          <pc:docMk/>
          <pc:sldMk cId="1247274620" sldId="338"/>
        </pc:sldMkLst>
        <pc:spChg chg="mod">
          <ac:chgData name="High Radka" userId="518bf1e1-4c2b-4377-bcde-8d3465f14ce8" providerId="ADAL" clId="{BA53E2F2-1809-495E-B7A1-E8A74F6093D8}" dt="2020-09-29T17:25:08.622" v="3300" actId="20577"/>
          <ac:spMkLst>
            <pc:docMk/>
            <pc:sldMk cId="1247274620" sldId="338"/>
            <ac:spMk id="2" creationId="{92696CD3-F92B-4972-9C3F-1881680CD483}"/>
          </ac:spMkLst>
        </pc:spChg>
        <pc:spChg chg="mod">
          <ac:chgData name="High Radka" userId="518bf1e1-4c2b-4377-bcde-8d3465f14ce8" providerId="ADAL" clId="{BA53E2F2-1809-495E-B7A1-E8A74F6093D8}" dt="2020-09-29T17:24:58.235" v="3291" actId="20577"/>
          <ac:spMkLst>
            <pc:docMk/>
            <pc:sldMk cId="1247274620" sldId="338"/>
            <ac:spMk id="3" creationId="{DF648C02-82C9-4FE9-A83F-2BCA423792BE}"/>
          </ac:spMkLst>
        </pc:spChg>
      </pc:sldChg>
      <pc:sldChg chg="modSp add">
        <pc:chgData name="High Radka" userId="518bf1e1-4c2b-4377-bcde-8d3465f14ce8" providerId="ADAL" clId="{BA53E2F2-1809-495E-B7A1-E8A74F6093D8}" dt="2020-09-30T09:00:42.217" v="3690" actId="403"/>
        <pc:sldMkLst>
          <pc:docMk/>
          <pc:sldMk cId="915707503" sldId="339"/>
        </pc:sldMkLst>
        <pc:spChg chg="mod">
          <ac:chgData name="High Radka" userId="518bf1e1-4c2b-4377-bcde-8d3465f14ce8" providerId="ADAL" clId="{BA53E2F2-1809-495E-B7A1-E8A74F6093D8}" dt="2020-09-30T08:59:21.799" v="3544" actId="5793"/>
          <ac:spMkLst>
            <pc:docMk/>
            <pc:sldMk cId="915707503" sldId="339"/>
            <ac:spMk id="2" creationId="{6A1AF0E3-9400-42A1-9AE9-273FB9A86CB8}"/>
          </ac:spMkLst>
        </pc:spChg>
        <pc:spChg chg="mod">
          <ac:chgData name="High Radka" userId="518bf1e1-4c2b-4377-bcde-8d3465f14ce8" providerId="ADAL" clId="{BA53E2F2-1809-495E-B7A1-E8A74F6093D8}" dt="2020-09-30T09:00:42.217" v="3690" actId="403"/>
          <ac:spMkLst>
            <pc:docMk/>
            <pc:sldMk cId="915707503" sldId="339"/>
            <ac:spMk id="3" creationId="{8B6E3B22-B22F-4C18-94A8-EA2A5FF9388D}"/>
          </ac:spMkLst>
        </pc:spChg>
      </pc:sldChg>
      <pc:sldChg chg="addSp delSp modSp add">
        <pc:chgData name="High Radka" userId="518bf1e1-4c2b-4377-bcde-8d3465f14ce8" providerId="ADAL" clId="{BA53E2F2-1809-495E-B7A1-E8A74F6093D8}" dt="2020-09-30T09:03:35.370" v="3711" actId="1076"/>
        <pc:sldMkLst>
          <pc:docMk/>
          <pc:sldMk cId="3699831979" sldId="340"/>
        </pc:sldMkLst>
        <pc:spChg chg="mod">
          <ac:chgData name="High Radka" userId="518bf1e1-4c2b-4377-bcde-8d3465f14ce8" providerId="ADAL" clId="{BA53E2F2-1809-495E-B7A1-E8A74F6093D8}" dt="2020-09-30T09:03:29.729" v="3710" actId="20577"/>
          <ac:spMkLst>
            <pc:docMk/>
            <pc:sldMk cId="3699831979" sldId="340"/>
            <ac:spMk id="2" creationId="{D94E70FB-5C93-4B47-9143-4F1B5E90A88E}"/>
          </ac:spMkLst>
        </pc:spChg>
        <pc:spChg chg="del">
          <ac:chgData name="High Radka" userId="518bf1e1-4c2b-4377-bcde-8d3465f14ce8" providerId="ADAL" clId="{BA53E2F2-1809-495E-B7A1-E8A74F6093D8}" dt="2020-09-30T09:01:56.105" v="3694"/>
          <ac:spMkLst>
            <pc:docMk/>
            <pc:sldMk cId="3699831979" sldId="340"/>
            <ac:spMk id="3" creationId="{D473375C-D065-47D8-9395-2804B50B88EB}"/>
          </ac:spMkLst>
        </pc:spChg>
        <pc:picChg chg="add mod">
          <ac:chgData name="High Radka" userId="518bf1e1-4c2b-4377-bcde-8d3465f14ce8" providerId="ADAL" clId="{BA53E2F2-1809-495E-B7A1-E8A74F6093D8}" dt="2020-09-30T09:01:56.105" v="3694"/>
          <ac:picMkLst>
            <pc:docMk/>
            <pc:sldMk cId="3699831979" sldId="340"/>
            <ac:picMk id="4" creationId="{FDCF2C2F-6A7B-47B1-853D-D6AFDEDACA43}"/>
          </ac:picMkLst>
        </pc:picChg>
        <pc:picChg chg="add mod">
          <ac:chgData name="High Radka" userId="518bf1e1-4c2b-4377-bcde-8d3465f14ce8" providerId="ADAL" clId="{BA53E2F2-1809-495E-B7A1-E8A74F6093D8}" dt="2020-09-30T09:02:03.178" v="3696" actId="1076"/>
          <ac:picMkLst>
            <pc:docMk/>
            <pc:sldMk cId="3699831979" sldId="340"/>
            <ac:picMk id="5" creationId="{8317A4BA-898B-4B57-B2F7-38E674982402}"/>
          </ac:picMkLst>
        </pc:picChg>
        <pc:picChg chg="add">
          <ac:chgData name="High Radka" userId="518bf1e1-4c2b-4377-bcde-8d3465f14ce8" providerId="ADAL" clId="{BA53E2F2-1809-495E-B7A1-E8A74F6093D8}" dt="2020-09-30T09:02:18.893" v="3697"/>
          <ac:picMkLst>
            <pc:docMk/>
            <pc:sldMk cId="3699831979" sldId="340"/>
            <ac:picMk id="6" creationId="{B499ECC0-F599-4CCE-9CBF-AC5215E333E6}"/>
          </ac:picMkLst>
        </pc:picChg>
        <pc:picChg chg="add">
          <ac:chgData name="High Radka" userId="518bf1e1-4c2b-4377-bcde-8d3465f14ce8" providerId="ADAL" clId="{BA53E2F2-1809-495E-B7A1-E8A74F6093D8}" dt="2020-09-30T09:02:25.375" v="3698"/>
          <ac:picMkLst>
            <pc:docMk/>
            <pc:sldMk cId="3699831979" sldId="340"/>
            <ac:picMk id="7" creationId="{86257889-06A5-41DF-9EC8-33F078B2EB13}"/>
          </ac:picMkLst>
        </pc:picChg>
        <pc:picChg chg="add mod">
          <ac:chgData name="High Radka" userId="518bf1e1-4c2b-4377-bcde-8d3465f14ce8" providerId="ADAL" clId="{BA53E2F2-1809-495E-B7A1-E8A74F6093D8}" dt="2020-09-30T09:03:35.370" v="3711" actId="1076"/>
          <ac:picMkLst>
            <pc:docMk/>
            <pc:sldMk cId="3699831979" sldId="340"/>
            <ac:picMk id="8" creationId="{E7C0E4AA-4301-4A9A-9018-F263A3FEEB60}"/>
          </ac:picMkLst>
        </pc:picChg>
      </pc:sldChg>
      <pc:sldChg chg="modSp add">
        <pc:chgData name="High Radka" userId="518bf1e1-4c2b-4377-bcde-8d3465f14ce8" providerId="ADAL" clId="{BA53E2F2-1809-495E-B7A1-E8A74F6093D8}" dt="2020-09-30T09:09:11.410" v="4012" actId="20577"/>
        <pc:sldMkLst>
          <pc:docMk/>
          <pc:sldMk cId="3873904531" sldId="341"/>
        </pc:sldMkLst>
        <pc:spChg chg="mod">
          <ac:chgData name="High Radka" userId="518bf1e1-4c2b-4377-bcde-8d3465f14ce8" providerId="ADAL" clId="{BA53E2F2-1809-495E-B7A1-E8A74F6093D8}" dt="2020-09-30T09:06:06.154" v="3720" actId="20577"/>
          <ac:spMkLst>
            <pc:docMk/>
            <pc:sldMk cId="3873904531" sldId="341"/>
            <ac:spMk id="2" creationId="{702B5302-8E01-4969-8E60-D632B98836FB}"/>
          </ac:spMkLst>
        </pc:spChg>
        <pc:spChg chg="mod">
          <ac:chgData name="High Radka" userId="518bf1e1-4c2b-4377-bcde-8d3465f14ce8" providerId="ADAL" clId="{BA53E2F2-1809-495E-B7A1-E8A74F6093D8}" dt="2020-09-30T09:09:11.410" v="4012" actId="20577"/>
          <ac:spMkLst>
            <pc:docMk/>
            <pc:sldMk cId="3873904531" sldId="341"/>
            <ac:spMk id="3" creationId="{BB6393FB-8933-4F12-B1B9-30D8D03C09E6}"/>
          </ac:spMkLst>
        </pc:spChg>
      </pc:sldChg>
    </pc:docChg>
  </pc:docChgLst>
  <pc:docChgLst>
    <pc:chgData name="High Radka" userId="518bf1e1-4c2b-4377-bcde-8d3465f14ce8" providerId="ADAL" clId="{4B93E539-916C-464D-B300-2FE549F990B6}"/>
    <pc:docChg chg="undo custSel mod addSld delSld modSld sldOrd">
      <pc:chgData name="High Radka" userId="518bf1e1-4c2b-4377-bcde-8d3465f14ce8" providerId="ADAL" clId="{4B93E539-916C-464D-B300-2FE549F990B6}" dt="2021-01-10T20:02:36.748" v="372" actId="2696"/>
      <pc:docMkLst>
        <pc:docMk/>
      </pc:docMkLst>
      <pc:sldChg chg="modSp">
        <pc:chgData name="High Radka" userId="518bf1e1-4c2b-4377-bcde-8d3465f14ce8" providerId="ADAL" clId="{4B93E539-916C-464D-B300-2FE549F990B6}" dt="2021-01-10T19:49:23.409" v="108" actId="20577"/>
        <pc:sldMkLst>
          <pc:docMk/>
          <pc:sldMk cId="2569469115" sldId="256"/>
        </pc:sldMkLst>
        <pc:spChg chg="mod">
          <ac:chgData name="High Radka" userId="518bf1e1-4c2b-4377-bcde-8d3465f14ce8" providerId="ADAL" clId="{4B93E539-916C-464D-B300-2FE549F990B6}" dt="2021-01-10T19:49:23.409" v="108" actId="20577"/>
          <ac:spMkLst>
            <pc:docMk/>
            <pc:sldMk cId="2569469115" sldId="256"/>
            <ac:spMk id="3" creationId="{00000000-0000-0000-0000-000000000000}"/>
          </ac:spMkLst>
        </pc:spChg>
      </pc:sldChg>
      <pc:sldChg chg="modSp add del">
        <pc:chgData name="High Radka" userId="518bf1e1-4c2b-4377-bcde-8d3465f14ce8" providerId="ADAL" clId="{4B93E539-916C-464D-B300-2FE549F990B6}" dt="2021-01-10T20:02:33.901" v="371" actId="2696"/>
        <pc:sldMkLst>
          <pc:docMk/>
          <pc:sldMk cId="0" sldId="266"/>
        </pc:sldMkLst>
        <pc:spChg chg="mod">
          <ac:chgData name="High Radka" userId="518bf1e1-4c2b-4377-bcde-8d3465f14ce8" providerId="ADAL" clId="{4B93E539-916C-464D-B300-2FE549F990B6}" dt="2021-01-10T19:58:26.647" v="219" actId="27636"/>
          <ac:spMkLst>
            <pc:docMk/>
            <pc:sldMk cId="0" sldId="266"/>
            <ac:spMk id="17411" creationId="{5B2B022C-FE40-4A03-9663-6E4B6F9B0F11}"/>
          </ac:spMkLst>
        </pc:spChg>
      </pc:sldChg>
      <pc:sldChg chg="modSp add ord">
        <pc:chgData name="High Radka" userId="518bf1e1-4c2b-4377-bcde-8d3465f14ce8" providerId="ADAL" clId="{4B93E539-916C-464D-B300-2FE549F990B6}" dt="2021-01-10T19:52:48.084" v="188"/>
        <pc:sldMkLst>
          <pc:docMk/>
          <pc:sldMk cId="0" sldId="267"/>
        </pc:sldMkLst>
        <pc:graphicFrameChg chg="mod">
          <ac:chgData name="High Radka" userId="518bf1e1-4c2b-4377-bcde-8d3465f14ce8" providerId="ADAL" clId="{4B93E539-916C-464D-B300-2FE549F990B6}" dt="2021-01-10T19:38:08.815" v="64"/>
          <ac:graphicFrameMkLst>
            <pc:docMk/>
            <pc:sldMk cId="0" sldId="267"/>
            <ac:graphicFrameMk id="4" creationId="{00000000-0000-0000-0000-000000000000}"/>
          </ac:graphicFrameMkLst>
        </pc:graphicFrameChg>
      </pc:sldChg>
      <pc:sldChg chg="modSp">
        <pc:chgData name="High Radka" userId="518bf1e1-4c2b-4377-bcde-8d3465f14ce8" providerId="ADAL" clId="{4B93E539-916C-464D-B300-2FE549F990B6}" dt="2021-01-10T19:50:16.757" v="176" actId="20577"/>
        <pc:sldMkLst>
          <pc:docMk/>
          <pc:sldMk cId="2382811420" sldId="292"/>
        </pc:sldMkLst>
        <pc:spChg chg="mod">
          <ac:chgData name="High Radka" userId="518bf1e1-4c2b-4377-bcde-8d3465f14ce8" providerId="ADAL" clId="{4B93E539-916C-464D-B300-2FE549F990B6}" dt="2021-01-10T19:50:16.757" v="176" actId="20577"/>
          <ac:spMkLst>
            <pc:docMk/>
            <pc:sldMk cId="2382811420" sldId="292"/>
            <ac:spMk id="3" creationId="{BCD0F3CD-C829-4CB2-93FD-B4C0EE577AB5}"/>
          </ac:spMkLst>
        </pc:spChg>
      </pc:sldChg>
      <pc:sldChg chg="modSp add">
        <pc:chgData name="High Radka" userId="518bf1e1-4c2b-4377-bcde-8d3465f14ce8" providerId="ADAL" clId="{4B93E539-916C-464D-B300-2FE549F990B6}" dt="2021-01-10T19:44:07.990" v="75" actId="20577"/>
        <pc:sldMkLst>
          <pc:docMk/>
          <pc:sldMk cId="1553200714" sldId="294"/>
        </pc:sldMkLst>
        <pc:spChg chg="mod">
          <ac:chgData name="High Radka" userId="518bf1e1-4c2b-4377-bcde-8d3465f14ce8" providerId="ADAL" clId="{4B93E539-916C-464D-B300-2FE549F990B6}" dt="2021-01-10T19:39:41.611" v="73" actId="20577"/>
          <ac:spMkLst>
            <pc:docMk/>
            <pc:sldMk cId="1553200714" sldId="294"/>
            <ac:spMk id="11266" creationId="{00000000-0000-0000-0000-000000000000}"/>
          </ac:spMkLst>
        </pc:spChg>
        <pc:spChg chg="mod">
          <ac:chgData name="High Radka" userId="518bf1e1-4c2b-4377-bcde-8d3465f14ce8" providerId="ADAL" clId="{4B93E539-916C-464D-B300-2FE549F990B6}" dt="2021-01-10T19:44:07.990" v="75" actId="20577"/>
          <ac:spMkLst>
            <pc:docMk/>
            <pc:sldMk cId="1553200714" sldId="294"/>
            <ac:spMk id="11268" creationId="{00000000-0000-0000-0000-000000000000}"/>
          </ac:spMkLst>
        </pc:spChg>
      </pc:sldChg>
      <pc:sldChg chg="del">
        <pc:chgData name="High Radka" userId="518bf1e1-4c2b-4377-bcde-8d3465f14ce8" providerId="ADAL" clId="{4B93E539-916C-464D-B300-2FE549F990B6}" dt="2021-01-10T19:29:33.354" v="17" actId="2696"/>
        <pc:sldMkLst>
          <pc:docMk/>
          <pc:sldMk cId="2219801604" sldId="321"/>
        </pc:sldMkLst>
      </pc:sldChg>
      <pc:sldChg chg="delSp modSp">
        <pc:chgData name="High Radka" userId="518bf1e1-4c2b-4377-bcde-8d3465f14ce8" providerId="ADAL" clId="{4B93E539-916C-464D-B300-2FE549F990B6}" dt="2021-01-10T19:35:51.944" v="55" actId="27636"/>
        <pc:sldMkLst>
          <pc:docMk/>
          <pc:sldMk cId="3102749598" sldId="322"/>
        </pc:sldMkLst>
        <pc:spChg chg="mod">
          <ac:chgData name="High Radka" userId="518bf1e1-4c2b-4377-bcde-8d3465f14ce8" providerId="ADAL" clId="{4B93E539-916C-464D-B300-2FE549F990B6}" dt="2021-01-10T19:35:51.944" v="55" actId="27636"/>
          <ac:spMkLst>
            <pc:docMk/>
            <pc:sldMk cId="3102749598" sldId="322"/>
            <ac:spMk id="2" creationId="{BECA89E2-7522-4123-A2EB-05EC1CB5FF24}"/>
          </ac:spMkLst>
        </pc:spChg>
        <pc:spChg chg="del">
          <ac:chgData name="High Radka" userId="518bf1e1-4c2b-4377-bcde-8d3465f14ce8" providerId="ADAL" clId="{4B93E539-916C-464D-B300-2FE549F990B6}" dt="2021-01-10T19:29:02.565" v="9" actId="478"/>
          <ac:spMkLst>
            <pc:docMk/>
            <pc:sldMk cId="3102749598" sldId="322"/>
            <ac:spMk id="4" creationId="{7C7F6CFE-327E-4AC8-ADDA-890005F601FC}"/>
          </ac:spMkLst>
        </pc:spChg>
        <pc:spChg chg="mod">
          <ac:chgData name="High Radka" userId="518bf1e1-4c2b-4377-bcde-8d3465f14ce8" providerId="ADAL" clId="{4B93E539-916C-464D-B300-2FE549F990B6}" dt="2021-01-10T19:29:17.516" v="14" actId="1076"/>
          <ac:spMkLst>
            <pc:docMk/>
            <pc:sldMk cId="3102749598" sldId="322"/>
            <ac:spMk id="5" creationId="{2B1BCCD6-F9BB-4A51-90B9-4C75FFE61D49}"/>
          </ac:spMkLst>
        </pc:spChg>
        <pc:spChg chg="del mod">
          <ac:chgData name="High Radka" userId="518bf1e1-4c2b-4377-bcde-8d3465f14ce8" providerId="ADAL" clId="{4B93E539-916C-464D-B300-2FE549F990B6}" dt="2021-01-10T19:29:07.033" v="11" actId="478"/>
          <ac:spMkLst>
            <pc:docMk/>
            <pc:sldMk cId="3102749598" sldId="322"/>
            <ac:spMk id="6" creationId="{AFC47E81-1527-44DD-95A9-7EA89EDDE026}"/>
          </ac:spMkLst>
        </pc:spChg>
        <pc:spChg chg="mod">
          <ac:chgData name="High Radka" userId="518bf1e1-4c2b-4377-bcde-8d3465f14ce8" providerId="ADAL" clId="{4B93E539-916C-464D-B300-2FE549F990B6}" dt="2021-01-10T19:29:19.969" v="15" actId="1076"/>
          <ac:spMkLst>
            <pc:docMk/>
            <pc:sldMk cId="3102749598" sldId="322"/>
            <ac:spMk id="7" creationId="{55F08E05-2657-4B8D-AE24-544BDCFAB549}"/>
          </ac:spMkLst>
        </pc:spChg>
      </pc:sldChg>
      <pc:sldChg chg="modSp">
        <pc:chgData name="High Radka" userId="518bf1e1-4c2b-4377-bcde-8d3465f14ce8" providerId="ADAL" clId="{4B93E539-916C-464D-B300-2FE549F990B6}" dt="2021-01-10T19:52:28.499" v="187" actId="20577"/>
        <pc:sldMkLst>
          <pc:docMk/>
          <pc:sldMk cId="766984205" sldId="323"/>
        </pc:sldMkLst>
        <pc:spChg chg="mod">
          <ac:chgData name="High Radka" userId="518bf1e1-4c2b-4377-bcde-8d3465f14ce8" providerId="ADAL" clId="{4B93E539-916C-464D-B300-2FE549F990B6}" dt="2021-01-10T19:52:28.499" v="187" actId="20577"/>
          <ac:spMkLst>
            <pc:docMk/>
            <pc:sldMk cId="766984205" sldId="323"/>
            <ac:spMk id="2" creationId="{8797D162-6351-4197-AAB8-23658E2D284F}"/>
          </ac:spMkLst>
        </pc:spChg>
      </pc:sldChg>
      <pc:sldChg chg="del">
        <pc:chgData name="High Radka" userId="518bf1e1-4c2b-4377-bcde-8d3465f14ce8" providerId="ADAL" clId="{4B93E539-916C-464D-B300-2FE549F990B6}" dt="2021-01-10T19:35:59.040" v="56" actId="2696"/>
        <pc:sldMkLst>
          <pc:docMk/>
          <pc:sldMk cId="727694224" sldId="326"/>
        </pc:sldMkLst>
      </pc:sldChg>
      <pc:sldChg chg="ord">
        <pc:chgData name="High Radka" userId="518bf1e1-4c2b-4377-bcde-8d3465f14ce8" providerId="ADAL" clId="{4B93E539-916C-464D-B300-2FE549F990B6}" dt="2021-01-10T19:44:20.198" v="76"/>
        <pc:sldMkLst>
          <pc:docMk/>
          <pc:sldMk cId="2398756084" sldId="327"/>
        </pc:sldMkLst>
      </pc:sldChg>
      <pc:sldChg chg="del">
        <pc:chgData name="High Radka" userId="518bf1e1-4c2b-4377-bcde-8d3465f14ce8" providerId="ADAL" clId="{4B93E539-916C-464D-B300-2FE549F990B6}" dt="2021-01-10T19:29:56.415" v="19" actId="2696"/>
        <pc:sldMkLst>
          <pc:docMk/>
          <pc:sldMk cId="1595978377" sldId="328"/>
        </pc:sldMkLst>
      </pc:sldChg>
      <pc:sldChg chg="delSp modSp ord">
        <pc:chgData name="High Radka" userId="518bf1e1-4c2b-4377-bcde-8d3465f14ce8" providerId="ADAL" clId="{4B93E539-916C-464D-B300-2FE549F990B6}" dt="2021-01-10T19:52:48.084" v="188"/>
        <pc:sldMkLst>
          <pc:docMk/>
          <pc:sldMk cId="2213450661" sldId="334"/>
        </pc:sldMkLst>
        <pc:spChg chg="mod">
          <ac:chgData name="High Radka" userId="518bf1e1-4c2b-4377-bcde-8d3465f14ce8" providerId="ADAL" clId="{4B93E539-916C-464D-B300-2FE549F990B6}" dt="2021-01-10T19:36:16.264" v="57" actId="14100"/>
          <ac:spMkLst>
            <pc:docMk/>
            <pc:sldMk cId="2213450661" sldId="334"/>
            <ac:spMk id="2" creationId="{70092418-B34A-411E-816E-C295C96863A1}"/>
          </ac:spMkLst>
        </pc:spChg>
        <pc:spChg chg="mod">
          <ac:chgData name="High Radka" userId="518bf1e1-4c2b-4377-bcde-8d3465f14ce8" providerId="ADAL" clId="{4B93E539-916C-464D-B300-2FE549F990B6}" dt="2021-01-10T19:45:00.997" v="79" actId="1076"/>
          <ac:spMkLst>
            <pc:docMk/>
            <pc:sldMk cId="2213450661" sldId="334"/>
            <ac:spMk id="9" creationId="{02380520-9516-43DB-9108-CDAC9D7118C9}"/>
          </ac:spMkLst>
        </pc:spChg>
        <pc:spChg chg="del">
          <ac:chgData name="High Radka" userId="518bf1e1-4c2b-4377-bcde-8d3465f14ce8" providerId="ADAL" clId="{4B93E539-916C-464D-B300-2FE549F990B6}" dt="2021-01-10T19:44:43.124" v="77" actId="478"/>
          <ac:spMkLst>
            <pc:docMk/>
            <pc:sldMk cId="2213450661" sldId="334"/>
            <ac:spMk id="10" creationId="{FDBC13C1-9F77-4D74-B733-797111A2AF6E}"/>
          </ac:spMkLst>
        </pc:spChg>
        <pc:spChg chg="mod">
          <ac:chgData name="High Radka" userId="518bf1e1-4c2b-4377-bcde-8d3465f14ce8" providerId="ADAL" clId="{4B93E539-916C-464D-B300-2FE549F990B6}" dt="2021-01-10T19:45:00.997" v="79" actId="1076"/>
          <ac:spMkLst>
            <pc:docMk/>
            <pc:sldMk cId="2213450661" sldId="334"/>
            <ac:spMk id="11" creationId="{717A7A6E-2603-4829-97D8-B89A8568C1E4}"/>
          </ac:spMkLst>
        </pc:spChg>
        <pc:spChg chg="del">
          <ac:chgData name="High Radka" userId="518bf1e1-4c2b-4377-bcde-8d3465f14ce8" providerId="ADAL" clId="{4B93E539-916C-464D-B300-2FE549F990B6}" dt="2021-01-10T19:44:48.271" v="78" actId="478"/>
          <ac:spMkLst>
            <pc:docMk/>
            <pc:sldMk cId="2213450661" sldId="334"/>
            <ac:spMk id="12" creationId="{CEDE4DCE-8712-4609-96AC-306E8C98C68C}"/>
          </ac:spMkLst>
        </pc:spChg>
      </pc:sldChg>
      <pc:sldChg chg="del">
        <pc:chgData name="High Radka" userId="518bf1e1-4c2b-4377-bcde-8d3465f14ce8" providerId="ADAL" clId="{4B93E539-916C-464D-B300-2FE549F990B6}" dt="2021-01-10T19:33:18.847" v="20" actId="2696"/>
        <pc:sldMkLst>
          <pc:docMk/>
          <pc:sldMk cId="2211297958" sldId="335"/>
        </pc:sldMkLst>
      </pc:sldChg>
      <pc:sldChg chg="del">
        <pc:chgData name="High Radka" userId="518bf1e1-4c2b-4377-bcde-8d3465f14ce8" providerId="ADAL" clId="{4B93E539-916C-464D-B300-2FE549F990B6}" dt="2021-01-10T19:35:36.421" v="33" actId="2696"/>
        <pc:sldMkLst>
          <pc:docMk/>
          <pc:sldMk cId="1163963482" sldId="336"/>
        </pc:sldMkLst>
      </pc:sldChg>
      <pc:sldChg chg="modSp del">
        <pc:chgData name="High Radka" userId="518bf1e1-4c2b-4377-bcde-8d3465f14ce8" providerId="ADAL" clId="{4B93E539-916C-464D-B300-2FE549F990B6}" dt="2021-01-10T19:50:32.023" v="177" actId="2696"/>
        <pc:sldMkLst>
          <pc:docMk/>
          <pc:sldMk cId="2535610376" sldId="337"/>
        </pc:sldMkLst>
        <pc:spChg chg="mod">
          <ac:chgData name="High Radka" userId="518bf1e1-4c2b-4377-bcde-8d3465f14ce8" providerId="ADAL" clId="{4B93E539-916C-464D-B300-2FE549F990B6}" dt="2021-01-10T19:49:52.664" v="128" actId="27636"/>
          <ac:spMkLst>
            <pc:docMk/>
            <pc:sldMk cId="2535610376" sldId="337"/>
            <ac:spMk id="2" creationId="{00000000-0000-0000-0000-000000000000}"/>
          </ac:spMkLst>
        </pc:spChg>
        <pc:spChg chg="mod">
          <ac:chgData name="High Radka" userId="518bf1e1-4c2b-4377-bcde-8d3465f14ce8" providerId="ADAL" clId="{4B93E539-916C-464D-B300-2FE549F990B6}" dt="2021-01-10T19:28:56.912" v="8" actId="20577"/>
          <ac:spMkLst>
            <pc:docMk/>
            <pc:sldMk cId="2535610376" sldId="337"/>
            <ac:spMk id="3" creationId="{00000000-0000-0000-0000-000000000000}"/>
          </ac:spMkLst>
        </pc:spChg>
      </pc:sldChg>
      <pc:sldChg chg="del">
        <pc:chgData name="High Radka" userId="518bf1e1-4c2b-4377-bcde-8d3465f14ce8" providerId="ADAL" clId="{4B93E539-916C-464D-B300-2FE549F990B6}" dt="2021-01-10T19:29:43.079" v="18" actId="2696"/>
        <pc:sldMkLst>
          <pc:docMk/>
          <pc:sldMk cId="1247274620" sldId="338"/>
        </pc:sldMkLst>
      </pc:sldChg>
      <pc:sldChg chg="del">
        <pc:chgData name="High Radka" userId="518bf1e1-4c2b-4377-bcde-8d3465f14ce8" providerId="ADAL" clId="{4B93E539-916C-464D-B300-2FE549F990B6}" dt="2021-01-10T19:29:27.945" v="16" actId="2696"/>
        <pc:sldMkLst>
          <pc:docMk/>
          <pc:sldMk cId="915707503" sldId="339"/>
        </pc:sldMkLst>
      </pc:sldChg>
      <pc:sldChg chg="addSp delSp modSp">
        <pc:chgData name="High Radka" userId="518bf1e1-4c2b-4377-bcde-8d3465f14ce8" providerId="ADAL" clId="{4B93E539-916C-464D-B300-2FE549F990B6}" dt="2021-01-10T19:52:16.593" v="184" actId="1076"/>
        <pc:sldMkLst>
          <pc:docMk/>
          <pc:sldMk cId="3699831979" sldId="340"/>
        </pc:sldMkLst>
        <pc:picChg chg="add mod">
          <ac:chgData name="High Radka" userId="518bf1e1-4c2b-4377-bcde-8d3465f14ce8" providerId="ADAL" clId="{4B93E539-916C-464D-B300-2FE549F990B6}" dt="2021-01-10T19:52:16.593" v="184" actId="1076"/>
          <ac:picMkLst>
            <pc:docMk/>
            <pc:sldMk cId="3699831979" sldId="340"/>
            <ac:picMk id="3" creationId="{69A8664D-CEFE-40BC-AA29-9C9420E13CB6}"/>
          </ac:picMkLst>
        </pc:picChg>
        <pc:picChg chg="del">
          <ac:chgData name="High Radka" userId="518bf1e1-4c2b-4377-bcde-8d3465f14ce8" providerId="ADAL" clId="{4B93E539-916C-464D-B300-2FE549F990B6}" dt="2021-01-10T19:52:01.272" v="178" actId="478"/>
          <ac:picMkLst>
            <pc:docMk/>
            <pc:sldMk cId="3699831979" sldId="340"/>
            <ac:picMk id="8" creationId="{E7C0E4AA-4301-4A9A-9018-F263A3FEEB60}"/>
          </ac:picMkLst>
        </pc:picChg>
      </pc:sldChg>
      <pc:sldChg chg="del">
        <pc:chgData name="High Radka" userId="518bf1e1-4c2b-4377-bcde-8d3465f14ce8" providerId="ADAL" clId="{4B93E539-916C-464D-B300-2FE549F990B6}" dt="2021-01-10T20:02:36.748" v="372" actId="2696"/>
        <pc:sldMkLst>
          <pc:docMk/>
          <pc:sldMk cId="3873904531" sldId="341"/>
        </pc:sldMkLst>
      </pc:sldChg>
      <pc:sldChg chg="addSp delSp modSp add mod modClrScheme chgLayout">
        <pc:chgData name="High Radka" userId="518bf1e1-4c2b-4377-bcde-8d3465f14ce8" providerId="ADAL" clId="{4B93E539-916C-464D-B300-2FE549F990B6}" dt="2021-01-10T19:56:54.310" v="200" actId="1076"/>
        <pc:sldMkLst>
          <pc:docMk/>
          <pc:sldMk cId="0" sldId="342"/>
        </pc:sldMkLst>
        <pc:spChg chg="mod">
          <ac:chgData name="High Radka" userId="518bf1e1-4c2b-4377-bcde-8d3465f14ce8" providerId="ADAL" clId="{4B93E539-916C-464D-B300-2FE549F990B6}" dt="2021-01-10T19:55:12.782" v="191" actId="26606"/>
          <ac:spMkLst>
            <pc:docMk/>
            <pc:sldMk cId="0" sldId="342"/>
            <ac:spMk id="2" creationId="{FF1BCE85-4316-4514-B7C4-4A911FFE1CD5}"/>
          </ac:spMkLst>
        </pc:spChg>
        <pc:spChg chg="add mod">
          <ac:chgData name="High Radka" userId="518bf1e1-4c2b-4377-bcde-8d3465f14ce8" providerId="ADAL" clId="{4B93E539-916C-464D-B300-2FE549F990B6}" dt="2021-01-10T19:56:54.310" v="200" actId="1076"/>
          <ac:spMkLst>
            <pc:docMk/>
            <pc:sldMk cId="0" sldId="342"/>
            <ac:spMk id="5" creationId="{B5835D9A-73C5-4852-862F-D56809939A05}"/>
          </ac:spMkLst>
        </pc:spChg>
        <pc:spChg chg="add del mod">
          <ac:chgData name="High Radka" userId="518bf1e1-4c2b-4377-bcde-8d3465f14ce8" providerId="ADAL" clId="{4B93E539-916C-464D-B300-2FE549F990B6}" dt="2021-01-10T19:56:49.298" v="199" actId="478"/>
          <ac:spMkLst>
            <pc:docMk/>
            <pc:sldMk cId="0" sldId="342"/>
            <ac:spMk id="73" creationId="{1F4F880F-827A-4826-9B71-1EA7EE8581FF}"/>
          </ac:spMkLst>
        </pc:spChg>
        <pc:spChg chg="del">
          <ac:chgData name="High Radka" userId="518bf1e1-4c2b-4377-bcde-8d3465f14ce8" providerId="ADAL" clId="{4B93E539-916C-464D-B300-2FE549F990B6}" dt="2021-01-10T19:55:12.782" v="191" actId="26606"/>
          <ac:spMkLst>
            <pc:docMk/>
            <pc:sldMk cId="0" sldId="342"/>
            <ac:spMk id="13315" creationId="{1FD17D45-6C7A-400F-B58A-A8355129385D}"/>
          </ac:spMkLst>
        </pc:spChg>
        <pc:graphicFrameChg chg="add mod">
          <ac:chgData name="High Radka" userId="518bf1e1-4c2b-4377-bcde-8d3465f14ce8" providerId="ADAL" clId="{4B93E539-916C-464D-B300-2FE549F990B6}" dt="2021-01-10T19:55:12.782" v="191" actId="26606"/>
          <ac:graphicFrameMkLst>
            <pc:docMk/>
            <pc:sldMk cId="0" sldId="342"/>
            <ac:graphicFrameMk id="13317" creationId="{57A07571-83B5-4A8E-BAC1-8E216E42D27F}"/>
          </ac:graphicFrameMkLst>
        </pc:graphicFrameChg>
        <pc:picChg chg="add mod">
          <ac:chgData name="High Radka" userId="518bf1e1-4c2b-4377-bcde-8d3465f14ce8" providerId="ADAL" clId="{4B93E539-916C-464D-B300-2FE549F990B6}" dt="2021-01-10T19:56:45.770" v="198" actId="1076"/>
          <ac:picMkLst>
            <pc:docMk/>
            <pc:sldMk cId="0" sldId="342"/>
            <ac:picMk id="4" creationId="{F0E24D13-EB0F-47D2-A244-6DF79CEFEF6F}"/>
          </ac:picMkLst>
        </pc:picChg>
      </pc:sldChg>
      <pc:sldChg chg="addSp delSp modSp add">
        <pc:chgData name="High Radka" userId="518bf1e1-4c2b-4377-bcde-8d3465f14ce8" providerId="ADAL" clId="{4B93E539-916C-464D-B300-2FE549F990B6}" dt="2021-01-10T20:02:29.438" v="370" actId="1076"/>
        <pc:sldMkLst>
          <pc:docMk/>
          <pc:sldMk cId="3269000965" sldId="343"/>
        </pc:sldMkLst>
        <pc:spChg chg="mod">
          <ac:chgData name="High Radka" userId="518bf1e1-4c2b-4377-bcde-8d3465f14ce8" providerId="ADAL" clId="{4B93E539-916C-464D-B300-2FE549F990B6}" dt="2021-01-10T19:58:39.750" v="228" actId="20577"/>
          <ac:spMkLst>
            <pc:docMk/>
            <pc:sldMk cId="3269000965" sldId="343"/>
            <ac:spMk id="2" creationId="{FF1BCE85-4316-4514-B7C4-4A911FFE1CD5}"/>
          </ac:spMkLst>
        </pc:spChg>
        <pc:spChg chg="del">
          <ac:chgData name="High Radka" userId="518bf1e1-4c2b-4377-bcde-8d3465f14ce8" providerId="ADAL" clId="{4B93E539-916C-464D-B300-2FE549F990B6}" dt="2021-01-10T20:02:22.523" v="367" actId="478"/>
          <ac:spMkLst>
            <pc:docMk/>
            <pc:sldMk cId="3269000965" sldId="343"/>
            <ac:spMk id="5" creationId="{B5835D9A-73C5-4852-862F-D56809939A05}"/>
          </ac:spMkLst>
        </pc:spChg>
        <pc:graphicFrameChg chg="mod">
          <ac:chgData name="High Radka" userId="518bf1e1-4c2b-4377-bcde-8d3465f14ce8" providerId="ADAL" clId="{4B93E539-916C-464D-B300-2FE549F990B6}" dt="2021-01-10T19:59:55.486" v="366" actId="20577"/>
          <ac:graphicFrameMkLst>
            <pc:docMk/>
            <pc:sldMk cId="3269000965" sldId="343"/>
            <ac:graphicFrameMk id="13317" creationId="{57A07571-83B5-4A8E-BAC1-8E216E42D27F}"/>
          </ac:graphicFrameMkLst>
        </pc:graphicFrameChg>
        <pc:picChg chg="del">
          <ac:chgData name="High Radka" userId="518bf1e1-4c2b-4377-bcde-8d3465f14ce8" providerId="ADAL" clId="{4B93E539-916C-464D-B300-2FE549F990B6}" dt="2021-01-10T20:02:22.523" v="367" actId="478"/>
          <ac:picMkLst>
            <pc:docMk/>
            <pc:sldMk cId="3269000965" sldId="343"/>
            <ac:picMk id="4" creationId="{F0E24D13-EB0F-47D2-A244-6DF79CEFEF6F}"/>
          </ac:picMkLst>
        </pc:picChg>
        <pc:picChg chg="add mod">
          <ac:chgData name="High Radka" userId="518bf1e1-4c2b-4377-bcde-8d3465f14ce8" providerId="ADAL" clId="{4B93E539-916C-464D-B300-2FE549F990B6}" dt="2021-01-10T20:02:29.438" v="370" actId="1076"/>
          <ac:picMkLst>
            <pc:docMk/>
            <pc:sldMk cId="3269000965" sldId="343"/>
            <ac:picMk id="6" creationId="{CC33D8D8-3388-4AA9-9585-2E75D7653A4C}"/>
          </ac:picMkLst>
        </pc:picChg>
      </pc:sldChg>
    </pc:docChg>
  </pc:docChgLst>
  <pc:docChgLst>
    <pc:chgData name="High Radka" userId="518bf1e1-4c2b-4377-bcde-8d3465f14ce8" providerId="ADAL" clId="{AE6C71C8-25DA-4D2D-8B1D-076BFBE83EB3}"/>
    <pc:docChg chg="modSld">
      <pc:chgData name="High Radka" userId="518bf1e1-4c2b-4377-bcde-8d3465f14ce8" providerId="ADAL" clId="{AE6C71C8-25DA-4D2D-8B1D-076BFBE83EB3}" dt="2020-10-09T11:01:06.304" v="0" actId="478"/>
      <pc:docMkLst>
        <pc:docMk/>
      </pc:docMkLst>
      <pc:sldChg chg="delSp">
        <pc:chgData name="High Radka" userId="518bf1e1-4c2b-4377-bcde-8d3465f14ce8" providerId="ADAL" clId="{AE6C71C8-25DA-4D2D-8B1D-076BFBE83EB3}" dt="2020-10-09T11:01:06.304" v="0" actId="478"/>
        <pc:sldMkLst>
          <pc:docMk/>
          <pc:sldMk cId="2569469115" sldId="256"/>
        </pc:sldMkLst>
        <pc:picChg chg="del">
          <ac:chgData name="High Radka" userId="518bf1e1-4c2b-4377-bcde-8d3465f14ce8" providerId="ADAL" clId="{AE6C71C8-25DA-4D2D-8B1D-076BFBE83EB3}" dt="2020-10-09T11:01:06.304" v="0" actId="478"/>
          <ac:picMkLst>
            <pc:docMk/>
            <pc:sldMk cId="2569469115" sldId="256"/>
            <ac:picMk id="1028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5E9BD-0804-4302-834D-CA7D1FB3D408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BDB12-A2DF-4CAB-9EAD-9EE9C171B0A3}">
      <dgm:prSet/>
      <dgm:spPr>
        <a:solidFill>
          <a:schemeClr val="tx2"/>
        </a:solidFill>
      </dgm:spPr>
      <dgm:t>
        <a:bodyPr/>
        <a:lstStyle/>
        <a:p>
          <a:r>
            <a:rPr lang="cs-CZ"/>
            <a:t>Principy</a:t>
          </a:r>
          <a:endParaRPr lang="en-US"/>
        </a:p>
      </dgm:t>
    </dgm:pt>
    <dgm:pt modelId="{C360B937-7798-45A6-B169-977DB4CE845C}" type="parTrans" cxnId="{BCB4C3DA-4A97-4616-A480-AEA10DF69D49}">
      <dgm:prSet/>
      <dgm:spPr/>
      <dgm:t>
        <a:bodyPr/>
        <a:lstStyle/>
        <a:p>
          <a:endParaRPr lang="en-US"/>
        </a:p>
      </dgm:t>
    </dgm:pt>
    <dgm:pt modelId="{3C8BB92F-A001-4E66-A2F7-DCB7473154CF}" type="sibTrans" cxnId="{BCB4C3DA-4A97-4616-A480-AEA10DF69D49}">
      <dgm:prSet/>
      <dgm:spPr/>
      <dgm:t>
        <a:bodyPr/>
        <a:lstStyle/>
        <a:p>
          <a:endParaRPr lang="en-US"/>
        </a:p>
      </dgm:t>
    </dgm:pt>
    <dgm:pt modelId="{E1F9C48C-A0A6-48BC-B4BC-1F56FECE0DF4}">
      <dgm:prSet/>
      <dgm:spPr/>
      <dgm:t>
        <a:bodyPr/>
        <a:lstStyle/>
        <a:p>
          <a:r>
            <a:rPr lang="cs-CZ" dirty="0"/>
            <a:t>vysvětlují vztah mezi jednotlivými faktory</a:t>
          </a:r>
          <a:endParaRPr lang="en-US" dirty="0"/>
        </a:p>
      </dgm:t>
    </dgm:pt>
    <dgm:pt modelId="{975AA68D-2BD6-41A0-8612-3B602BC346D0}" type="parTrans" cxnId="{3541F998-3DFD-4D4A-BEC0-8C2B71ECDC9E}">
      <dgm:prSet/>
      <dgm:spPr/>
      <dgm:t>
        <a:bodyPr/>
        <a:lstStyle/>
        <a:p>
          <a:endParaRPr lang="en-US"/>
        </a:p>
      </dgm:t>
    </dgm:pt>
    <dgm:pt modelId="{FAFC7F0C-6E5A-4F7A-8004-D4288CFB216A}" type="sibTrans" cxnId="{3541F998-3DFD-4D4A-BEC0-8C2B71ECDC9E}">
      <dgm:prSet/>
      <dgm:spPr/>
      <dgm:t>
        <a:bodyPr/>
        <a:lstStyle/>
        <a:p>
          <a:endParaRPr lang="en-US"/>
        </a:p>
      </dgm:t>
    </dgm:pt>
    <dgm:pt modelId="{6629979E-9ECE-4737-8144-99C895F417E2}">
      <dgm:prSet/>
      <dgm:spPr>
        <a:solidFill>
          <a:schemeClr val="tx2"/>
        </a:solidFill>
      </dgm:spPr>
      <dgm:t>
        <a:bodyPr/>
        <a:lstStyle/>
        <a:p>
          <a:r>
            <a:rPr lang="cs-CZ"/>
            <a:t>Zákony</a:t>
          </a:r>
          <a:endParaRPr lang="en-US"/>
        </a:p>
      </dgm:t>
    </dgm:pt>
    <dgm:pt modelId="{05CA0977-DAF1-402B-8F3E-F1AA0F63A3F8}" type="parTrans" cxnId="{22FB7AF0-CE5B-4A17-BA95-6D9184E45055}">
      <dgm:prSet/>
      <dgm:spPr/>
      <dgm:t>
        <a:bodyPr/>
        <a:lstStyle/>
        <a:p>
          <a:endParaRPr lang="en-US"/>
        </a:p>
      </dgm:t>
    </dgm:pt>
    <dgm:pt modelId="{D4A7BD96-D1C9-4D1D-A162-36EB782BBE89}" type="sibTrans" cxnId="{22FB7AF0-CE5B-4A17-BA95-6D9184E45055}">
      <dgm:prSet/>
      <dgm:spPr/>
      <dgm:t>
        <a:bodyPr/>
        <a:lstStyle/>
        <a:p>
          <a:endParaRPr lang="en-US"/>
        </a:p>
      </dgm:t>
    </dgm:pt>
    <dgm:pt modelId="{FFCAC283-C9B0-4AD4-B9B7-6B2343771E28}">
      <dgm:prSet/>
      <dgm:spPr/>
      <dgm:t>
        <a:bodyPr/>
        <a:lstStyle/>
        <a:p>
          <a:r>
            <a:rPr lang="cs-CZ" dirty="0"/>
            <a:t>Testované principy, které fungují ve více situacích</a:t>
          </a:r>
          <a:endParaRPr lang="en-US" dirty="0"/>
        </a:p>
      </dgm:t>
    </dgm:pt>
    <dgm:pt modelId="{A05FF622-F284-471E-9CCB-9615C092BA23}" type="parTrans" cxnId="{87C2D2B9-7BFD-438B-A285-F7551778E348}">
      <dgm:prSet/>
      <dgm:spPr/>
      <dgm:t>
        <a:bodyPr/>
        <a:lstStyle/>
        <a:p>
          <a:endParaRPr lang="en-US"/>
        </a:p>
      </dgm:t>
    </dgm:pt>
    <dgm:pt modelId="{B0364CC5-67E6-446B-B32E-C74E207931BF}" type="sibTrans" cxnId="{87C2D2B9-7BFD-438B-A285-F7551778E348}">
      <dgm:prSet/>
      <dgm:spPr/>
      <dgm:t>
        <a:bodyPr/>
        <a:lstStyle/>
        <a:p>
          <a:endParaRPr lang="en-US"/>
        </a:p>
      </dgm:t>
    </dgm:pt>
    <dgm:pt modelId="{4CE0E8CD-B9B6-466F-97B7-5BECF106D8D3}">
      <dgm:prSet/>
      <dgm:spPr>
        <a:solidFill>
          <a:schemeClr val="tx2"/>
        </a:solidFill>
      </dgm:spPr>
      <dgm:t>
        <a:bodyPr/>
        <a:lstStyle/>
        <a:p>
          <a:r>
            <a:rPr lang="cs-CZ"/>
            <a:t>Teorie</a:t>
          </a:r>
          <a:endParaRPr lang="en-US"/>
        </a:p>
      </dgm:t>
    </dgm:pt>
    <dgm:pt modelId="{B23D5346-75F8-4788-85D7-93E220CB02D0}" type="parTrans" cxnId="{7522B610-DA63-41B7-8C01-22DE1964B6E2}">
      <dgm:prSet/>
      <dgm:spPr/>
      <dgm:t>
        <a:bodyPr/>
        <a:lstStyle/>
        <a:p>
          <a:endParaRPr lang="en-US"/>
        </a:p>
      </dgm:t>
    </dgm:pt>
    <dgm:pt modelId="{94E27A75-A2BC-48AA-BCD5-244FC66094EB}" type="sibTrans" cxnId="{7522B610-DA63-41B7-8C01-22DE1964B6E2}">
      <dgm:prSet/>
      <dgm:spPr/>
      <dgm:t>
        <a:bodyPr/>
        <a:lstStyle/>
        <a:p>
          <a:endParaRPr lang="en-US"/>
        </a:p>
      </dgm:t>
    </dgm:pt>
    <dgm:pt modelId="{B47D3A9C-66D2-4FBE-BF33-50705C24BB1A}">
      <dgm:prSet/>
      <dgm:spPr/>
      <dgm:t>
        <a:bodyPr/>
        <a:lstStyle/>
        <a:p>
          <a:r>
            <a:rPr lang="cs-CZ" dirty="0"/>
            <a:t>Set podobných principů a zákonů, vysvětlujících široké spektrum chování, učení a výuky</a:t>
          </a:r>
          <a:endParaRPr lang="en-US" dirty="0"/>
        </a:p>
      </dgm:t>
    </dgm:pt>
    <dgm:pt modelId="{493EAF14-EA57-4107-AB1F-23C85E2AC319}" type="parTrans" cxnId="{49017AF1-2C4C-46CF-90A8-4C1A17EB450B}">
      <dgm:prSet/>
      <dgm:spPr/>
      <dgm:t>
        <a:bodyPr/>
        <a:lstStyle/>
        <a:p>
          <a:endParaRPr lang="en-US"/>
        </a:p>
      </dgm:t>
    </dgm:pt>
    <dgm:pt modelId="{FB58DC43-7EC1-4AED-BC89-D90AED21A537}" type="sibTrans" cxnId="{49017AF1-2C4C-46CF-90A8-4C1A17EB450B}">
      <dgm:prSet/>
      <dgm:spPr/>
      <dgm:t>
        <a:bodyPr/>
        <a:lstStyle/>
        <a:p>
          <a:endParaRPr lang="en-US"/>
        </a:p>
      </dgm:t>
    </dgm:pt>
    <dgm:pt modelId="{B3463D8B-3449-4762-8A97-472B042F85C4}" type="pres">
      <dgm:prSet presAssocID="{D245E9BD-0804-4302-834D-CA7D1FB3D408}" presName="linear" presStyleCnt="0">
        <dgm:presLayoutVars>
          <dgm:dir/>
          <dgm:animLvl val="lvl"/>
          <dgm:resizeHandles val="exact"/>
        </dgm:presLayoutVars>
      </dgm:prSet>
      <dgm:spPr/>
    </dgm:pt>
    <dgm:pt modelId="{DC08F934-3A1B-4197-8FC6-1D356EF80AB6}" type="pres">
      <dgm:prSet presAssocID="{F9FBDB12-A2DF-4CAB-9EAD-9EE9C171B0A3}" presName="parentLin" presStyleCnt="0"/>
      <dgm:spPr/>
    </dgm:pt>
    <dgm:pt modelId="{EEF50FC5-63B0-45E1-B4D8-108D34AD78E6}" type="pres">
      <dgm:prSet presAssocID="{F9FBDB12-A2DF-4CAB-9EAD-9EE9C171B0A3}" presName="parentLeftMargin" presStyleLbl="node1" presStyleIdx="0" presStyleCnt="3"/>
      <dgm:spPr/>
    </dgm:pt>
    <dgm:pt modelId="{D77E1137-BD20-4041-B5A7-95FCBA147196}" type="pres">
      <dgm:prSet presAssocID="{F9FBDB12-A2DF-4CAB-9EAD-9EE9C171B0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AB8032-871F-4886-AEDC-4F88B34FBD3B}" type="pres">
      <dgm:prSet presAssocID="{F9FBDB12-A2DF-4CAB-9EAD-9EE9C171B0A3}" presName="negativeSpace" presStyleCnt="0"/>
      <dgm:spPr/>
    </dgm:pt>
    <dgm:pt modelId="{19A27191-2FEC-4CBD-B5F6-BF6759B2585C}" type="pres">
      <dgm:prSet presAssocID="{F9FBDB12-A2DF-4CAB-9EAD-9EE9C171B0A3}" presName="childText" presStyleLbl="conFgAcc1" presStyleIdx="0" presStyleCnt="3">
        <dgm:presLayoutVars>
          <dgm:bulletEnabled val="1"/>
        </dgm:presLayoutVars>
      </dgm:prSet>
      <dgm:spPr/>
    </dgm:pt>
    <dgm:pt modelId="{15051CCC-906D-4CDC-8AA5-F97D9DA16DDF}" type="pres">
      <dgm:prSet presAssocID="{3C8BB92F-A001-4E66-A2F7-DCB7473154CF}" presName="spaceBetweenRectangles" presStyleCnt="0"/>
      <dgm:spPr/>
    </dgm:pt>
    <dgm:pt modelId="{BC630CC4-2C3C-4954-86C7-9D36BFFFFD34}" type="pres">
      <dgm:prSet presAssocID="{6629979E-9ECE-4737-8144-99C895F417E2}" presName="parentLin" presStyleCnt="0"/>
      <dgm:spPr/>
    </dgm:pt>
    <dgm:pt modelId="{AA90D0C0-82E7-472A-BFD0-C8E7EEAF034C}" type="pres">
      <dgm:prSet presAssocID="{6629979E-9ECE-4737-8144-99C895F417E2}" presName="parentLeftMargin" presStyleLbl="node1" presStyleIdx="0" presStyleCnt="3"/>
      <dgm:spPr/>
    </dgm:pt>
    <dgm:pt modelId="{EA6BF899-21E3-421A-83D9-F843773B1EA1}" type="pres">
      <dgm:prSet presAssocID="{6629979E-9ECE-4737-8144-99C895F417E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68BFAD9-0973-4992-9582-06751A402845}" type="pres">
      <dgm:prSet presAssocID="{6629979E-9ECE-4737-8144-99C895F417E2}" presName="negativeSpace" presStyleCnt="0"/>
      <dgm:spPr/>
    </dgm:pt>
    <dgm:pt modelId="{6B8AC0BC-4F61-45EA-B6B1-FB43530AD270}" type="pres">
      <dgm:prSet presAssocID="{6629979E-9ECE-4737-8144-99C895F417E2}" presName="childText" presStyleLbl="conFgAcc1" presStyleIdx="1" presStyleCnt="3">
        <dgm:presLayoutVars>
          <dgm:bulletEnabled val="1"/>
        </dgm:presLayoutVars>
      </dgm:prSet>
      <dgm:spPr/>
    </dgm:pt>
    <dgm:pt modelId="{D76F59CF-3536-4B68-BD9A-87793DD44521}" type="pres">
      <dgm:prSet presAssocID="{D4A7BD96-D1C9-4D1D-A162-36EB782BBE89}" presName="spaceBetweenRectangles" presStyleCnt="0"/>
      <dgm:spPr/>
    </dgm:pt>
    <dgm:pt modelId="{C2AED867-E37B-4B6C-A999-2EE9003430FF}" type="pres">
      <dgm:prSet presAssocID="{4CE0E8CD-B9B6-466F-97B7-5BECF106D8D3}" presName="parentLin" presStyleCnt="0"/>
      <dgm:spPr/>
    </dgm:pt>
    <dgm:pt modelId="{E6C881D4-6EB1-4B4E-B01A-99BBD9CD78B0}" type="pres">
      <dgm:prSet presAssocID="{4CE0E8CD-B9B6-466F-97B7-5BECF106D8D3}" presName="parentLeftMargin" presStyleLbl="node1" presStyleIdx="1" presStyleCnt="3"/>
      <dgm:spPr/>
    </dgm:pt>
    <dgm:pt modelId="{68DA3DE2-74B6-4BCE-A37D-4FA534481B3E}" type="pres">
      <dgm:prSet presAssocID="{4CE0E8CD-B9B6-466F-97B7-5BECF106D8D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847A8E-7B0F-4C3E-AFFD-DDAF808D34F0}" type="pres">
      <dgm:prSet presAssocID="{4CE0E8CD-B9B6-466F-97B7-5BECF106D8D3}" presName="negativeSpace" presStyleCnt="0"/>
      <dgm:spPr/>
    </dgm:pt>
    <dgm:pt modelId="{59BFE2C0-5B4C-44C8-9F16-3B56ABB9665C}" type="pres">
      <dgm:prSet presAssocID="{4CE0E8CD-B9B6-466F-97B7-5BECF106D8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BA0005-40E1-486D-8E3B-7652D6B50C4A}" type="presOf" srcId="{6629979E-9ECE-4737-8144-99C895F417E2}" destId="{AA90D0C0-82E7-472A-BFD0-C8E7EEAF034C}" srcOrd="0" destOrd="0" presId="urn:microsoft.com/office/officeart/2005/8/layout/list1"/>
    <dgm:cxn modelId="{BB37430B-9471-4C1D-8CFE-F6EC80A71447}" type="presOf" srcId="{4CE0E8CD-B9B6-466F-97B7-5BECF106D8D3}" destId="{E6C881D4-6EB1-4B4E-B01A-99BBD9CD78B0}" srcOrd="0" destOrd="0" presId="urn:microsoft.com/office/officeart/2005/8/layout/list1"/>
    <dgm:cxn modelId="{7522B610-DA63-41B7-8C01-22DE1964B6E2}" srcId="{D245E9BD-0804-4302-834D-CA7D1FB3D408}" destId="{4CE0E8CD-B9B6-466F-97B7-5BECF106D8D3}" srcOrd="2" destOrd="0" parTransId="{B23D5346-75F8-4788-85D7-93E220CB02D0}" sibTransId="{94E27A75-A2BC-48AA-BCD5-244FC66094EB}"/>
    <dgm:cxn modelId="{2DD70F16-16C6-460D-B7AB-7B56AC85B2AD}" type="presOf" srcId="{F9FBDB12-A2DF-4CAB-9EAD-9EE9C171B0A3}" destId="{D77E1137-BD20-4041-B5A7-95FCBA147196}" srcOrd="1" destOrd="0" presId="urn:microsoft.com/office/officeart/2005/8/layout/list1"/>
    <dgm:cxn modelId="{4757FF17-53E6-451A-98DA-9FAEC88C134D}" type="presOf" srcId="{D245E9BD-0804-4302-834D-CA7D1FB3D408}" destId="{B3463D8B-3449-4762-8A97-472B042F85C4}" srcOrd="0" destOrd="0" presId="urn:microsoft.com/office/officeart/2005/8/layout/list1"/>
    <dgm:cxn modelId="{C796A66C-DCFB-4004-91F9-63996F89E9C3}" type="presOf" srcId="{6629979E-9ECE-4737-8144-99C895F417E2}" destId="{EA6BF899-21E3-421A-83D9-F843773B1EA1}" srcOrd="1" destOrd="0" presId="urn:microsoft.com/office/officeart/2005/8/layout/list1"/>
    <dgm:cxn modelId="{84C2006E-0D33-4B66-9F2C-C25711455B01}" type="presOf" srcId="{FFCAC283-C9B0-4AD4-B9B7-6B2343771E28}" destId="{6B8AC0BC-4F61-45EA-B6B1-FB43530AD270}" srcOrd="0" destOrd="0" presId="urn:microsoft.com/office/officeart/2005/8/layout/list1"/>
    <dgm:cxn modelId="{45B90A95-1712-4DCB-A122-4C687870591A}" type="presOf" srcId="{E1F9C48C-A0A6-48BC-B4BC-1F56FECE0DF4}" destId="{19A27191-2FEC-4CBD-B5F6-BF6759B2585C}" srcOrd="0" destOrd="0" presId="urn:microsoft.com/office/officeart/2005/8/layout/list1"/>
    <dgm:cxn modelId="{3541F998-3DFD-4D4A-BEC0-8C2B71ECDC9E}" srcId="{F9FBDB12-A2DF-4CAB-9EAD-9EE9C171B0A3}" destId="{E1F9C48C-A0A6-48BC-B4BC-1F56FECE0DF4}" srcOrd="0" destOrd="0" parTransId="{975AA68D-2BD6-41A0-8612-3B602BC346D0}" sibTransId="{FAFC7F0C-6E5A-4F7A-8004-D4288CFB216A}"/>
    <dgm:cxn modelId="{FB847BA9-759F-47AE-BBBC-D9E3483855E5}" type="presOf" srcId="{4CE0E8CD-B9B6-466F-97B7-5BECF106D8D3}" destId="{68DA3DE2-74B6-4BCE-A37D-4FA534481B3E}" srcOrd="1" destOrd="0" presId="urn:microsoft.com/office/officeart/2005/8/layout/list1"/>
    <dgm:cxn modelId="{163586B8-C21A-4F7F-9BF2-F1A6EB380507}" type="presOf" srcId="{B47D3A9C-66D2-4FBE-BF33-50705C24BB1A}" destId="{59BFE2C0-5B4C-44C8-9F16-3B56ABB9665C}" srcOrd="0" destOrd="0" presId="urn:microsoft.com/office/officeart/2005/8/layout/list1"/>
    <dgm:cxn modelId="{87C2D2B9-7BFD-438B-A285-F7551778E348}" srcId="{6629979E-9ECE-4737-8144-99C895F417E2}" destId="{FFCAC283-C9B0-4AD4-B9B7-6B2343771E28}" srcOrd="0" destOrd="0" parTransId="{A05FF622-F284-471E-9CCB-9615C092BA23}" sibTransId="{B0364CC5-67E6-446B-B32E-C74E207931BF}"/>
    <dgm:cxn modelId="{BCB4C3DA-4A97-4616-A480-AEA10DF69D49}" srcId="{D245E9BD-0804-4302-834D-CA7D1FB3D408}" destId="{F9FBDB12-A2DF-4CAB-9EAD-9EE9C171B0A3}" srcOrd="0" destOrd="0" parTransId="{C360B937-7798-45A6-B169-977DB4CE845C}" sibTransId="{3C8BB92F-A001-4E66-A2F7-DCB7473154CF}"/>
    <dgm:cxn modelId="{2708F7E5-7591-495E-8E97-E6FB07A224E8}" type="presOf" srcId="{F9FBDB12-A2DF-4CAB-9EAD-9EE9C171B0A3}" destId="{EEF50FC5-63B0-45E1-B4D8-108D34AD78E6}" srcOrd="0" destOrd="0" presId="urn:microsoft.com/office/officeart/2005/8/layout/list1"/>
    <dgm:cxn modelId="{22FB7AF0-CE5B-4A17-BA95-6D9184E45055}" srcId="{D245E9BD-0804-4302-834D-CA7D1FB3D408}" destId="{6629979E-9ECE-4737-8144-99C895F417E2}" srcOrd="1" destOrd="0" parTransId="{05CA0977-DAF1-402B-8F3E-F1AA0F63A3F8}" sibTransId="{D4A7BD96-D1C9-4D1D-A162-36EB782BBE89}"/>
    <dgm:cxn modelId="{49017AF1-2C4C-46CF-90A8-4C1A17EB450B}" srcId="{4CE0E8CD-B9B6-466F-97B7-5BECF106D8D3}" destId="{B47D3A9C-66D2-4FBE-BF33-50705C24BB1A}" srcOrd="0" destOrd="0" parTransId="{493EAF14-EA57-4107-AB1F-23C85E2AC319}" sibTransId="{FB58DC43-7EC1-4AED-BC89-D90AED21A537}"/>
    <dgm:cxn modelId="{B3AF73FD-E6C4-48B0-A871-B0DE2F087763}" type="presParOf" srcId="{B3463D8B-3449-4762-8A97-472B042F85C4}" destId="{DC08F934-3A1B-4197-8FC6-1D356EF80AB6}" srcOrd="0" destOrd="0" presId="urn:microsoft.com/office/officeart/2005/8/layout/list1"/>
    <dgm:cxn modelId="{D5ED8480-ABDA-42F4-80A7-28DF2D142D2E}" type="presParOf" srcId="{DC08F934-3A1B-4197-8FC6-1D356EF80AB6}" destId="{EEF50FC5-63B0-45E1-B4D8-108D34AD78E6}" srcOrd="0" destOrd="0" presId="urn:microsoft.com/office/officeart/2005/8/layout/list1"/>
    <dgm:cxn modelId="{E3F16243-4758-47BE-95BC-8BDCE14554F0}" type="presParOf" srcId="{DC08F934-3A1B-4197-8FC6-1D356EF80AB6}" destId="{D77E1137-BD20-4041-B5A7-95FCBA147196}" srcOrd="1" destOrd="0" presId="urn:microsoft.com/office/officeart/2005/8/layout/list1"/>
    <dgm:cxn modelId="{31EE9578-229B-4E5F-8CEE-0E22DDBE9D24}" type="presParOf" srcId="{B3463D8B-3449-4762-8A97-472B042F85C4}" destId="{CDAB8032-871F-4886-AEDC-4F88B34FBD3B}" srcOrd="1" destOrd="0" presId="urn:microsoft.com/office/officeart/2005/8/layout/list1"/>
    <dgm:cxn modelId="{F1DB333C-888C-410D-906F-786EC920DAC2}" type="presParOf" srcId="{B3463D8B-3449-4762-8A97-472B042F85C4}" destId="{19A27191-2FEC-4CBD-B5F6-BF6759B2585C}" srcOrd="2" destOrd="0" presId="urn:microsoft.com/office/officeart/2005/8/layout/list1"/>
    <dgm:cxn modelId="{74EC869D-086A-43E8-B7DC-5F00230B9BF2}" type="presParOf" srcId="{B3463D8B-3449-4762-8A97-472B042F85C4}" destId="{15051CCC-906D-4CDC-8AA5-F97D9DA16DDF}" srcOrd="3" destOrd="0" presId="urn:microsoft.com/office/officeart/2005/8/layout/list1"/>
    <dgm:cxn modelId="{9273FCC0-16D9-478B-A4A7-BCB2222FFA97}" type="presParOf" srcId="{B3463D8B-3449-4762-8A97-472B042F85C4}" destId="{BC630CC4-2C3C-4954-86C7-9D36BFFFFD34}" srcOrd="4" destOrd="0" presId="urn:microsoft.com/office/officeart/2005/8/layout/list1"/>
    <dgm:cxn modelId="{262446D3-AB2D-4279-B9D2-A7996E3A7A78}" type="presParOf" srcId="{BC630CC4-2C3C-4954-86C7-9D36BFFFFD34}" destId="{AA90D0C0-82E7-472A-BFD0-C8E7EEAF034C}" srcOrd="0" destOrd="0" presId="urn:microsoft.com/office/officeart/2005/8/layout/list1"/>
    <dgm:cxn modelId="{824FCC87-A6CB-4B3E-8A94-E027E984FF64}" type="presParOf" srcId="{BC630CC4-2C3C-4954-86C7-9D36BFFFFD34}" destId="{EA6BF899-21E3-421A-83D9-F843773B1EA1}" srcOrd="1" destOrd="0" presId="urn:microsoft.com/office/officeart/2005/8/layout/list1"/>
    <dgm:cxn modelId="{4FDC6331-4BD4-466F-9F2F-6A745F5B53E6}" type="presParOf" srcId="{B3463D8B-3449-4762-8A97-472B042F85C4}" destId="{668BFAD9-0973-4992-9582-06751A402845}" srcOrd="5" destOrd="0" presId="urn:microsoft.com/office/officeart/2005/8/layout/list1"/>
    <dgm:cxn modelId="{A2FAD282-B713-4656-BA81-CDCB0B43C2BB}" type="presParOf" srcId="{B3463D8B-3449-4762-8A97-472B042F85C4}" destId="{6B8AC0BC-4F61-45EA-B6B1-FB43530AD270}" srcOrd="6" destOrd="0" presId="urn:microsoft.com/office/officeart/2005/8/layout/list1"/>
    <dgm:cxn modelId="{A2869CBB-ABF4-428F-8C8C-7CF65EA13F61}" type="presParOf" srcId="{B3463D8B-3449-4762-8A97-472B042F85C4}" destId="{D76F59CF-3536-4B68-BD9A-87793DD44521}" srcOrd="7" destOrd="0" presId="urn:microsoft.com/office/officeart/2005/8/layout/list1"/>
    <dgm:cxn modelId="{77C4FC5B-0833-46EC-95AD-0CC793BC2FDF}" type="presParOf" srcId="{B3463D8B-3449-4762-8A97-472B042F85C4}" destId="{C2AED867-E37B-4B6C-A999-2EE9003430FF}" srcOrd="8" destOrd="0" presId="urn:microsoft.com/office/officeart/2005/8/layout/list1"/>
    <dgm:cxn modelId="{01CE23A3-8FC2-4E1C-B2C0-5558C6D9653D}" type="presParOf" srcId="{C2AED867-E37B-4B6C-A999-2EE9003430FF}" destId="{E6C881D4-6EB1-4B4E-B01A-99BBD9CD78B0}" srcOrd="0" destOrd="0" presId="urn:microsoft.com/office/officeart/2005/8/layout/list1"/>
    <dgm:cxn modelId="{3F0903C7-B249-4264-9A7A-C8ABBB5F0A26}" type="presParOf" srcId="{C2AED867-E37B-4B6C-A999-2EE9003430FF}" destId="{68DA3DE2-74B6-4BCE-A37D-4FA534481B3E}" srcOrd="1" destOrd="0" presId="urn:microsoft.com/office/officeart/2005/8/layout/list1"/>
    <dgm:cxn modelId="{89AE715B-20E6-4A27-A422-0EBBDD4A8B67}" type="presParOf" srcId="{B3463D8B-3449-4762-8A97-472B042F85C4}" destId="{63847A8E-7B0F-4C3E-AFFD-DDAF808D34F0}" srcOrd="9" destOrd="0" presId="urn:microsoft.com/office/officeart/2005/8/layout/list1"/>
    <dgm:cxn modelId="{32D9B36E-820F-4AF9-91C3-6799541C8DE2}" type="presParOf" srcId="{B3463D8B-3449-4762-8A97-472B042F85C4}" destId="{59BFE2C0-5B4C-44C8-9F16-3B56ABB9665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CAB92-29DA-4384-865E-89214224D8A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A5A8F75-5D1C-4003-9AD9-DAD379EEB9FE}">
      <dgm:prSet/>
      <dgm:spPr/>
      <dgm:t>
        <a:bodyPr/>
        <a:lstStyle/>
        <a:p>
          <a:r>
            <a:rPr lang="cs-CZ"/>
            <a:t>zkoumá duševní život lidí;</a:t>
          </a:r>
          <a:endParaRPr lang="en-US"/>
        </a:p>
      </dgm:t>
    </dgm:pt>
    <dgm:pt modelId="{4B1AC938-9CC5-4931-8772-B687D30EC0C5}" type="parTrans" cxnId="{9F4833C6-9F78-4E11-B38B-66437137A82F}">
      <dgm:prSet/>
      <dgm:spPr/>
      <dgm:t>
        <a:bodyPr/>
        <a:lstStyle/>
        <a:p>
          <a:endParaRPr lang="en-US"/>
        </a:p>
      </dgm:t>
    </dgm:pt>
    <dgm:pt modelId="{A553739D-7897-43B2-9567-6565EA1D971F}" type="sibTrans" cxnId="{9F4833C6-9F78-4E11-B38B-66437137A82F}">
      <dgm:prSet/>
      <dgm:spPr/>
      <dgm:t>
        <a:bodyPr/>
        <a:lstStyle/>
        <a:p>
          <a:endParaRPr lang="en-US"/>
        </a:p>
      </dgm:t>
    </dgm:pt>
    <dgm:pt modelId="{784FCF32-AF05-4567-A168-167CB845570E}">
      <dgm:prSet/>
      <dgm:spPr/>
      <dgm:t>
        <a:bodyPr/>
        <a:lstStyle/>
        <a:p>
          <a:r>
            <a:rPr lang="cs-CZ"/>
            <a:t>zpracovává základní teoretické otázky; </a:t>
          </a:r>
          <a:endParaRPr lang="en-US"/>
        </a:p>
      </dgm:t>
    </dgm:pt>
    <dgm:pt modelId="{F22374B9-A051-40D7-9A5A-B75B74BB8F6F}" type="parTrans" cxnId="{F7690395-5228-445E-846F-34E66239A83B}">
      <dgm:prSet/>
      <dgm:spPr/>
      <dgm:t>
        <a:bodyPr/>
        <a:lstStyle/>
        <a:p>
          <a:endParaRPr lang="en-US"/>
        </a:p>
      </dgm:t>
    </dgm:pt>
    <dgm:pt modelId="{9877E678-0A0A-424E-AEAF-3BD89175F17A}" type="sibTrans" cxnId="{F7690395-5228-445E-846F-34E66239A83B}">
      <dgm:prSet/>
      <dgm:spPr/>
      <dgm:t>
        <a:bodyPr/>
        <a:lstStyle/>
        <a:p>
          <a:endParaRPr lang="en-US"/>
        </a:p>
      </dgm:t>
    </dgm:pt>
    <dgm:pt modelId="{D752FE0E-A5E1-4484-9D02-75BA0574C237}">
      <dgm:prSet/>
      <dgm:spPr/>
      <dgm:t>
        <a:bodyPr/>
        <a:lstStyle/>
        <a:p>
          <a:r>
            <a:rPr lang="cs-CZ"/>
            <a:t>poskytuje základní pojmový aparát;</a:t>
          </a:r>
          <a:endParaRPr lang="en-US"/>
        </a:p>
      </dgm:t>
    </dgm:pt>
    <dgm:pt modelId="{86F6D0E9-BFA7-490C-91AC-E0E61D1B160F}" type="parTrans" cxnId="{96BE3A56-2BC7-4426-A253-BA858A7FE707}">
      <dgm:prSet/>
      <dgm:spPr/>
      <dgm:t>
        <a:bodyPr/>
        <a:lstStyle/>
        <a:p>
          <a:endParaRPr lang="en-US"/>
        </a:p>
      </dgm:t>
    </dgm:pt>
    <dgm:pt modelId="{54C5787F-F6D6-4B58-B4D0-1D720FDE181E}" type="sibTrans" cxnId="{96BE3A56-2BC7-4426-A253-BA858A7FE707}">
      <dgm:prSet/>
      <dgm:spPr/>
      <dgm:t>
        <a:bodyPr/>
        <a:lstStyle/>
        <a:p>
          <a:endParaRPr lang="en-US"/>
        </a:p>
      </dgm:t>
    </dgm:pt>
    <dgm:pt modelId="{E20F9318-A8D7-4AF7-8BF9-D9888517872C}">
      <dgm:prSet/>
      <dgm:spPr/>
      <dgm:t>
        <a:bodyPr/>
        <a:lstStyle/>
        <a:p>
          <a:r>
            <a:rPr lang="cs-CZ"/>
            <a:t>uskutečňuje výzkum pro vytváření obecných teorií;</a:t>
          </a:r>
          <a:endParaRPr lang="en-US"/>
        </a:p>
      </dgm:t>
    </dgm:pt>
    <dgm:pt modelId="{271EBC8D-BA93-48D2-9066-9539ED3C8B6E}" type="parTrans" cxnId="{36E69572-5394-44C8-9E18-6D1742EC92B5}">
      <dgm:prSet/>
      <dgm:spPr/>
      <dgm:t>
        <a:bodyPr/>
        <a:lstStyle/>
        <a:p>
          <a:endParaRPr lang="en-US"/>
        </a:p>
      </dgm:t>
    </dgm:pt>
    <dgm:pt modelId="{ABD7AEC0-BC34-4BF3-9312-56FAE947C97F}" type="sibTrans" cxnId="{36E69572-5394-44C8-9E18-6D1742EC92B5}">
      <dgm:prSet/>
      <dgm:spPr/>
      <dgm:t>
        <a:bodyPr/>
        <a:lstStyle/>
        <a:p>
          <a:endParaRPr lang="en-US"/>
        </a:p>
      </dgm:t>
    </dgm:pt>
    <dgm:pt modelId="{FE990879-A8B3-470A-9350-C72573E47BEE}" type="pres">
      <dgm:prSet presAssocID="{633CAB92-29DA-4384-865E-89214224D8AD}" presName="linear" presStyleCnt="0">
        <dgm:presLayoutVars>
          <dgm:animLvl val="lvl"/>
          <dgm:resizeHandles val="exact"/>
        </dgm:presLayoutVars>
      </dgm:prSet>
      <dgm:spPr/>
    </dgm:pt>
    <dgm:pt modelId="{894B260B-5E8A-4D5E-94A2-A7F2F3130D56}" type="pres">
      <dgm:prSet presAssocID="{2A5A8F75-5D1C-4003-9AD9-DAD379EEB9F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F0B5F2-B793-4ECE-87D1-D0B35ECA72A0}" type="pres">
      <dgm:prSet presAssocID="{A553739D-7897-43B2-9567-6565EA1D971F}" presName="spacer" presStyleCnt="0"/>
      <dgm:spPr/>
    </dgm:pt>
    <dgm:pt modelId="{DF30499D-FD38-43D4-9781-C5CF85ABB379}" type="pres">
      <dgm:prSet presAssocID="{784FCF32-AF05-4567-A168-167CB845570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4E12B7-17AE-4157-9135-3C33EC0910DF}" type="pres">
      <dgm:prSet presAssocID="{9877E678-0A0A-424E-AEAF-3BD89175F17A}" presName="spacer" presStyleCnt="0"/>
      <dgm:spPr/>
    </dgm:pt>
    <dgm:pt modelId="{66662ED0-DF5E-46F5-BE95-542DC3DF83B3}" type="pres">
      <dgm:prSet presAssocID="{D752FE0E-A5E1-4484-9D02-75BA0574C2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9B1A3C7-3B52-4E33-8DD7-3A9758D74EE9}" type="pres">
      <dgm:prSet presAssocID="{54C5787F-F6D6-4B58-B4D0-1D720FDE181E}" presName="spacer" presStyleCnt="0"/>
      <dgm:spPr/>
    </dgm:pt>
    <dgm:pt modelId="{73B15EC9-7C92-418A-B287-5AB43266A78E}" type="pres">
      <dgm:prSet presAssocID="{E20F9318-A8D7-4AF7-8BF9-D9888517872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8E7802-C86D-41DC-9A75-10173ED25657}" type="presOf" srcId="{2A5A8F75-5D1C-4003-9AD9-DAD379EEB9FE}" destId="{894B260B-5E8A-4D5E-94A2-A7F2F3130D56}" srcOrd="0" destOrd="0" presId="urn:microsoft.com/office/officeart/2005/8/layout/vList2"/>
    <dgm:cxn modelId="{36E69572-5394-44C8-9E18-6D1742EC92B5}" srcId="{633CAB92-29DA-4384-865E-89214224D8AD}" destId="{E20F9318-A8D7-4AF7-8BF9-D9888517872C}" srcOrd="3" destOrd="0" parTransId="{271EBC8D-BA93-48D2-9066-9539ED3C8B6E}" sibTransId="{ABD7AEC0-BC34-4BF3-9312-56FAE947C97F}"/>
    <dgm:cxn modelId="{96BE3A56-2BC7-4426-A253-BA858A7FE707}" srcId="{633CAB92-29DA-4384-865E-89214224D8AD}" destId="{D752FE0E-A5E1-4484-9D02-75BA0574C237}" srcOrd="2" destOrd="0" parTransId="{86F6D0E9-BFA7-490C-91AC-E0E61D1B160F}" sibTransId="{54C5787F-F6D6-4B58-B4D0-1D720FDE181E}"/>
    <dgm:cxn modelId="{F7690395-5228-445E-846F-34E66239A83B}" srcId="{633CAB92-29DA-4384-865E-89214224D8AD}" destId="{784FCF32-AF05-4567-A168-167CB845570E}" srcOrd="1" destOrd="0" parTransId="{F22374B9-A051-40D7-9A5A-B75B74BB8F6F}" sibTransId="{9877E678-0A0A-424E-AEAF-3BD89175F17A}"/>
    <dgm:cxn modelId="{7D3661B9-450E-47AD-85E1-EF6FC559F3E7}" type="presOf" srcId="{633CAB92-29DA-4384-865E-89214224D8AD}" destId="{FE990879-A8B3-470A-9350-C72573E47BEE}" srcOrd="0" destOrd="0" presId="urn:microsoft.com/office/officeart/2005/8/layout/vList2"/>
    <dgm:cxn modelId="{300CE9B9-F4BB-4948-903A-56F57D847E65}" type="presOf" srcId="{D752FE0E-A5E1-4484-9D02-75BA0574C237}" destId="{66662ED0-DF5E-46F5-BE95-542DC3DF83B3}" srcOrd="0" destOrd="0" presId="urn:microsoft.com/office/officeart/2005/8/layout/vList2"/>
    <dgm:cxn modelId="{9F4833C6-9F78-4E11-B38B-66437137A82F}" srcId="{633CAB92-29DA-4384-865E-89214224D8AD}" destId="{2A5A8F75-5D1C-4003-9AD9-DAD379EEB9FE}" srcOrd="0" destOrd="0" parTransId="{4B1AC938-9CC5-4931-8772-B687D30EC0C5}" sibTransId="{A553739D-7897-43B2-9567-6565EA1D971F}"/>
    <dgm:cxn modelId="{73A797D4-B42B-45B9-9031-7A5FEB86BBB2}" type="presOf" srcId="{784FCF32-AF05-4567-A168-167CB845570E}" destId="{DF30499D-FD38-43D4-9781-C5CF85ABB379}" srcOrd="0" destOrd="0" presId="urn:microsoft.com/office/officeart/2005/8/layout/vList2"/>
    <dgm:cxn modelId="{A8BB18F3-5242-43F0-AA5F-938C2BA7A43C}" type="presOf" srcId="{E20F9318-A8D7-4AF7-8BF9-D9888517872C}" destId="{73B15EC9-7C92-418A-B287-5AB43266A78E}" srcOrd="0" destOrd="0" presId="urn:microsoft.com/office/officeart/2005/8/layout/vList2"/>
    <dgm:cxn modelId="{2FC3515F-B9AF-4F37-AAEA-974FCBC10313}" type="presParOf" srcId="{FE990879-A8B3-470A-9350-C72573E47BEE}" destId="{894B260B-5E8A-4D5E-94A2-A7F2F3130D56}" srcOrd="0" destOrd="0" presId="urn:microsoft.com/office/officeart/2005/8/layout/vList2"/>
    <dgm:cxn modelId="{0DCE0667-8A60-4A6B-B9D7-19BCB5F14DB2}" type="presParOf" srcId="{FE990879-A8B3-470A-9350-C72573E47BEE}" destId="{9BF0B5F2-B793-4ECE-87D1-D0B35ECA72A0}" srcOrd="1" destOrd="0" presId="urn:microsoft.com/office/officeart/2005/8/layout/vList2"/>
    <dgm:cxn modelId="{D8122DE0-889A-4E4B-880D-7F0FD9A46979}" type="presParOf" srcId="{FE990879-A8B3-470A-9350-C72573E47BEE}" destId="{DF30499D-FD38-43D4-9781-C5CF85ABB379}" srcOrd="2" destOrd="0" presId="urn:microsoft.com/office/officeart/2005/8/layout/vList2"/>
    <dgm:cxn modelId="{D5933124-9891-454E-BC44-8F1A6324F967}" type="presParOf" srcId="{FE990879-A8B3-470A-9350-C72573E47BEE}" destId="{5A4E12B7-17AE-4157-9135-3C33EC0910DF}" srcOrd="3" destOrd="0" presId="urn:microsoft.com/office/officeart/2005/8/layout/vList2"/>
    <dgm:cxn modelId="{71F3F002-3A39-48F0-92FA-C15B6EF3C0EA}" type="presParOf" srcId="{FE990879-A8B3-470A-9350-C72573E47BEE}" destId="{66662ED0-DF5E-46F5-BE95-542DC3DF83B3}" srcOrd="4" destOrd="0" presId="urn:microsoft.com/office/officeart/2005/8/layout/vList2"/>
    <dgm:cxn modelId="{42AC0D30-C167-431A-8E17-8BBC10A14C4C}" type="presParOf" srcId="{FE990879-A8B3-470A-9350-C72573E47BEE}" destId="{B9B1A3C7-3B52-4E33-8DD7-3A9758D74EE9}" srcOrd="5" destOrd="0" presId="urn:microsoft.com/office/officeart/2005/8/layout/vList2"/>
    <dgm:cxn modelId="{61C97818-05C6-4965-AD7E-22A3BFA5258B}" type="presParOf" srcId="{FE990879-A8B3-470A-9350-C72573E47BEE}" destId="{73B15EC9-7C92-418A-B287-5AB43266A7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3CAB92-29DA-4384-865E-89214224D8A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5A8F75-5D1C-4003-9AD9-DAD379EEB9FE}">
      <dgm:prSet/>
      <dgm:spPr/>
      <dgm:t>
        <a:bodyPr/>
        <a:lstStyle/>
        <a:p>
          <a:r>
            <a:rPr lang="cs-CZ" dirty="0"/>
            <a:t>zkoumá psychologický vývoj</a:t>
          </a:r>
          <a:endParaRPr lang="en-US" dirty="0"/>
        </a:p>
      </dgm:t>
    </dgm:pt>
    <dgm:pt modelId="{4B1AC938-9CC5-4931-8772-B687D30EC0C5}" type="parTrans" cxnId="{9F4833C6-9F78-4E11-B38B-66437137A82F}">
      <dgm:prSet/>
      <dgm:spPr/>
      <dgm:t>
        <a:bodyPr/>
        <a:lstStyle/>
        <a:p>
          <a:endParaRPr lang="en-US"/>
        </a:p>
      </dgm:t>
    </dgm:pt>
    <dgm:pt modelId="{A553739D-7897-43B2-9567-6565EA1D971F}" type="sibTrans" cxnId="{9F4833C6-9F78-4E11-B38B-66437137A82F}">
      <dgm:prSet/>
      <dgm:spPr/>
      <dgm:t>
        <a:bodyPr/>
        <a:lstStyle/>
        <a:p>
          <a:endParaRPr lang="en-US"/>
        </a:p>
      </dgm:t>
    </dgm:pt>
    <dgm:pt modelId="{784FCF32-AF05-4567-A168-167CB845570E}">
      <dgm:prSet/>
      <dgm:spPr/>
      <dgm:t>
        <a:bodyPr/>
        <a:lstStyle/>
        <a:p>
          <a:r>
            <a:rPr lang="cs-CZ" dirty="0"/>
            <a:t>zabývá se faktory ovlivňující vývoj</a:t>
          </a:r>
          <a:endParaRPr lang="en-US" dirty="0"/>
        </a:p>
      </dgm:t>
    </dgm:pt>
    <dgm:pt modelId="{F22374B9-A051-40D7-9A5A-B75B74BB8F6F}" type="parTrans" cxnId="{F7690395-5228-445E-846F-34E66239A83B}">
      <dgm:prSet/>
      <dgm:spPr/>
      <dgm:t>
        <a:bodyPr/>
        <a:lstStyle/>
        <a:p>
          <a:endParaRPr lang="en-US"/>
        </a:p>
      </dgm:t>
    </dgm:pt>
    <dgm:pt modelId="{9877E678-0A0A-424E-AEAF-3BD89175F17A}" type="sibTrans" cxnId="{F7690395-5228-445E-846F-34E66239A83B}">
      <dgm:prSet/>
      <dgm:spPr/>
      <dgm:t>
        <a:bodyPr/>
        <a:lstStyle/>
        <a:p>
          <a:endParaRPr lang="en-US"/>
        </a:p>
      </dgm:t>
    </dgm:pt>
    <dgm:pt modelId="{E20F9318-A8D7-4AF7-8BF9-D9888517872C}">
      <dgm:prSet/>
      <dgm:spPr/>
      <dgm:t>
        <a:bodyPr/>
        <a:lstStyle/>
        <a:p>
          <a:r>
            <a:rPr lang="cs-CZ" dirty="0"/>
            <a:t>vyčleňuje specifická období</a:t>
          </a:r>
          <a:endParaRPr lang="en-US" dirty="0"/>
        </a:p>
      </dgm:t>
    </dgm:pt>
    <dgm:pt modelId="{271EBC8D-BA93-48D2-9066-9539ED3C8B6E}" type="parTrans" cxnId="{36E69572-5394-44C8-9E18-6D1742EC92B5}">
      <dgm:prSet/>
      <dgm:spPr/>
      <dgm:t>
        <a:bodyPr/>
        <a:lstStyle/>
        <a:p>
          <a:endParaRPr lang="en-US"/>
        </a:p>
      </dgm:t>
    </dgm:pt>
    <dgm:pt modelId="{ABD7AEC0-BC34-4BF3-9312-56FAE947C97F}" type="sibTrans" cxnId="{36E69572-5394-44C8-9E18-6D1742EC92B5}">
      <dgm:prSet/>
      <dgm:spPr/>
      <dgm:t>
        <a:bodyPr/>
        <a:lstStyle/>
        <a:p>
          <a:endParaRPr lang="en-US"/>
        </a:p>
      </dgm:t>
    </dgm:pt>
    <dgm:pt modelId="{FE990879-A8B3-470A-9350-C72573E47BEE}" type="pres">
      <dgm:prSet presAssocID="{633CAB92-29DA-4384-865E-89214224D8AD}" presName="linear" presStyleCnt="0">
        <dgm:presLayoutVars>
          <dgm:animLvl val="lvl"/>
          <dgm:resizeHandles val="exact"/>
        </dgm:presLayoutVars>
      </dgm:prSet>
      <dgm:spPr/>
    </dgm:pt>
    <dgm:pt modelId="{894B260B-5E8A-4D5E-94A2-A7F2F3130D56}" type="pres">
      <dgm:prSet presAssocID="{2A5A8F75-5D1C-4003-9AD9-DAD379EEB9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F0B5F2-B793-4ECE-87D1-D0B35ECA72A0}" type="pres">
      <dgm:prSet presAssocID="{A553739D-7897-43B2-9567-6565EA1D971F}" presName="spacer" presStyleCnt="0"/>
      <dgm:spPr/>
    </dgm:pt>
    <dgm:pt modelId="{DF30499D-FD38-43D4-9781-C5CF85ABB379}" type="pres">
      <dgm:prSet presAssocID="{784FCF32-AF05-4567-A168-167CB84557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4E12B7-17AE-4157-9135-3C33EC0910DF}" type="pres">
      <dgm:prSet presAssocID="{9877E678-0A0A-424E-AEAF-3BD89175F17A}" presName="spacer" presStyleCnt="0"/>
      <dgm:spPr/>
    </dgm:pt>
    <dgm:pt modelId="{73B15EC9-7C92-418A-B287-5AB43266A78E}" type="pres">
      <dgm:prSet presAssocID="{E20F9318-A8D7-4AF7-8BF9-D9888517872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8E7802-C86D-41DC-9A75-10173ED25657}" type="presOf" srcId="{2A5A8F75-5D1C-4003-9AD9-DAD379EEB9FE}" destId="{894B260B-5E8A-4D5E-94A2-A7F2F3130D56}" srcOrd="0" destOrd="0" presId="urn:microsoft.com/office/officeart/2005/8/layout/vList2"/>
    <dgm:cxn modelId="{36E69572-5394-44C8-9E18-6D1742EC92B5}" srcId="{633CAB92-29DA-4384-865E-89214224D8AD}" destId="{E20F9318-A8D7-4AF7-8BF9-D9888517872C}" srcOrd="2" destOrd="0" parTransId="{271EBC8D-BA93-48D2-9066-9539ED3C8B6E}" sibTransId="{ABD7AEC0-BC34-4BF3-9312-56FAE947C97F}"/>
    <dgm:cxn modelId="{F7690395-5228-445E-846F-34E66239A83B}" srcId="{633CAB92-29DA-4384-865E-89214224D8AD}" destId="{784FCF32-AF05-4567-A168-167CB845570E}" srcOrd="1" destOrd="0" parTransId="{F22374B9-A051-40D7-9A5A-B75B74BB8F6F}" sibTransId="{9877E678-0A0A-424E-AEAF-3BD89175F17A}"/>
    <dgm:cxn modelId="{7D3661B9-450E-47AD-85E1-EF6FC559F3E7}" type="presOf" srcId="{633CAB92-29DA-4384-865E-89214224D8AD}" destId="{FE990879-A8B3-470A-9350-C72573E47BEE}" srcOrd="0" destOrd="0" presId="urn:microsoft.com/office/officeart/2005/8/layout/vList2"/>
    <dgm:cxn modelId="{9F4833C6-9F78-4E11-B38B-66437137A82F}" srcId="{633CAB92-29DA-4384-865E-89214224D8AD}" destId="{2A5A8F75-5D1C-4003-9AD9-DAD379EEB9FE}" srcOrd="0" destOrd="0" parTransId="{4B1AC938-9CC5-4931-8772-B687D30EC0C5}" sibTransId="{A553739D-7897-43B2-9567-6565EA1D971F}"/>
    <dgm:cxn modelId="{73A797D4-B42B-45B9-9031-7A5FEB86BBB2}" type="presOf" srcId="{784FCF32-AF05-4567-A168-167CB845570E}" destId="{DF30499D-FD38-43D4-9781-C5CF85ABB379}" srcOrd="0" destOrd="0" presId="urn:microsoft.com/office/officeart/2005/8/layout/vList2"/>
    <dgm:cxn modelId="{A8BB18F3-5242-43F0-AA5F-938C2BA7A43C}" type="presOf" srcId="{E20F9318-A8D7-4AF7-8BF9-D9888517872C}" destId="{73B15EC9-7C92-418A-B287-5AB43266A78E}" srcOrd="0" destOrd="0" presId="urn:microsoft.com/office/officeart/2005/8/layout/vList2"/>
    <dgm:cxn modelId="{2FC3515F-B9AF-4F37-AAEA-974FCBC10313}" type="presParOf" srcId="{FE990879-A8B3-470A-9350-C72573E47BEE}" destId="{894B260B-5E8A-4D5E-94A2-A7F2F3130D56}" srcOrd="0" destOrd="0" presId="urn:microsoft.com/office/officeart/2005/8/layout/vList2"/>
    <dgm:cxn modelId="{0DCE0667-8A60-4A6B-B9D7-19BCB5F14DB2}" type="presParOf" srcId="{FE990879-A8B3-470A-9350-C72573E47BEE}" destId="{9BF0B5F2-B793-4ECE-87D1-D0B35ECA72A0}" srcOrd="1" destOrd="0" presId="urn:microsoft.com/office/officeart/2005/8/layout/vList2"/>
    <dgm:cxn modelId="{D8122DE0-889A-4E4B-880D-7F0FD9A46979}" type="presParOf" srcId="{FE990879-A8B3-470A-9350-C72573E47BEE}" destId="{DF30499D-FD38-43D4-9781-C5CF85ABB379}" srcOrd="2" destOrd="0" presId="urn:microsoft.com/office/officeart/2005/8/layout/vList2"/>
    <dgm:cxn modelId="{D5933124-9891-454E-BC44-8F1A6324F967}" type="presParOf" srcId="{FE990879-A8B3-470A-9350-C72573E47BEE}" destId="{5A4E12B7-17AE-4157-9135-3C33EC0910DF}" srcOrd="3" destOrd="0" presId="urn:microsoft.com/office/officeart/2005/8/layout/vList2"/>
    <dgm:cxn modelId="{61C97818-05C6-4965-AD7E-22A3BFA5258B}" type="presParOf" srcId="{FE990879-A8B3-470A-9350-C72573E47BEE}" destId="{73B15EC9-7C92-418A-B287-5AB43266A78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6548D4-5524-4AE5-B068-4E01407E87D1}" type="doc">
      <dgm:prSet loTypeId="urn:microsoft.com/office/officeart/2005/8/layout/cycle6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422269B1-EF7E-43A3-8E47-A23AD744675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050" b="1" dirty="0">
              <a:solidFill>
                <a:srgbClr val="FF0000"/>
              </a:solidFill>
            </a:rPr>
            <a:t>ROZHOVOR</a:t>
          </a:r>
        </a:p>
      </dgm:t>
    </dgm:pt>
    <dgm:pt modelId="{A6F1A5A0-4A6E-45AF-BD17-D97D8A25E310}" type="parTrans" cxnId="{2C01F778-9F93-484D-94A1-6153B33A30C2}">
      <dgm:prSet/>
      <dgm:spPr/>
      <dgm:t>
        <a:bodyPr/>
        <a:lstStyle/>
        <a:p>
          <a:endParaRPr lang="cs-CZ"/>
        </a:p>
      </dgm:t>
    </dgm:pt>
    <dgm:pt modelId="{85565F61-75A4-4FA4-9207-7FC1308027E7}" type="sibTrans" cxnId="{2C01F778-9F93-484D-94A1-6153B33A30C2}">
      <dgm:prSet/>
      <dgm:spPr/>
      <dgm:t>
        <a:bodyPr/>
        <a:lstStyle/>
        <a:p>
          <a:endParaRPr lang="cs-CZ"/>
        </a:p>
      </dgm:t>
    </dgm:pt>
    <dgm:pt modelId="{8A3AAE96-63BE-43A0-A256-FC542AF9BE7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050" b="1">
              <a:solidFill>
                <a:srgbClr val="FF0000"/>
              </a:solidFill>
            </a:rPr>
            <a:t>POZOROVÁNÍ</a:t>
          </a:r>
        </a:p>
      </dgm:t>
    </dgm:pt>
    <dgm:pt modelId="{C8B6A68B-F0F0-44B6-98B4-449B0E218C89}" type="parTrans" cxnId="{0357B9DB-F12B-48F2-8549-30252D05D9C1}">
      <dgm:prSet/>
      <dgm:spPr/>
      <dgm:t>
        <a:bodyPr/>
        <a:lstStyle/>
        <a:p>
          <a:endParaRPr lang="cs-CZ"/>
        </a:p>
      </dgm:t>
    </dgm:pt>
    <dgm:pt modelId="{F687CB60-FEA2-4903-8F98-98B817CC45AC}" type="sibTrans" cxnId="{0357B9DB-F12B-48F2-8549-30252D05D9C1}">
      <dgm:prSet/>
      <dgm:spPr/>
      <dgm:t>
        <a:bodyPr/>
        <a:lstStyle/>
        <a:p>
          <a:endParaRPr lang="cs-CZ"/>
        </a:p>
      </dgm:t>
    </dgm:pt>
    <dgm:pt modelId="{00EA218C-2972-49A4-8204-83B5239726B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050" b="1">
              <a:solidFill>
                <a:srgbClr val="FF0000"/>
              </a:solidFill>
            </a:rPr>
            <a:t>DOTAZNÍKY</a:t>
          </a:r>
        </a:p>
      </dgm:t>
    </dgm:pt>
    <dgm:pt modelId="{8E71C773-8A65-466A-94D9-E12F7625259C}" type="parTrans" cxnId="{47879A35-5926-4EAF-B256-C5ED45FFF804}">
      <dgm:prSet/>
      <dgm:spPr/>
      <dgm:t>
        <a:bodyPr/>
        <a:lstStyle/>
        <a:p>
          <a:endParaRPr lang="cs-CZ"/>
        </a:p>
      </dgm:t>
    </dgm:pt>
    <dgm:pt modelId="{381F024D-24E8-4B29-938F-C457761B61A2}" type="sibTrans" cxnId="{47879A35-5926-4EAF-B256-C5ED45FFF804}">
      <dgm:prSet/>
      <dgm:spPr/>
      <dgm:t>
        <a:bodyPr/>
        <a:lstStyle/>
        <a:p>
          <a:endParaRPr lang="cs-CZ"/>
        </a:p>
      </dgm:t>
    </dgm:pt>
    <dgm:pt modelId="{0830C3BD-BD88-4876-AE68-18021533C4D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050" b="1" dirty="0">
              <a:solidFill>
                <a:srgbClr val="FF0000"/>
              </a:solidFill>
            </a:rPr>
            <a:t>DIDAKTICKÉ TESTY</a:t>
          </a:r>
        </a:p>
      </dgm:t>
    </dgm:pt>
    <dgm:pt modelId="{9BDE9994-A8DE-471C-84B9-8E5299ADDD48}" type="parTrans" cxnId="{D7136850-5F17-4F27-B96C-C8D2F88FE244}">
      <dgm:prSet/>
      <dgm:spPr/>
      <dgm:t>
        <a:bodyPr/>
        <a:lstStyle/>
        <a:p>
          <a:endParaRPr lang="cs-CZ"/>
        </a:p>
      </dgm:t>
    </dgm:pt>
    <dgm:pt modelId="{D67CCB00-BB95-4EEB-B941-66E7C453CD3A}" type="sibTrans" cxnId="{D7136850-5F17-4F27-B96C-C8D2F88FE244}">
      <dgm:prSet/>
      <dgm:spPr/>
      <dgm:t>
        <a:bodyPr/>
        <a:lstStyle/>
        <a:p>
          <a:endParaRPr lang="cs-CZ"/>
        </a:p>
      </dgm:t>
    </dgm:pt>
    <dgm:pt modelId="{D776F607-7381-4F8E-BCDC-AA47BC0046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050" b="1" dirty="0">
              <a:solidFill>
                <a:srgbClr val="FF0000"/>
              </a:solidFill>
            </a:rPr>
            <a:t>ANALÝZA </a:t>
          </a:r>
          <a:r>
            <a:rPr lang="cs-CZ" sz="1050" b="1">
              <a:solidFill>
                <a:srgbClr val="FF0000"/>
              </a:solidFill>
            </a:rPr>
            <a:t>OSOBNÍCH DOKUMENTŮ</a:t>
          </a:r>
          <a:endParaRPr lang="cs-CZ" sz="1050" b="1" dirty="0">
            <a:solidFill>
              <a:srgbClr val="FF0000"/>
            </a:solidFill>
          </a:endParaRPr>
        </a:p>
      </dgm:t>
    </dgm:pt>
    <dgm:pt modelId="{E761CD07-40EA-4264-9C8C-94F79B9C6D94}" type="parTrans" cxnId="{B0081E6F-CF95-404A-81BD-907AB1606365}">
      <dgm:prSet/>
      <dgm:spPr/>
      <dgm:t>
        <a:bodyPr/>
        <a:lstStyle/>
        <a:p>
          <a:endParaRPr lang="cs-CZ"/>
        </a:p>
      </dgm:t>
    </dgm:pt>
    <dgm:pt modelId="{A250761B-DF17-4F8A-887E-BB9BE8594516}" type="sibTrans" cxnId="{B0081E6F-CF95-404A-81BD-907AB1606365}">
      <dgm:prSet/>
      <dgm:spPr/>
      <dgm:t>
        <a:bodyPr/>
        <a:lstStyle/>
        <a:p>
          <a:endParaRPr lang="cs-CZ"/>
        </a:p>
      </dgm:t>
    </dgm:pt>
    <dgm:pt modelId="{20E83C27-ADE7-4FC1-98F1-F7BB8ECCCA4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050" b="1">
              <a:solidFill>
                <a:srgbClr val="FF0000"/>
              </a:solidFill>
            </a:rPr>
            <a:t>ANALÝZA PEDAGOGICKÝCH DOKUMENTU</a:t>
          </a:r>
          <a:endParaRPr lang="cs-CZ" sz="1050" b="1" dirty="0">
            <a:solidFill>
              <a:srgbClr val="FF0000"/>
            </a:solidFill>
          </a:endParaRPr>
        </a:p>
      </dgm:t>
    </dgm:pt>
    <dgm:pt modelId="{FEB8A0B7-D502-4661-8B1B-3A715266A439}" type="parTrans" cxnId="{1D1DC89C-77D3-4A39-A347-73FA3C4923FD}">
      <dgm:prSet/>
      <dgm:spPr/>
      <dgm:t>
        <a:bodyPr/>
        <a:lstStyle/>
        <a:p>
          <a:endParaRPr lang="en-US"/>
        </a:p>
      </dgm:t>
    </dgm:pt>
    <dgm:pt modelId="{5E61EE6B-A22C-46A0-B02F-8DF4F341BAE8}" type="sibTrans" cxnId="{1D1DC89C-77D3-4A39-A347-73FA3C4923FD}">
      <dgm:prSet/>
      <dgm:spPr/>
      <dgm:t>
        <a:bodyPr/>
        <a:lstStyle/>
        <a:p>
          <a:endParaRPr lang="en-US"/>
        </a:p>
      </dgm:t>
    </dgm:pt>
    <dgm:pt modelId="{759AFE5C-E1BA-4D7D-A8D7-A699642D929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cs-CZ" sz="1050" b="1" dirty="0">
              <a:solidFill>
                <a:srgbClr val="FF0000"/>
              </a:solidFill>
            </a:rPr>
            <a:t>SOCIOMETRIE</a:t>
          </a:r>
        </a:p>
      </dgm:t>
    </dgm:pt>
    <dgm:pt modelId="{A7728530-1D79-4F72-B741-A4D941204C34}" type="parTrans" cxnId="{84B818CB-B736-4BB9-9878-D2F0CA7F23D0}">
      <dgm:prSet/>
      <dgm:spPr/>
      <dgm:t>
        <a:bodyPr/>
        <a:lstStyle/>
        <a:p>
          <a:endParaRPr lang="en-US"/>
        </a:p>
      </dgm:t>
    </dgm:pt>
    <dgm:pt modelId="{DF7D2A4F-CB3E-4A63-89DD-42655C24B1BA}" type="sibTrans" cxnId="{84B818CB-B736-4BB9-9878-D2F0CA7F23D0}">
      <dgm:prSet/>
      <dgm:spPr/>
      <dgm:t>
        <a:bodyPr/>
        <a:lstStyle/>
        <a:p>
          <a:endParaRPr lang="en-US"/>
        </a:p>
      </dgm:t>
    </dgm:pt>
    <dgm:pt modelId="{CEF9E694-5C55-48A2-A908-518241767B87}" type="pres">
      <dgm:prSet presAssocID="{466548D4-5524-4AE5-B068-4E01407E87D1}" presName="cycle" presStyleCnt="0">
        <dgm:presLayoutVars>
          <dgm:dir/>
          <dgm:resizeHandles val="exact"/>
        </dgm:presLayoutVars>
      </dgm:prSet>
      <dgm:spPr/>
    </dgm:pt>
    <dgm:pt modelId="{A5340219-F3AD-495B-AA8A-A878664A6299}" type="pres">
      <dgm:prSet presAssocID="{422269B1-EF7E-43A3-8E47-A23AD7446752}" presName="node" presStyleLbl="node1" presStyleIdx="0" presStyleCnt="7" custScaleX="125540" custScaleY="119833">
        <dgm:presLayoutVars>
          <dgm:bulletEnabled val="1"/>
        </dgm:presLayoutVars>
      </dgm:prSet>
      <dgm:spPr/>
    </dgm:pt>
    <dgm:pt modelId="{BD8D0F33-416B-405D-9F25-CDEC77A64BD0}" type="pres">
      <dgm:prSet presAssocID="{422269B1-EF7E-43A3-8E47-A23AD7446752}" presName="spNode" presStyleCnt="0"/>
      <dgm:spPr/>
    </dgm:pt>
    <dgm:pt modelId="{C76D8827-0D56-474E-A2EC-2D74310E7B79}" type="pres">
      <dgm:prSet presAssocID="{85565F61-75A4-4FA4-9207-7FC1308027E7}" presName="sibTrans" presStyleLbl="sibTrans1D1" presStyleIdx="0" presStyleCnt="7"/>
      <dgm:spPr/>
    </dgm:pt>
    <dgm:pt modelId="{9E94509F-834C-4B0A-A84F-59971D3F96B0}" type="pres">
      <dgm:prSet presAssocID="{D776F607-7381-4F8E-BCDC-AA47BC004627}" presName="node" presStyleLbl="node1" presStyleIdx="1" presStyleCnt="7" custScaleX="125540" custScaleY="119833">
        <dgm:presLayoutVars>
          <dgm:bulletEnabled val="1"/>
        </dgm:presLayoutVars>
      </dgm:prSet>
      <dgm:spPr/>
    </dgm:pt>
    <dgm:pt modelId="{12F5486F-8A22-4CCF-8122-60DCD8DAFA26}" type="pres">
      <dgm:prSet presAssocID="{D776F607-7381-4F8E-BCDC-AA47BC004627}" presName="spNode" presStyleCnt="0"/>
      <dgm:spPr/>
    </dgm:pt>
    <dgm:pt modelId="{8371AD41-D319-4DB6-AE0D-E1C6BC077F76}" type="pres">
      <dgm:prSet presAssocID="{A250761B-DF17-4F8A-887E-BB9BE8594516}" presName="sibTrans" presStyleLbl="sibTrans1D1" presStyleIdx="1" presStyleCnt="7"/>
      <dgm:spPr/>
    </dgm:pt>
    <dgm:pt modelId="{70CFCCD6-AE78-4AF6-B6C4-FF86BDF1E2DC}" type="pres">
      <dgm:prSet presAssocID="{20E83C27-ADE7-4FC1-98F1-F7BB8ECCCA4A}" presName="node" presStyleLbl="node1" presStyleIdx="2" presStyleCnt="7" custScaleX="125540" custScaleY="119833">
        <dgm:presLayoutVars>
          <dgm:bulletEnabled val="1"/>
        </dgm:presLayoutVars>
      </dgm:prSet>
      <dgm:spPr/>
    </dgm:pt>
    <dgm:pt modelId="{68360C5E-73F8-4030-A1BA-8D2ED4CDF988}" type="pres">
      <dgm:prSet presAssocID="{20E83C27-ADE7-4FC1-98F1-F7BB8ECCCA4A}" presName="spNode" presStyleCnt="0"/>
      <dgm:spPr/>
    </dgm:pt>
    <dgm:pt modelId="{BC8472B8-A353-45B9-A4ED-E9D83386E0B2}" type="pres">
      <dgm:prSet presAssocID="{5E61EE6B-A22C-46A0-B02F-8DF4F341BAE8}" presName="sibTrans" presStyleLbl="sibTrans1D1" presStyleIdx="2" presStyleCnt="7"/>
      <dgm:spPr/>
    </dgm:pt>
    <dgm:pt modelId="{3A77D475-3D30-4753-B0AB-FD0A8CD07623}" type="pres">
      <dgm:prSet presAssocID="{8A3AAE96-63BE-43A0-A256-FC542AF9BE70}" presName="node" presStyleLbl="node1" presStyleIdx="3" presStyleCnt="7" custScaleX="125540" custScaleY="119833">
        <dgm:presLayoutVars>
          <dgm:bulletEnabled val="1"/>
        </dgm:presLayoutVars>
      </dgm:prSet>
      <dgm:spPr/>
    </dgm:pt>
    <dgm:pt modelId="{D1983BBD-C108-4785-9BE6-F4B347241D7E}" type="pres">
      <dgm:prSet presAssocID="{8A3AAE96-63BE-43A0-A256-FC542AF9BE70}" presName="spNode" presStyleCnt="0"/>
      <dgm:spPr/>
    </dgm:pt>
    <dgm:pt modelId="{939B5413-25A8-4D9C-82B2-209E56021400}" type="pres">
      <dgm:prSet presAssocID="{F687CB60-FEA2-4903-8F98-98B817CC45AC}" presName="sibTrans" presStyleLbl="sibTrans1D1" presStyleIdx="3" presStyleCnt="7"/>
      <dgm:spPr/>
    </dgm:pt>
    <dgm:pt modelId="{5B859C42-FCD7-4BAA-AAC2-9E11B6B20D60}" type="pres">
      <dgm:prSet presAssocID="{00EA218C-2972-49A4-8204-83B5239726B2}" presName="node" presStyleLbl="node1" presStyleIdx="4" presStyleCnt="7" custScaleX="125540" custScaleY="119833">
        <dgm:presLayoutVars>
          <dgm:bulletEnabled val="1"/>
        </dgm:presLayoutVars>
      </dgm:prSet>
      <dgm:spPr/>
    </dgm:pt>
    <dgm:pt modelId="{15FBBB66-985C-4149-89EF-E5FF5E4D91BB}" type="pres">
      <dgm:prSet presAssocID="{00EA218C-2972-49A4-8204-83B5239726B2}" presName="spNode" presStyleCnt="0"/>
      <dgm:spPr/>
    </dgm:pt>
    <dgm:pt modelId="{728421B6-40DD-48C0-A7A7-7A07F5642CA8}" type="pres">
      <dgm:prSet presAssocID="{381F024D-24E8-4B29-938F-C457761B61A2}" presName="sibTrans" presStyleLbl="sibTrans1D1" presStyleIdx="4" presStyleCnt="7"/>
      <dgm:spPr/>
    </dgm:pt>
    <dgm:pt modelId="{EC058265-A48E-49DB-9A4D-E1840B0F3E4D}" type="pres">
      <dgm:prSet presAssocID="{0830C3BD-BD88-4876-AE68-18021533C4D6}" presName="node" presStyleLbl="node1" presStyleIdx="5" presStyleCnt="7" custScaleX="125540" custScaleY="119833">
        <dgm:presLayoutVars>
          <dgm:bulletEnabled val="1"/>
        </dgm:presLayoutVars>
      </dgm:prSet>
      <dgm:spPr/>
    </dgm:pt>
    <dgm:pt modelId="{940B81CC-3670-4556-AD85-BEB7C5F3885F}" type="pres">
      <dgm:prSet presAssocID="{0830C3BD-BD88-4876-AE68-18021533C4D6}" presName="spNode" presStyleCnt="0"/>
      <dgm:spPr/>
    </dgm:pt>
    <dgm:pt modelId="{9625071D-1EDC-408F-8809-15FE33738B50}" type="pres">
      <dgm:prSet presAssocID="{D67CCB00-BB95-4EEB-B941-66E7C453CD3A}" presName="sibTrans" presStyleLbl="sibTrans1D1" presStyleIdx="5" presStyleCnt="7"/>
      <dgm:spPr/>
    </dgm:pt>
    <dgm:pt modelId="{AB568D5F-4683-4070-ACE6-887EA9C08D2C}" type="pres">
      <dgm:prSet presAssocID="{759AFE5C-E1BA-4D7D-A8D7-A699642D929F}" presName="node" presStyleLbl="node1" presStyleIdx="6" presStyleCnt="7" custScaleX="125540" custScaleY="119833">
        <dgm:presLayoutVars>
          <dgm:bulletEnabled val="1"/>
        </dgm:presLayoutVars>
      </dgm:prSet>
      <dgm:spPr/>
    </dgm:pt>
    <dgm:pt modelId="{E99F5FBC-CBB9-42FA-BCF0-BD06D22A1B70}" type="pres">
      <dgm:prSet presAssocID="{759AFE5C-E1BA-4D7D-A8D7-A699642D929F}" presName="spNode" presStyleCnt="0"/>
      <dgm:spPr/>
    </dgm:pt>
    <dgm:pt modelId="{0627A4F0-A6F0-41AD-8C60-7BA134D198CF}" type="pres">
      <dgm:prSet presAssocID="{DF7D2A4F-CB3E-4A63-89DD-42655C24B1BA}" presName="sibTrans" presStyleLbl="sibTrans1D1" presStyleIdx="6" presStyleCnt="7"/>
      <dgm:spPr/>
    </dgm:pt>
  </dgm:ptLst>
  <dgm:cxnLst>
    <dgm:cxn modelId="{B765020F-F2C2-4E39-B8A4-EA159678AB45}" type="presOf" srcId="{20E83C27-ADE7-4FC1-98F1-F7BB8ECCCA4A}" destId="{70CFCCD6-AE78-4AF6-B6C4-FF86BDF1E2DC}" srcOrd="0" destOrd="0" presId="urn:microsoft.com/office/officeart/2005/8/layout/cycle6"/>
    <dgm:cxn modelId="{CD960C1D-7C67-4B8C-AD1C-DC0AB23CA6CA}" type="presOf" srcId="{85565F61-75A4-4FA4-9207-7FC1308027E7}" destId="{C76D8827-0D56-474E-A2EC-2D74310E7B79}" srcOrd="0" destOrd="0" presId="urn:microsoft.com/office/officeart/2005/8/layout/cycle6"/>
    <dgm:cxn modelId="{47879A35-5926-4EAF-B256-C5ED45FFF804}" srcId="{466548D4-5524-4AE5-B068-4E01407E87D1}" destId="{00EA218C-2972-49A4-8204-83B5239726B2}" srcOrd="4" destOrd="0" parTransId="{8E71C773-8A65-466A-94D9-E12F7625259C}" sibTransId="{381F024D-24E8-4B29-938F-C457761B61A2}"/>
    <dgm:cxn modelId="{2559DE5E-A756-453B-B8BF-8B8D8B02D4CB}" type="presOf" srcId="{A250761B-DF17-4F8A-887E-BB9BE8594516}" destId="{8371AD41-D319-4DB6-AE0D-E1C6BC077F76}" srcOrd="0" destOrd="0" presId="urn:microsoft.com/office/officeart/2005/8/layout/cycle6"/>
    <dgm:cxn modelId="{B0081E6F-CF95-404A-81BD-907AB1606365}" srcId="{466548D4-5524-4AE5-B068-4E01407E87D1}" destId="{D776F607-7381-4F8E-BCDC-AA47BC004627}" srcOrd="1" destOrd="0" parTransId="{E761CD07-40EA-4264-9C8C-94F79B9C6D94}" sibTransId="{A250761B-DF17-4F8A-887E-BB9BE8594516}"/>
    <dgm:cxn modelId="{F51BCC4F-CDA3-42F2-AD96-B9610FB0A02C}" type="presOf" srcId="{466548D4-5524-4AE5-B068-4E01407E87D1}" destId="{CEF9E694-5C55-48A2-A908-518241767B87}" srcOrd="0" destOrd="0" presId="urn:microsoft.com/office/officeart/2005/8/layout/cycle6"/>
    <dgm:cxn modelId="{D7136850-5F17-4F27-B96C-C8D2F88FE244}" srcId="{466548D4-5524-4AE5-B068-4E01407E87D1}" destId="{0830C3BD-BD88-4876-AE68-18021533C4D6}" srcOrd="5" destOrd="0" parTransId="{9BDE9994-A8DE-471C-84B9-8E5299ADDD48}" sibTransId="{D67CCB00-BB95-4EEB-B941-66E7C453CD3A}"/>
    <dgm:cxn modelId="{1065EA76-43C5-4DF6-87CC-7A382A0ED0FD}" type="presOf" srcId="{F687CB60-FEA2-4903-8F98-98B817CC45AC}" destId="{939B5413-25A8-4D9C-82B2-209E56021400}" srcOrd="0" destOrd="0" presId="urn:microsoft.com/office/officeart/2005/8/layout/cycle6"/>
    <dgm:cxn modelId="{2C01F778-9F93-484D-94A1-6153B33A30C2}" srcId="{466548D4-5524-4AE5-B068-4E01407E87D1}" destId="{422269B1-EF7E-43A3-8E47-A23AD7446752}" srcOrd="0" destOrd="0" parTransId="{A6F1A5A0-4A6E-45AF-BD17-D97D8A25E310}" sibTransId="{85565F61-75A4-4FA4-9207-7FC1308027E7}"/>
    <dgm:cxn modelId="{263FAB89-BB07-4F14-A4CC-98F2AD5F3014}" type="presOf" srcId="{381F024D-24E8-4B29-938F-C457761B61A2}" destId="{728421B6-40DD-48C0-A7A7-7A07F5642CA8}" srcOrd="0" destOrd="0" presId="urn:microsoft.com/office/officeart/2005/8/layout/cycle6"/>
    <dgm:cxn modelId="{1D1DC89C-77D3-4A39-A347-73FA3C4923FD}" srcId="{466548D4-5524-4AE5-B068-4E01407E87D1}" destId="{20E83C27-ADE7-4FC1-98F1-F7BB8ECCCA4A}" srcOrd="2" destOrd="0" parTransId="{FEB8A0B7-D502-4661-8B1B-3A715266A439}" sibTransId="{5E61EE6B-A22C-46A0-B02F-8DF4F341BAE8}"/>
    <dgm:cxn modelId="{F3F881B7-FCF8-4545-8DF0-4537F03F41D2}" type="presOf" srcId="{0830C3BD-BD88-4876-AE68-18021533C4D6}" destId="{EC058265-A48E-49DB-9A4D-E1840B0F3E4D}" srcOrd="0" destOrd="0" presId="urn:microsoft.com/office/officeart/2005/8/layout/cycle6"/>
    <dgm:cxn modelId="{22F055BA-C008-4C6B-8696-CC0719FF03E3}" type="presOf" srcId="{D67CCB00-BB95-4EEB-B941-66E7C453CD3A}" destId="{9625071D-1EDC-408F-8809-15FE33738B50}" srcOrd="0" destOrd="0" presId="urn:microsoft.com/office/officeart/2005/8/layout/cycle6"/>
    <dgm:cxn modelId="{A2BE21C6-073B-41B4-A3D3-0C50E931B759}" type="presOf" srcId="{00EA218C-2972-49A4-8204-83B5239726B2}" destId="{5B859C42-FCD7-4BAA-AAC2-9E11B6B20D60}" srcOrd="0" destOrd="0" presId="urn:microsoft.com/office/officeart/2005/8/layout/cycle6"/>
    <dgm:cxn modelId="{976982CA-C2EF-486C-B39E-9EE7EEC32E3A}" type="presOf" srcId="{D776F607-7381-4F8E-BCDC-AA47BC004627}" destId="{9E94509F-834C-4B0A-A84F-59971D3F96B0}" srcOrd="0" destOrd="0" presId="urn:microsoft.com/office/officeart/2005/8/layout/cycle6"/>
    <dgm:cxn modelId="{E279A6CA-E6B2-46CE-885E-D05DFD731DD3}" type="presOf" srcId="{759AFE5C-E1BA-4D7D-A8D7-A699642D929F}" destId="{AB568D5F-4683-4070-ACE6-887EA9C08D2C}" srcOrd="0" destOrd="0" presId="urn:microsoft.com/office/officeart/2005/8/layout/cycle6"/>
    <dgm:cxn modelId="{84B818CB-B736-4BB9-9878-D2F0CA7F23D0}" srcId="{466548D4-5524-4AE5-B068-4E01407E87D1}" destId="{759AFE5C-E1BA-4D7D-A8D7-A699642D929F}" srcOrd="6" destOrd="0" parTransId="{A7728530-1D79-4F72-B741-A4D941204C34}" sibTransId="{DF7D2A4F-CB3E-4A63-89DD-42655C24B1BA}"/>
    <dgm:cxn modelId="{D42157D0-4FB9-4E0C-87B3-72E94C85AE35}" type="presOf" srcId="{DF7D2A4F-CB3E-4A63-89DD-42655C24B1BA}" destId="{0627A4F0-A6F0-41AD-8C60-7BA134D198CF}" srcOrd="0" destOrd="0" presId="urn:microsoft.com/office/officeart/2005/8/layout/cycle6"/>
    <dgm:cxn modelId="{978924D1-3BF9-46D7-96BC-20D6EB9D0ED3}" type="presOf" srcId="{5E61EE6B-A22C-46A0-B02F-8DF4F341BAE8}" destId="{BC8472B8-A353-45B9-A4ED-E9D83386E0B2}" srcOrd="0" destOrd="0" presId="urn:microsoft.com/office/officeart/2005/8/layout/cycle6"/>
    <dgm:cxn modelId="{0357B9DB-F12B-48F2-8549-30252D05D9C1}" srcId="{466548D4-5524-4AE5-B068-4E01407E87D1}" destId="{8A3AAE96-63BE-43A0-A256-FC542AF9BE70}" srcOrd="3" destOrd="0" parTransId="{C8B6A68B-F0F0-44B6-98B4-449B0E218C89}" sibTransId="{F687CB60-FEA2-4903-8F98-98B817CC45AC}"/>
    <dgm:cxn modelId="{2606D6E2-81D1-49DC-978D-3FDEE569A29F}" type="presOf" srcId="{422269B1-EF7E-43A3-8E47-A23AD7446752}" destId="{A5340219-F3AD-495B-AA8A-A878664A6299}" srcOrd="0" destOrd="0" presId="urn:microsoft.com/office/officeart/2005/8/layout/cycle6"/>
    <dgm:cxn modelId="{75F5B1E4-CC4F-4EA3-B4FF-89BD5D33AAD0}" type="presOf" srcId="{8A3AAE96-63BE-43A0-A256-FC542AF9BE70}" destId="{3A77D475-3D30-4753-B0AB-FD0A8CD07623}" srcOrd="0" destOrd="0" presId="urn:microsoft.com/office/officeart/2005/8/layout/cycle6"/>
    <dgm:cxn modelId="{922E1389-EC07-45BA-AF40-F7921EFAC134}" type="presParOf" srcId="{CEF9E694-5C55-48A2-A908-518241767B87}" destId="{A5340219-F3AD-495B-AA8A-A878664A6299}" srcOrd="0" destOrd="0" presId="urn:microsoft.com/office/officeart/2005/8/layout/cycle6"/>
    <dgm:cxn modelId="{135804F3-F8F8-423D-A923-80D72C3F6835}" type="presParOf" srcId="{CEF9E694-5C55-48A2-A908-518241767B87}" destId="{BD8D0F33-416B-405D-9F25-CDEC77A64BD0}" srcOrd="1" destOrd="0" presId="urn:microsoft.com/office/officeart/2005/8/layout/cycle6"/>
    <dgm:cxn modelId="{F986061B-EFD8-4540-9BCB-B52081C3F3BD}" type="presParOf" srcId="{CEF9E694-5C55-48A2-A908-518241767B87}" destId="{C76D8827-0D56-474E-A2EC-2D74310E7B79}" srcOrd="2" destOrd="0" presId="urn:microsoft.com/office/officeart/2005/8/layout/cycle6"/>
    <dgm:cxn modelId="{8337F524-B075-45BF-AC50-93654CF863C2}" type="presParOf" srcId="{CEF9E694-5C55-48A2-A908-518241767B87}" destId="{9E94509F-834C-4B0A-A84F-59971D3F96B0}" srcOrd="3" destOrd="0" presId="urn:microsoft.com/office/officeart/2005/8/layout/cycle6"/>
    <dgm:cxn modelId="{A1F6E9C2-F93C-46C4-B7D6-87E209B0CBEC}" type="presParOf" srcId="{CEF9E694-5C55-48A2-A908-518241767B87}" destId="{12F5486F-8A22-4CCF-8122-60DCD8DAFA26}" srcOrd="4" destOrd="0" presId="urn:microsoft.com/office/officeart/2005/8/layout/cycle6"/>
    <dgm:cxn modelId="{59B9C9FB-F1E2-4E3E-B12B-7B649658977B}" type="presParOf" srcId="{CEF9E694-5C55-48A2-A908-518241767B87}" destId="{8371AD41-D319-4DB6-AE0D-E1C6BC077F76}" srcOrd="5" destOrd="0" presId="urn:microsoft.com/office/officeart/2005/8/layout/cycle6"/>
    <dgm:cxn modelId="{62B6FB37-0857-4277-B6D9-C4EA7C8FEC54}" type="presParOf" srcId="{CEF9E694-5C55-48A2-A908-518241767B87}" destId="{70CFCCD6-AE78-4AF6-B6C4-FF86BDF1E2DC}" srcOrd="6" destOrd="0" presId="urn:microsoft.com/office/officeart/2005/8/layout/cycle6"/>
    <dgm:cxn modelId="{A02915F1-448B-49C5-B827-713290989D3B}" type="presParOf" srcId="{CEF9E694-5C55-48A2-A908-518241767B87}" destId="{68360C5E-73F8-4030-A1BA-8D2ED4CDF988}" srcOrd="7" destOrd="0" presId="urn:microsoft.com/office/officeart/2005/8/layout/cycle6"/>
    <dgm:cxn modelId="{7E9F6613-A54A-461D-B037-D5D371227E49}" type="presParOf" srcId="{CEF9E694-5C55-48A2-A908-518241767B87}" destId="{BC8472B8-A353-45B9-A4ED-E9D83386E0B2}" srcOrd="8" destOrd="0" presId="urn:microsoft.com/office/officeart/2005/8/layout/cycle6"/>
    <dgm:cxn modelId="{B6C98203-629D-4DB2-B414-F81BAE4983FC}" type="presParOf" srcId="{CEF9E694-5C55-48A2-A908-518241767B87}" destId="{3A77D475-3D30-4753-B0AB-FD0A8CD07623}" srcOrd="9" destOrd="0" presId="urn:microsoft.com/office/officeart/2005/8/layout/cycle6"/>
    <dgm:cxn modelId="{CCB7AB4F-4004-4019-B086-74A0ADBCBC68}" type="presParOf" srcId="{CEF9E694-5C55-48A2-A908-518241767B87}" destId="{D1983BBD-C108-4785-9BE6-F4B347241D7E}" srcOrd="10" destOrd="0" presId="urn:microsoft.com/office/officeart/2005/8/layout/cycle6"/>
    <dgm:cxn modelId="{BD2E13F6-3E26-4DED-A25D-947B4322C846}" type="presParOf" srcId="{CEF9E694-5C55-48A2-A908-518241767B87}" destId="{939B5413-25A8-4D9C-82B2-209E56021400}" srcOrd="11" destOrd="0" presId="urn:microsoft.com/office/officeart/2005/8/layout/cycle6"/>
    <dgm:cxn modelId="{5C4A75BE-D71F-4FFA-99C8-621FD835C91B}" type="presParOf" srcId="{CEF9E694-5C55-48A2-A908-518241767B87}" destId="{5B859C42-FCD7-4BAA-AAC2-9E11B6B20D60}" srcOrd="12" destOrd="0" presId="urn:microsoft.com/office/officeart/2005/8/layout/cycle6"/>
    <dgm:cxn modelId="{67C4BA34-7BD5-4230-867B-7F8D96F86109}" type="presParOf" srcId="{CEF9E694-5C55-48A2-A908-518241767B87}" destId="{15FBBB66-985C-4149-89EF-E5FF5E4D91BB}" srcOrd="13" destOrd="0" presId="urn:microsoft.com/office/officeart/2005/8/layout/cycle6"/>
    <dgm:cxn modelId="{9A99B002-9908-4D1E-93F2-9C8EECD61657}" type="presParOf" srcId="{CEF9E694-5C55-48A2-A908-518241767B87}" destId="{728421B6-40DD-48C0-A7A7-7A07F5642CA8}" srcOrd="14" destOrd="0" presId="urn:microsoft.com/office/officeart/2005/8/layout/cycle6"/>
    <dgm:cxn modelId="{0D0E909E-108E-4B48-83E9-051999FE8642}" type="presParOf" srcId="{CEF9E694-5C55-48A2-A908-518241767B87}" destId="{EC058265-A48E-49DB-9A4D-E1840B0F3E4D}" srcOrd="15" destOrd="0" presId="urn:microsoft.com/office/officeart/2005/8/layout/cycle6"/>
    <dgm:cxn modelId="{52269CAF-35A9-4B6F-8717-F898D6FF0486}" type="presParOf" srcId="{CEF9E694-5C55-48A2-A908-518241767B87}" destId="{940B81CC-3670-4556-AD85-BEB7C5F3885F}" srcOrd="16" destOrd="0" presId="urn:microsoft.com/office/officeart/2005/8/layout/cycle6"/>
    <dgm:cxn modelId="{178F3447-1633-4851-BCF9-EB5E921575B0}" type="presParOf" srcId="{CEF9E694-5C55-48A2-A908-518241767B87}" destId="{9625071D-1EDC-408F-8809-15FE33738B50}" srcOrd="17" destOrd="0" presId="urn:microsoft.com/office/officeart/2005/8/layout/cycle6"/>
    <dgm:cxn modelId="{0F717219-A41E-4EA1-891B-A967A66E472B}" type="presParOf" srcId="{CEF9E694-5C55-48A2-A908-518241767B87}" destId="{AB568D5F-4683-4070-ACE6-887EA9C08D2C}" srcOrd="18" destOrd="0" presId="urn:microsoft.com/office/officeart/2005/8/layout/cycle6"/>
    <dgm:cxn modelId="{3ED9A793-E140-4ABA-AFAC-6EE5711C9C6F}" type="presParOf" srcId="{CEF9E694-5C55-48A2-A908-518241767B87}" destId="{E99F5FBC-CBB9-42FA-BCF0-BD06D22A1B70}" srcOrd="19" destOrd="0" presId="urn:microsoft.com/office/officeart/2005/8/layout/cycle6"/>
    <dgm:cxn modelId="{DE28A28C-E4FB-4B39-B506-C0ACC212522D}" type="presParOf" srcId="{CEF9E694-5C55-48A2-A908-518241767B87}" destId="{0627A4F0-A6F0-41AD-8C60-7BA134D198CF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D7AC90-89DE-4FCD-ADE3-FEE68E1884C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8AF8871-C515-4B51-9201-71EEDF718C03}">
      <dgm:prSet phldrT="[Text]"/>
      <dgm:spPr/>
      <dgm:t>
        <a:bodyPr/>
        <a:lstStyle/>
        <a:p>
          <a:r>
            <a:rPr lang="cs-CZ" dirty="0"/>
            <a:t>úvod</a:t>
          </a:r>
        </a:p>
      </dgm:t>
    </dgm:pt>
    <dgm:pt modelId="{D36DF93C-D297-4EC1-929B-55FB70CEECE7}" type="parTrans" cxnId="{15A22C1C-C021-4EB7-9A21-B699B1CF1D1F}">
      <dgm:prSet/>
      <dgm:spPr/>
      <dgm:t>
        <a:bodyPr/>
        <a:lstStyle/>
        <a:p>
          <a:endParaRPr lang="cs-CZ"/>
        </a:p>
      </dgm:t>
    </dgm:pt>
    <dgm:pt modelId="{39AC2085-ECFE-46AC-8E4B-59F2B6D51612}" type="sibTrans" cxnId="{15A22C1C-C021-4EB7-9A21-B699B1CF1D1F}">
      <dgm:prSet/>
      <dgm:spPr/>
      <dgm:t>
        <a:bodyPr/>
        <a:lstStyle/>
        <a:p>
          <a:endParaRPr lang="cs-CZ"/>
        </a:p>
      </dgm:t>
    </dgm:pt>
    <dgm:pt modelId="{36355AD7-6E28-4BB6-8F2A-36CC556CC0DA}">
      <dgm:prSet phldrT="[Text]"/>
      <dgm:spPr/>
      <dgm:t>
        <a:bodyPr/>
        <a:lstStyle/>
        <a:p>
          <a:r>
            <a:rPr lang="cs-CZ" dirty="0"/>
            <a:t>jádro</a:t>
          </a:r>
        </a:p>
      </dgm:t>
    </dgm:pt>
    <dgm:pt modelId="{BD8C201A-6141-45D9-B1F5-E5211C9FF470}" type="parTrans" cxnId="{20A08636-5BCF-4A18-9888-581D9D83A68E}">
      <dgm:prSet/>
      <dgm:spPr/>
      <dgm:t>
        <a:bodyPr/>
        <a:lstStyle/>
        <a:p>
          <a:endParaRPr lang="cs-CZ"/>
        </a:p>
      </dgm:t>
    </dgm:pt>
    <dgm:pt modelId="{3537EB91-CC59-4A93-B34B-99439F75176F}" type="sibTrans" cxnId="{20A08636-5BCF-4A18-9888-581D9D83A68E}">
      <dgm:prSet/>
      <dgm:spPr/>
      <dgm:t>
        <a:bodyPr/>
        <a:lstStyle/>
        <a:p>
          <a:endParaRPr lang="cs-CZ"/>
        </a:p>
      </dgm:t>
    </dgm:pt>
    <dgm:pt modelId="{59D352DF-C24B-4D78-B4E4-005C1389FDCE}">
      <dgm:prSet phldrT="[Text]"/>
      <dgm:spPr/>
      <dgm:t>
        <a:bodyPr/>
        <a:lstStyle/>
        <a:p>
          <a:r>
            <a:rPr lang="cs-CZ" dirty="0"/>
            <a:t>zakončení</a:t>
          </a:r>
        </a:p>
      </dgm:t>
    </dgm:pt>
    <dgm:pt modelId="{FE54F27B-4815-497B-86FD-4A5D559BC9F8}" type="parTrans" cxnId="{32F2F3B2-DB5D-4A57-BB83-EF8EA9BCF2B5}">
      <dgm:prSet/>
      <dgm:spPr/>
      <dgm:t>
        <a:bodyPr/>
        <a:lstStyle/>
        <a:p>
          <a:endParaRPr lang="cs-CZ"/>
        </a:p>
      </dgm:t>
    </dgm:pt>
    <dgm:pt modelId="{122B226D-4840-4696-855C-CDD06478B35A}" type="sibTrans" cxnId="{32F2F3B2-DB5D-4A57-BB83-EF8EA9BCF2B5}">
      <dgm:prSet/>
      <dgm:spPr/>
      <dgm:t>
        <a:bodyPr/>
        <a:lstStyle/>
        <a:p>
          <a:endParaRPr lang="cs-CZ"/>
        </a:p>
      </dgm:t>
    </dgm:pt>
    <dgm:pt modelId="{308C431A-64ED-4B96-B510-A9A7F4393835}" type="pres">
      <dgm:prSet presAssocID="{02D7AC90-89DE-4FCD-ADE3-FEE68E1884C3}" presName="Name0" presStyleCnt="0">
        <dgm:presLayoutVars>
          <dgm:dir/>
          <dgm:resizeHandles val="exact"/>
        </dgm:presLayoutVars>
      </dgm:prSet>
      <dgm:spPr/>
    </dgm:pt>
    <dgm:pt modelId="{41C45304-FBE3-4D69-8180-A52150252118}" type="pres">
      <dgm:prSet presAssocID="{78AF8871-C515-4B51-9201-71EEDF718C03}" presName="node" presStyleLbl="node1" presStyleIdx="0" presStyleCnt="3">
        <dgm:presLayoutVars>
          <dgm:bulletEnabled val="1"/>
        </dgm:presLayoutVars>
      </dgm:prSet>
      <dgm:spPr/>
    </dgm:pt>
    <dgm:pt modelId="{330AE791-E25F-46F4-95A2-F3EE8851D12C}" type="pres">
      <dgm:prSet presAssocID="{39AC2085-ECFE-46AC-8E4B-59F2B6D51612}" presName="sibTrans" presStyleLbl="sibTrans2D1" presStyleIdx="0" presStyleCnt="2"/>
      <dgm:spPr/>
    </dgm:pt>
    <dgm:pt modelId="{A99EA5A6-F10E-41F8-87D7-13ACCBD997AA}" type="pres">
      <dgm:prSet presAssocID="{39AC2085-ECFE-46AC-8E4B-59F2B6D51612}" presName="connectorText" presStyleLbl="sibTrans2D1" presStyleIdx="0" presStyleCnt="2"/>
      <dgm:spPr/>
    </dgm:pt>
    <dgm:pt modelId="{37EA8273-90BD-44CC-81FE-86B090F5C384}" type="pres">
      <dgm:prSet presAssocID="{36355AD7-6E28-4BB6-8F2A-36CC556CC0DA}" presName="node" presStyleLbl="node1" presStyleIdx="1" presStyleCnt="3">
        <dgm:presLayoutVars>
          <dgm:bulletEnabled val="1"/>
        </dgm:presLayoutVars>
      </dgm:prSet>
      <dgm:spPr/>
    </dgm:pt>
    <dgm:pt modelId="{2AC2E191-3E30-4B70-8B27-94F1FDFD5D3C}" type="pres">
      <dgm:prSet presAssocID="{3537EB91-CC59-4A93-B34B-99439F75176F}" presName="sibTrans" presStyleLbl="sibTrans2D1" presStyleIdx="1" presStyleCnt="2"/>
      <dgm:spPr/>
    </dgm:pt>
    <dgm:pt modelId="{50E2096B-05CF-4586-B9EC-15C85C704F95}" type="pres">
      <dgm:prSet presAssocID="{3537EB91-CC59-4A93-B34B-99439F75176F}" presName="connectorText" presStyleLbl="sibTrans2D1" presStyleIdx="1" presStyleCnt="2"/>
      <dgm:spPr/>
    </dgm:pt>
    <dgm:pt modelId="{0DF120B2-19B7-43EB-8598-D40F54DF38B7}" type="pres">
      <dgm:prSet presAssocID="{59D352DF-C24B-4D78-B4E4-005C1389FDCE}" presName="node" presStyleLbl="node1" presStyleIdx="2" presStyleCnt="3">
        <dgm:presLayoutVars>
          <dgm:bulletEnabled val="1"/>
        </dgm:presLayoutVars>
      </dgm:prSet>
      <dgm:spPr/>
    </dgm:pt>
  </dgm:ptLst>
  <dgm:cxnLst>
    <dgm:cxn modelId="{6C36C50C-6D26-4AA9-BA54-D88966F62BD4}" type="presOf" srcId="{59D352DF-C24B-4D78-B4E4-005C1389FDCE}" destId="{0DF120B2-19B7-43EB-8598-D40F54DF38B7}" srcOrd="0" destOrd="0" presId="urn:microsoft.com/office/officeart/2005/8/layout/process1"/>
    <dgm:cxn modelId="{27B83C17-C497-4AAA-A571-83269A8B8B7C}" type="presOf" srcId="{36355AD7-6E28-4BB6-8F2A-36CC556CC0DA}" destId="{37EA8273-90BD-44CC-81FE-86B090F5C384}" srcOrd="0" destOrd="0" presId="urn:microsoft.com/office/officeart/2005/8/layout/process1"/>
    <dgm:cxn modelId="{15A22C1C-C021-4EB7-9A21-B699B1CF1D1F}" srcId="{02D7AC90-89DE-4FCD-ADE3-FEE68E1884C3}" destId="{78AF8871-C515-4B51-9201-71EEDF718C03}" srcOrd="0" destOrd="0" parTransId="{D36DF93C-D297-4EC1-929B-55FB70CEECE7}" sibTransId="{39AC2085-ECFE-46AC-8E4B-59F2B6D51612}"/>
    <dgm:cxn modelId="{20A08636-5BCF-4A18-9888-581D9D83A68E}" srcId="{02D7AC90-89DE-4FCD-ADE3-FEE68E1884C3}" destId="{36355AD7-6E28-4BB6-8F2A-36CC556CC0DA}" srcOrd="1" destOrd="0" parTransId="{BD8C201A-6141-45D9-B1F5-E5211C9FF470}" sibTransId="{3537EB91-CC59-4A93-B34B-99439F75176F}"/>
    <dgm:cxn modelId="{D018EC4B-47CF-4A7C-B9FE-2E69569BEDFB}" type="presOf" srcId="{3537EB91-CC59-4A93-B34B-99439F75176F}" destId="{2AC2E191-3E30-4B70-8B27-94F1FDFD5D3C}" srcOrd="0" destOrd="0" presId="urn:microsoft.com/office/officeart/2005/8/layout/process1"/>
    <dgm:cxn modelId="{32F2F3B2-DB5D-4A57-BB83-EF8EA9BCF2B5}" srcId="{02D7AC90-89DE-4FCD-ADE3-FEE68E1884C3}" destId="{59D352DF-C24B-4D78-B4E4-005C1389FDCE}" srcOrd="2" destOrd="0" parTransId="{FE54F27B-4815-497B-86FD-4A5D559BC9F8}" sibTransId="{122B226D-4840-4696-855C-CDD06478B35A}"/>
    <dgm:cxn modelId="{3674DBD0-9404-41BE-8B0D-444EFBD86BE5}" type="presOf" srcId="{02D7AC90-89DE-4FCD-ADE3-FEE68E1884C3}" destId="{308C431A-64ED-4B96-B510-A9A7F4393835}" srcOrd="0" destOrd="0" presId="urn:microsoft.com/office/officeart/2005/8/layout/process1"/>
    <dgm:cxn modelId="{3DFDACD5-5DBA-4D69-9E11-65BFD2467EBC}" type="presOf" srcId="{78AF8871-C515-4B51-9201-71EEDF718C03}" destId="{41C45304-FBE3-4D69-8180-A52150252118}" srcOrd="0" destOrd="0" presId="urn:microsoft.com/office/officeart/2005/8/layout/process1"/>
    <dgm:cxn modelId="{1AA7B6D9-5404-47D5-BE69-7F2A702A8A1E}" type="presOf" srcId="{39AC2085-ECFE-46AC-8E4B-59F2B6D51612}" destId="{A99EA5A6-F10E-41F8-87D7-13ACCBD997AA}" srcOrd="1" destOrd="0" presId="urn:microsoft.com/office/officeart/2005/8/layout/process1"/>
    <dgm:cxn modelId="{44572EF1-58D8-467B-8F00-CBFB2DD0AB5B}" type="presOf" srcId="{39AC2085-ECFE-46AC-8E4B-59F2B6D51612}" destId="{330AE791-E25F-46F4-95A2-F3EE8851D12C}" srcOrd="0" destOrd="0" presId="urn:microsoft.com/office/officeart/2005/8/layout/process1"/>
    <dgm:cxn modelId="{B77A3FFE-8654-4C9B-B858-9E6D087CAB5E}" type="presOf" srcId="{3537EB91-CC59-4A93-B34B-99439F75176F}" destId="{50E2096B-05CF-4586-B9EC-15C85C704F95}" srcOrd="1" destOrd="0" presId="urn:microsoft.com/office/officeart/2005/8/layout/process1"/>
    <dgm:cxn modelId="{0B56FED0-1027-479E-87DF-E9C67EBF6BFB}" type="presParOf" srcId="{308C431A-64ED-4B96-B510-A9A7F4393835}" destId="{41C45304-FBE3-4D69-8180-A52150252118}" srcOrd="0" destOrd="0" presId="urn:microsoft.com/office/officeart/2005/8/layout/process1"/>
    <dgm:cxn modelId="{57155FD4-FB22-4A29-A286-8FDEE5FC4B0A}" type="presParOf" srcId="{308C431A-64ED-4B96-B510-A9A7F4393835}" destId="{330AE791-E25F-46F4-95A2-F3EE8851D12C}" srcOrd="1" destOrd="0" presId="urn:microsoft.com/office/officeart/2005/8/layout/process1"/>
    <dgm:cxn modelId="{4AB5CAE4-49E5-4BEF-B218-AB0429405CD1}" type="presParOf" srcId="{330AE791-E25F-46F4-95A2-F3EE8851D12C}" destId="{A99EA5A6-F10E-41F8-87D7-13ACCBD997AA}" srcOrd="0" destOrd="0" presId="urn:microsoft.com/office/officeart/2005/8/layout/process1"/>
    <dgm:cxn modelId="{4E56E9AB-DF2A-436E-BBFC-1C258CC21677}" type="presParOf" srcId="{308C431A-64ED-4B96-B510-A9A7F4393835}" destId="{37EA8273-90BD-44CC-81FE-86B090F5C384}" srcOrd="2" destOrd="0" presId="urn:microsoft.com/office/officeart/2005/8/layout/process1"/>
    <dgm:cxn modelId="{07550460-EC3A-4CED-9426-6DAD315CB401}" type="presParOf" srcId="{308C431A-64ED-4B96-B510-A9A7F4393835}" destId="{2AC2E191-3E30-4B70-8B27-94F1FDFD5D3C}" srcOrd="3" destOrd="0" presId="urn:microsoft.com/office/officeart/2005/8/layout/process1"/>
    <dgm:cxn modelId="{4E65FD5C-2CB1-42C0-B867-D3E27854E41F}" type="presParOf" srcId="{2AC2E191-3E30-4B70-8B27-94F1FDFD5D3C}" destId="{50E2096B-05CF-4586-B9EC-15C85C704F95}" srcOrd="0" destOrd="0" presId="urn:microsoft.com/office/officeart/2005/8/layout/process1"/>
    <dgm:cxn modelId="{F6BBD456-FA02-4543-99EE-53F740696AC0}" type="presParOf" srcId="{308C431A-64ED-4B96-B510-A9A7F4393835}" destId="{0DF120B2-19B7-43EB-8598-D40F54DF38B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27191-2FEC-4CBD-B5F6-BF6759B2585C}">
      <dsp:nvSpPr>
        <dsp:cNvPr id="0" name=""/>
        <dsp:cNvSpPr/>
      </dsp:nvSpPr>
      <dsp:spPr>
        <a:xfrm>
          <a:off x="0" y="381021"/>
          <a:ext cx="7620000" cy="918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458216" rIns="59139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vysvětlují vztah mezi jednotlivými faktory</a:t>
          </a:r>
          <a:endParaRPr lang="en-US" sz="2200" kern="1200" dirty="0"/>
        </a:p>
      </dsp:txBody>
      <dsp:txXfrm>
        <a:off x="0" y="381021"/>
        <a:ext cx="7620000" cy="918225"/>
      </dsp:txXfrm>
    </dsp:sp>
    <dsp:sp modelId="{D77E1137-BD20-4041-B5A7-95FCBA147196}">
      <dsp:nvSpPr>
        <dsp:cNvPr id="0" name=""/>
        <dsp:cNvSpPr/>
      </dsp:nvSpPr>
      <dsp:spPr>
        <a:xfrm>
          <a:off x="381000" y="56301"/>
          <a:ext cx="5334000" cy="649440"/>
        </a:xfrm>
        <a:prstGeom prst="roundRect">
          <a:avLst/>
        </a:prstGeom>
        <a:solidFill>
          <a:schemeClr val="tx2"/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Principy</a:t>
          </a:r>
          <a:endParaRPr lang="en-US" sz="2200" kern="1200"/>
        </a:p>
      </dsp:txBody>
      <dsp:txXfrm>
        <a:off x="412703" y="88004"/>
        <a:ext cx="5270594" cy="586034"/>
      </dsp:txXfrm>
    </dsp:sp>
    <dsp:sp modelId="{6B8AC0BC-4F61-45EA-B6B1-FB43530AD270}">
      <dsp:nvSpPr>
        <dsp:cNvPr id="0" name=""/>
        <dsp:cNvSpPr/>
      </dsp:nvSpPr>
      <dsp:spPr>
        <a:xfrm>
          <a:off x="0" y="1742766"/>
          <a:ext cx="7620000" cy="918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458216" rIns="59139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Testované principy, které fungují ve více situacích</a:t>
          </a:r>
          <a:endParaRPr lang="en-US" sz="2200" kern="1200" dirty="0"/>
        </a:p>
      </dsp:txBody>
      <dsp:txXfrm>
        <a:off x="0" y="1742766"/>
        <a:ext cx="7620000" cy="918225"/>
      </dsp:txXfrm>
    </dsp:sp>
    <dsp:sp modelId="{EA6BF899-21E3-421A-83D9-F843773B1EA1}">
      <dsp:nvSpPr>
        <dsp:cNvPr id="0" name=""/>
        <dsp:cNvSpPr/>
      </dsp:nvSpPr>
      <dsp:spPr>
        <a:xfrm>
          <a:off x="381000" y="1418046"/>
          <a:ext cx="5334000" cy="649440"/>
        </a:xfrm>
        <a:prstGeom prst="roundRect">
          <a:avLst/>
        </a:prstGeom>
        <a:solidFill>
          <a:schemeClr val="tx2"/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Zákony</a:t>
          </a:r>
          <a:endParaRPr lang="en-US" sz="2200" kern="1200"/>
        </a:p>
      </dsp:txBody>
      <dsp:txXfrm>
        <a:off x="412703" y="1449749"/>
        <a:ext cx="5270594" cy="586034"/>
      </dsp:txXfrm>
    </dsp:sp>
    <dsp:sp modelId="{59BFE2C0-5B4C-44C8-9F16-3B56ABB9665C}">
      <dsp:nvSpPr>
        <dsp:cNvPr id="0" name=""/>
        <dsp:cNvSpPr/>
      </dsp:nvSpPr>
      <dsp:spPr>
        <a:xfrm>
          <a:off x="0" y="3104511"/>
          <a:ext cx="7620000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458216" rIns="59139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Set podobných principů a zákonů, vysvětlujících široké spektrum chování, učení a výuky</a:t>
          </a:r>
          <a:endParaRPr lang="en-US" sz="2200" kern="1200" dirty="0"/>
        </a:p>
      </dsp:txBody>
      <dsp:txXfrm>
        <a:off x="0" y="3104511"/>
        <a:ext cx="7620000" cy="1212750"/>
      </dsp:txXfrm>
    </dsp:sp>
    <dsp:sp modelId="{68DA3DE2-74B6-4BCE-A37D-4FA534481B3E}">
      <dsp:nvSpPr>
        <dsp:cNvPr id="0" name=""/>
        <dsp:cNvSpPr/>
      </dsp:nvSpPr>
      <dsp:spPr>
        <a:xfrm>
          <a:off x="381000" y="2779791"/>
          <a:ext cx="5334000" cy="649440"/>
        </a:xfrm>
        <a:prstGeom prst="roundRect">
          <a:avLst/>
        </a:prstGeom>
        <a:solidFill>
          <a:schemeClr val="tx2"/>
        </a:solidFill>
        <a:ln w="412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Teorie</a:t>
          </a:r>
          <a:endParaRPr lang="en-US" sz="2200" kern="1200"/>
        </a:p>
      </dsp:txBody>
      <dsp:txXfrm>
        <a:off x="412703" y="2811494"/>
        <a:ext cx="527059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B260B-5E8A-4D5E-94A2-A7F2F3130D56}">
      <dsp:nvSpPr>
        <dsp:cNvPr id="0" name=""/>
        <dsp:cNvSpPr/>
      </dsp:nvSpPr>
      <dsp:spPr>
        <a:xfrm>
          <a:off x="0" y="70289"/>
          <a:ext cx="5111749" cy="1026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zkoumá duševní život lidí;</a:t>
          </a:r>
          <a:endParaRPr lang="en-US" sz="2700" kern="1200"/>
        </a:p>
      </dsp:txBody>
      <dsp:txXfrm>
        <a:off x="50118" y="120407"/>
        <a:ext cx="5011513" cy="926439"/>
      </dsp:txXfrm>
    </dsp:sp>
    <dsp:sp modelId="{DF30499D-FD38-43D4-9781-C5CF85ABB379}">
      <dsp:nvSpPr>
        <dsp:cNvPr id="0" name=""/>
        <dsp:cNvSpPr/>
      </dsp:nvSpPr>
      <dsp:spPr>
        <a:xfrm>
          <a:off x="0" y="1174724"/>
          <a:ext cx="5111749" cy="1026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zpracovává základní teoretické otázky; </a:t>
          </a:r>
          <a:endParaRPr lang="en-US" sz="2700" kern="1200"/>
        </a:p>
      </dsp:txBody>
      <dsp:txXfrm>
        <a:off x="50118" y="1224842"/>
        <a:ext cx="5011513" cy="926439"/>
      </dsp:txXfrm>
    </dsp:sp>
    <dsp:sp modelId="{66662ED0-DF5E-46F5-BE95-542DC3DF83B3}">
      <dsp:nvSpPr>
        <dsp:cNvPr id="0" name=""/>
        <dsp:cNvSpPr/>
      </dsp:nvSpPr>
      <dsp:spPr>
        <a:xfrm>
          <a:off x="0" y="2279160"/>
          <a:ext cx="5111749" cy="1026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poskytuje základní pojmový aparát;</a:t>
          </a:r>
          <a:endParaRPr lang="en-US" sz="2700" kern="1200"/>
        </a:p>
      </dsp:txBody>
      <dsp:txXfrm>
        <a:off x="50118" y="2329278"/>
        <a:ext cx="5011513" cy="926439"/>
      </dsp:txXfrm>
    </dsp:sp>
    <dsp:sp modelId="{73B15EC9-7C92-418A-B287-5AB43266A78E}">
      <dsp:nvSpPr>
        <dsp:cNvPr id="0" name=""/>
        <dsp:cNvSpPr/>
      </dsp:nvSpPr>
      <dsp:spPr>
        <a:xfrm>
          <a:off x="0" y="3383595"/>
          <a:ext cx="5111749" cy="1026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uskutečňuje výzkum pro vytváření obecných teorií;</a:t>
          </a:r>
          <a:endParaRPr lang="en-US" sz="2700" kern="1200"/>
        </a:p>
      </dsp:txBody>
      <dsp:txXfrm>
        <a:off x="50118" y="3433713"/>
        <a:ext cx="5011513" cy="926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B260B-5E8A-4D5E-94A2-A7F2F3130D56}">
      <dsp:nvSpPr>
        <dsp:cNvPr id="0" name=""/>
        <dsp:cNvSpPr/>
      </dsp:nvSpPr>
      <dsp:spPr>
        <a:xfrm>
          <a:off x="0" y="51660"/>
          <a:ext cx="5111749" cy="1389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zkoumá psychologický vývoj</a:t>
          </a:r>
          <a:endParaRPr lang="en-US" sz="3600" kern="1200" dirty="0"/>
        </a:p>
      </dsp:txBody>
      <dsp:txXfrm>
        <a:off x="67852" y="119512"/>
        <a:ext cx="4976045" cy="1254256"/>
      </dsp:txXfrm>
    </dsp:sp>
    <dsp:sp modelId="{DF30499D-FD38-43D4-9781-C5CF85ABB379}">
      <dsp:nvSpPr>
        <dsp:cNvPr id="0" name=""/>
        <dsp:cNvSpPr/>
      </dsp:nvSpPr>
      <dsp:spPr>
        <a:xfrm>
          <a:off x="0" y="1545300"/>
          <a:ext cx="5111749" cy="1389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zabývá se faktory ovlivňující vývoj</a:t>
          </a:r>
          <a:endParaRPr lang="en-US" sz="3600" kern="1200" dirty="0"/>
        </a:p>
      </dsp:txBody>
      <dsp:txXfrm>
        <a:off x="67852" y="1613152"/>
        <a:ext cx="4976045" cy="1254256"/>
      </dsp:txXfrm>
    </dsp:sp>
    <dsp:sp modelId="{73B15EC9-7C92-418A-B287-5AB43266A78E}">
      <dsp:nvSpPr>
        <dsp:cNvPr id="0" name=""/>
        <dsp:cNvSpPr/>
      </dsp:nvSpPr>
      <dsp:spPr>
        <a:xfrm>
          <a:off x="0" y="3038939"/>
          <a:ext cx="5111749" cy="1389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vyčleňuje specifická období</a:t>
          </a:r>
          <a:endParaRPr lang="en-US" sz="3600" kern="1200" dirty="0"/>
        </a:p>
      </dsp:txBody>
      <dsp:txXfrm>
        <a:off x="67852" y="3106791"/>
        <a:ext cx="4976045" cy="1254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40219-F3AD-495B-AA8A-A878664A6299}">
      <dsp:nvSpPr>
        <dsp:cNvPr id="0" name=""/>
        <dsp:cNvSpPr/>
      </dsp:nvSpPr>
      <dsp:spPr>
        <a:xfrm>
          <a:off x="3293878" y="-73167"/>
          <a:ext cx="1487483" cy="922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b="1" kern="1200" dirty="0">
              <a:solidFill>
                <a:srgbClr val="FF0000"/>
              </a:solidFill>
            </a:rPr>
            <a:t>ROZHOVOR</a:t>
          </a:r>
        </a:p>
      </dsp:txBody>
      <dsp:txXfrm>
        <a:off x="3338931" y="-28114"/>
        <a:ext cx="1397377" cy="832804"/>
      </dsp:txXfrm>
    </dsp:sp>
    <dsp:sp modelId="{C76D8827-0D56-474E-A2EC-2D74310E7B79}">
      <dsp:nvSpPr>
        <dsp:cNvPr id="0" name=""/>
        <dsp:cNvSpPr/>
      </dsp:nvSpPr>
      <dsp:spPr>
        <a:xfrm>
          <a:off x="1840790" y="388288"/>
          <a:ext cx="4393659" cy="4393659"/>
        </a:xfrm>
        <a:custGeom>
          <a:avLst/>
          <a:gdLst/>
          <a:ahLst/>
          <a:cxnLst/>
          <a:rect l="0" t="0" r="0" b="0"/>
          <a:pathLst>
            <a:path>
              <a:moveTo>
                <a:pt x="2945517" y="131514"/>
              </a:moveTo>
              <a:arcTo wR="2196829" hR="2196829" stAng="17395550" swAng="80834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4509F-834C-4B0A-A84F-59971D3F96B0}">
      <dsp:nvSpPr>
        <dsp:cNvPr id="0" name=""/>
        <dsp:cNvSpPr/>
      </dsp:nvSpPr>
      <dsp:spPr>
        <a:xfrm>
          <a:off x="5011429" y="753961"/>
          <a:ext cx="1487483" cy="922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b="1" kern="1200" dirty="0">
              <a:solidFill>
                <a:srgbClr val="FF0000"/>
              </a:solidFill>
            </a:rPr>
            <a:t>ANALÝZA </a:t>
          </a:r>
          <a:r>
            <a:rPr lang="cs-CZ" sz="1050" b="1" kern="1200">
              <a:solidFill>
                <a:srgbClr val="FF0000"/>
              </a:solidFill>
            </a:rPr>
            <a:t>OSOBNÍCH DOKUMENTŮ</a:t>
          </a:r>
          <a:endParaRPr lang="cs-CZ" sz="1050" b="1" kern="1200" dirty="0">
            <a:solidFill>
              <a:srgbClr val="FF0000"/>
            </a:solidFill>
          </a:endParaRPr>
        </a:p>
      </dsp:txBody>
      <dsp:txXfrm>
        <a:off x="5056482" y="799014"/>
        <a:ext cx="1397377" cy="832804"/>
      </dsp:txXfrm>
    </dsp:sp>
    <dsp:sp modelId="{8371AD41-D319-4DB6-AE0D-E1C6BC077F76}">
      <dsp:nvSpPr>
        <dsp:cNvPr id="0" name=""/>
        <dsp:cNvSpPr/>
      </dsp:nvSpPr>
      <dsp:spPr>
        <a:xfrm>
          <a:off x="1840790" y="388288"/>
          <a:ext cx="4393659" cy="4393659"/>
        </a:xfrm>
        <a:custGeom>
          <a:avLst/>
          <a:gdLst/>
          <a:ahLst/>
          <a:cxnLst/>
          <a:rect l="0" t="0" r="0" b="0"/>
          <a:pathLst>
            <a:path>
              <a:moveTo>
                <a:pt x="4201051" y="1297297"/>
              </a:moveTo>
              <a:arcTo wR="2196829" hR="2196829" stAng="20149714" swAng="1478181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FCCD6-AE78-4AF6-B6C4-FF86BDF1E2DC}">
      <dsp:nvSpPr>
        <dsp:cNvPr id="0" name=""/>
        <dsp:cNvSpPr/>
      </dsp:nvSpPr>
      <dsp:spPr>
        <a:xfrm>
          <a:off x="5435629" y="2612503"/>
          <a:ext cx="1487483" cy="922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b="1" kern="1200">
              <a:solidFill>
                <a:srgbClr val="FF0000"/>
              </a:solidFill>
            </a:rPr>
            <a:t>ANALÝZA PEDAGOGICKÝCH DOKUMENTU</a:t>
          </a:r>
          <a:endParaRPr lang="cs-CZ" sz="1050" b="1" kern="1200" dirty="0">
            <a:solidFill>
              <a:srgbClr val="FF0000"/>
            </a:solidFill>
          </a:endParaRPr>
        </a:p>
      </dsp:txBody>
      <dsp:txXfrm>
        <a:off x="5480682" y="2657556"/>
        <a:ext cx="1397377" cy="832804"/>
      </dsp:txXfrm>
    </dsp:sp>
    <dsp:sp modelId="{BC8472B8-A353-45B9-A4ED-E9D83386E0B2}">
      <dsp:nvSpPr>
        <dsp:cNvPr id="0" name=""/>
        <dsp:cNvSpPr/>
      </dsp:nvSpPr>
      <dsp:spPr>
        <a:xfrm>
          <a:off x="1840790" y="388288"/>
          <a:ext cx="4393659" cy="4393659"/>
        </a:xfrm>
        <a:custGeom>
          <a:avLst/>
          <a:gdLst/>
          <a:ahLst/>
          <a:cxnLst/>
          <a:rect l="0" t="0" r="0" b="0"/>
          <a:pathLst>
            <a:path>
              <a:moveTo>
                <a:pt x="4174491" y="3153342"/>
              </a:moveTo>
              <a:arcTo wR="2196829" hR="2196829" stAng="1548667" swAng="106268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7D475-3D30-4753-B0AB-FD0A8CD07623}">
      <dsp:nvSpPr>
        <dsp:cNvPr id="0" name=""/>
        <dsp:cNvSpPr/>
      </dsp:nvSpPr>
      <dsp:spPr>
        <a:xfrm>
          <a:off x="4247047" y="4102938"/>
          <a:ext cx="1487483" cy="922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b="1" kern="1200">
              <a:solidFill>
                <a:srgbClr val="FF0000"/>
              </a:solidFill>
            </a:rPr>
            <a:t>POZOROVÁNÍ</a:t>
          </a:r>
        </a:p>
      </dsp:txBody>
      <dsp:txXfrm>
        <a:off x="4292100" y="4147991"/>
        <a:ext cx="1397377" cy="832804"/>
      </dsp:txXfrm>
    </dsp:sp>
    <dsp:sp modelId="{939B5413-25A8-4D9C-82B2-209E56021400}">
      <dsp:nvSpPr>
        <dsp:cNvPr id="0" name=""/>
        <dsp:cNvSpPr/>
      </dsp:nvSpPr>
      <dsp:spPr>
        <a:xfrm>
          <a:off x="1840790" y="388288"/>
          <a:ext cx="4393659" cy="4393659"/>
        </a:xfrm>
        <a:custGeom>
          <a:avLst/>
          <a:gdLst/>
          <a:ahLst/>
          <a:cxnLst/>
          <a:rect l="0" t="0" r="0" b="0"/>
          <a:pathLst>
            <a:path>
              <a:moveTo>
                <a:pt x="2402087" y="4384049"/>
              </a:moveTo>
              <a:arcTo wR="2196829" hR="2196829" stAng="5078330" swAng="643339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59C42-FCD7-4BAA-AAC2-9E11B6B20D60}">
      <dsp:nvSpPr>
        <dsp:cNvPr id="0" name=""/>
        <dsp:cNvSpPr/>
      </dsp:nvSpPr>
      <dsp:spPr>
        <a:xfrm>
          <a:off x="2340709" y="4102938"/>
          <a:ext cx="1487483" cy="922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b="1" kern="1200">
              <a:solidFill>
                <a:srgbClr val="FF0000"/>
              </a:solidFill>
            </a:rPr>
            <a:t>DOTAZNÍKY</a:t>
          </a:r>
        </a:p>
      </dsp:txBody>
      <dsp:txXfrm>
        <a:off x="2385762" y="4147991"/>
        <a:ext cx="1397377" cy="832804"/>
      </dsp:txXfrm>
    </dsp:sp>
    <dsp:sp modelId="{728421B6-40DD-48C0-A7A7-7A07F5642CA8}">
      <dsp:nvSpPr>
        <dsp:cNvPr id="0" name=""/>
        <dsp:cNvSpPr/>
      </dsp:nvSpPr>
      <dsp:spPr>
        <a:xfrm>
          <a:off x="1840790" y="388288"/>
          <a:ext cx="4393659" cy="4393659"/>
        </a:xfrm>
        <a:custGeom>
          <a:avLst/>
          <a:gdLst/>
          <a:ahLst/>
          <a:cxnLst/>
          <a:rect l="0" t="0" r="0" b="0"/>
          <a:pathLst>
            <a:path>
              <a:moveTo>
                <a:pt x="603900" y="3709653"/>
              </a:moveTo>
              <a:arcTo wR="2196829" hR="2196829" stAng="8188649" swAng="106268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58265-A48E-49DB-9A4D-E1840B0F3E4D}">
      <dsp:nvSpPr>
        <dsp:cNvPr id="0" name=""/>
        <dsp:cNvSpPr/>
      </dsp:nvSpPr>
      <dsp:spPr>
        <a:xfrm>
          <a:off x="1152127" y="2612503"/>
          <a:ext cx="1487483" cy="922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b="1" kern="1200" dirty="0">
              <a:solidFill>
                <a:srgbClr val="FF0000"/>
              </a:solidFill>
            </a:rPr>
            <a:t>DIDAKTICKÉ TESTY</a:t>
          </a:r>
        </a:p>
      </dsp:txBody>
      <dsp:txXfrm>
        <a:off x="1197180" y="2657556"/>
        <a:ext cx="1397377" cy="832804"/>
      </dsp:txXfrm>
    </dsp:sp>
    <dsp:sp modelId="{9625071D-1EDC-408F-8809-15FE33738B50}">
      <dsp:nvSpPr>
        <dsp:cNvPr id="0" name=""/>
        <dsp:cNvSpPr/>
      </dsp:nvSpPr>
      <dsp:spPr>
        <a:xfrm>
          <a:off x="1840790" y="388288"/>
          <a:ext cx="4393659" cy="4393659"/>
        </a:xfrm>
        <a:custGeom>
          <a:avLst/>
          <a:gdLst/>
          <a:ahLst/>
          <a:cxnLst/>
          <a:rect l="0" t="0" r="0" b="0"/>
          <a:pathLst>
            <a:path>
              <a:moveTo>
                <a:pt x="72" y="2214655"/>
              </a:moveTo>
              <a:arcTo wR="2196829" hR="2196829" stAng="10772105" swAng="1478181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68D5F-4683-4070-ACE6-887EA9C08D2C}">
      <dsp:nvSpPr>
        <dsp:cNvPr id="0" name=""/>
        <dsp:cNvSpPr/>
      </dsp:nvSpPr>
      <dsp:spPr>
        <a:xfrm>
          <a:off x="1576327" y="753961"/>
          <a:ext cx="1487483" cy="922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b="1" kern="1200" dirty="0">
              <a:solidFill>
                <a:srgbClr val="FF0000"/>
              </a:solidFill>
            </a:rPr>
            <a:t>SOCIOMETRIE</a:t>
          </a:r>
        </a:p>
      </dsp:txBody>
      <dsp:txXfrm>
        <a:off x="1621380" y="799014"/>
        <a:ext cx="1397377" cy="832804"/>
      </dsp:txXfrm>
    </dsp:sp>
    <dsp:sp modelId="{0627A4F0-A6F0-41AD-8C60-7BA134D198CF}">
      <dsp:nvSpPr>
        <dsp:cNvPr id="0" name=""/>
        <dsp:cNvSpPr/>
      </dsp:nvSpPr>
      <dsp:spPr>
        <a:xfrm>
          <a:off x="1840790" y="388288"/>
          <a:ext cx="4393659" cy="4393659"/>
        </a:xfrm>
        <a:custGeom>
          <a:avLst/>
          <a:gdLst/>
          <a:ahLst/>
          <a:cxnLst/>
          <a:rect l="0" t="0" r="0" b="0"/>
          <a:pathLst>
            <a:path>
              <a:moveTo>
                <a:pt x="987573" y="362773"/>
              </a:moveTo>
              <a:arcTo wR="2196829" hR="2196829" stAng="14196106" swAng="808344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5304-FBE3-4D69-8180-A52150252118}">
      <dsp:nvSpPr>
        <dsp:cNvPr id="0" name=""/>
        <dsp:cNvSpPr/>
      </dsp:nvSpPr>
      <dsp:spPr>
        <a:xfrm>
          <a:off x="5969" y="1776843"/>
          <a:ext cx="1784335" cy="1070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úvod</a:t>
          </a:r>
        </a:p>
      </dsp:txBody>
      <dsp:txXfrm>
        <a:off x="37326" y="1808200"/>
        <a:ext cx="1721621" cy="1007887"/>
      </dsp:txXfrm>
    </dsp:sp>
    <dsp:sp modelId="{330AE791-E25F-46F4-95A2-F3EE8851D12C}">
      <dsp:nvSpPr>
        <dsp:cNvPr id="0" name=""/>
        <dsp:cNvSpPr/>
      </dsp:nvSpPr>
      <dsp:spPr>
        <a:xfrm>
          <a:off x="1968739" y="2090886"/>
          <a:ext cx="378279" cy="442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1968739" y="2179389"/>
        <a:ext cx="264795" cy="265509"/>
      </dsp:txXfrm>
    </dsp:sp>
    <dsp:sp modelId="{37EA8273-90BD-44CC-81FE-86B090F5C384}">
      <dsp:nvSpPr>
        <dsp:cNvPr id="0" name=""/>
        <dsp:cNvSpPr/>
      </dsp:nvSpPr>
      <dsp:spPr>
        <a:xfrm>
          <a:off x="2504040" y="1776843"/>
          <a:ext cx="1784335" cy="1070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jádro</a:t>
          </a:r>
        </a:p>
      </dsp:txBody>
      <dsp:txXfrm>
        <a:off x="2535397" y="1808200"/>
        <a:ext cx="1721621" cy="1007887"/>
      </dsp:txXfrm>
    </dsp:sp>
    <dsp:sp modelId="{2AC2E191-3E30-4B70-8B27-94F1FDFD5D3C}">
      <dsp:nvSpPr>
        <dsp:cNvPr id="0" name=""/>
        <dsp:cNvSpPr/>
      </dsp:nvSpPr>
      <dsp:spPr>
        <a:xfrm>
          <a:off x="4466809" y="2090886"/>
          <a:ext cx="378279" cy="442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4466809" y="2179389"/>
        <a:ext cx="264795" cy="265509"/>
      </dsp:txXfrm>
    </dsp:sp>
    <dsp:sp modelId="{0DF120B2-19B7-43EB-8598-D40F54DF38B7}">
      <dsp:nvSpPr>
        <dsp:cNvPr id="0" name=""/>
        <dsp:cNvSpPr/>
      </dsp:nvSpPr>
      <dsp:spPr>
        <a:xfrm>
          <a:off x="5002110" y="1776843"/>
          <a:ext cx="1784335" cy="1070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zakončení</a:t>
          </a:r>
        </a:p>
      </dsp:txBody>
      <dsp:txXfrm>
        <a:off x="5033467" y="1808200"/>
        <a:ext cx="1721621" cy="1007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D634A-9794-4652-8E2D-D63AEB00967C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25A23-7C80-4824-A882-097FFC9857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4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5A23-7C80-4824-A882-097FFC9857F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82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694A7-44F8-494B-A78C-AD262A8BEFEF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7694A7-44F8-494B-A78C-AD262A8BEFEF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46BF6AA-AB11-499F-ABB3-13AC8AA727C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ressbooks.bccampus.ca/kpupsyc1100/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19256" cy="4571999"/>
          </a:xfrm>
        </p:spPr>
        <p:txBody>
          <a:bodyPr/>
          <a:lstStyle/>
          <a:p>
            <a:r>
              <a:rPr lang="cs-CZ" sz="6000" dirty="0"/>
              <a:t>Proč se učit psychologii?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Obecná a vývojová psychologie</a:t>
            </a:r>
          </a:p>
          <a:p>
            <a:r>
              <a:rPr lang="cs-CZ" sz="1200" dirty="0"/>
              <a:t>Radka High</a:t>
            </a:r>
          </a:p>
        </p:txBody>
      </p:sp>
    </p:spTree>
    <p:extLst>
      <p:ext uri="{BB962C8B-B14F-4D97-AF65-F5344CB8AC3E}">
        <p14:creationId xmlns:p14="http://schemas.microsoft.com/office/powerpoint/2010/main" val="256946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CA423-0E17-471E-A035-A062B25E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zrovna tato řešení?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929830-4EA4-47D0-B7C2-1C000C9D3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574800"/>
            <a:ext cx="4382968" cy="52832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0" dirty="0"/>
              <a:t>Vynadat Pepovi.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0" dirty="0"/>
              <a:t>Ignorovat Pepu.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0" dirty="0"/>
              <a:t>Poslat Pepu za dveře.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0" dirty="0"/>
              <a:t>Říci celé třídě, že každý ze žáků by měl přispívat k dobré třídní atmosféře a pokud bude výuku kdokoliv narušovat, bude mít celá třída o 5 minut kratší přestávku.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0" dirty="0"/>
              <a:t>Vysvětlit třídě, že Pepovo chování narušuje výuku, žáci se nemohou dávat pozor a učit látku, která je pro ně důležitá. Navíc tím Pepa narušuje i třídní pravidla, která si celá třída stanovila na začátku roku.</a:t>
            </a:r>
          </a:p>
          <a:p>
            <a:endParaRPr lang="en-US" sz="10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266B01-DAA1-49D2-99F8-2587035B0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52832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0" dirty="0"/>
              <a:t>Vynadání jako trest.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0" dirty="0"/>
              <a:t>Ignorování jako deprivaci odměny.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0" dirty="0"/>
              <a:t>Trest + deprivace podpory třídy.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0" dirty="0"/>
              <a:t>Třída uplatní sociální vliv.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0" dirty="0"/>
              <a:t>Pepa uvidí, že třída ho nepodporuje a změní chování.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09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AA191-5E1B-423E-82BC-D3063650C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vyučování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528DFA-64AC-415A-85B7-6DC61F11D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3200" dirty="0"/>
          </a:p>
          <a:p>
            <a:endParaRPr lang="cs-CZ" sz="3200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C9D5F09F-8365-4042-9CF5-A12610ABB2F1}"/>
              </a:ext>
            </a:extLst>
          </p:cNvPr>
          <p:cNvSpPr/>
          <p:nvPr/>
        </p:nvSpPr>
        <p:spPr>
          <a:xfrm>
            <a:off x="1619672" y="5029187"/>
            <a:ext cx="2592288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0BF4941-E3B5-4F89-8677-E4A67F575F92}"/>
              </a:ext>
            </a:extLst>
          </p:cNvPr>
          <p:cNvSpPr txBox="1"/>
          <p:nvPr/>
        </p:nvSpPr>
        <p:spPr>
          <a:xfrm>
            <a:off x="2411760" y="520456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výzkum</a:t>
            </a:r>
            <a:endParaRPr lang="en-US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FE87FF6-D14E-472D-8F34-F61EA8BD4FF2}"/>
              </a:ext>
            </a:extLst>
          </p:cNvPr>
          <p:cNvSpPr/>
          <p:nvPr/>
        </p:nvSpPr>
        <p:spPr>
          <a:xfrm>
            <a:off x="4716016" y="5029187"/>
            <a:ext cx="2592288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16621B-04A2-4F9F-937A-30257688768D}"/>
              </a:ext>
            </a:extLst>
          </p:cNvPr>
          <p:cNvSpPr txBox="1"/>
          <p:nvPr/>
        </p:nvSpPr>
        <p:spPr>
          <a:xfrm>
            <a:off x="5148064" y="520456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zdravý rozum</a:t>
            </a:r>
            <a:endParaRPr lang="en-US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131A4A1D-B174-4C9A-8CC5-08676960B3B2}"/>
              </a:ext>
            </a:extLst>
          </p:cNvPr>
          <p:cNvSpPr/>
          <p:nvPr/>
        </p:nvSpPr>
        <p:spPr>
          <a:xfrm>
            <a:off x="2627784" y="2348880"/>
            <a:ext cx="3744416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27D4A2A-87EC-448F-8C9C-D92B69E1741A}"/>
              </a:ext>
            </a:extLst>
          </p:cNvPr>
          <p:cNvSpPr txBox="1"/>
          <p:nvPr/>
        </p:nvSpPr>
        <p:spPr>
          <a:xfrm>
            <a:off x="3203848" y="270681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Efektivní vyučování</a:t>
            </a:r>
            <a:endParaRPr lang="en-US" sz="2400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A1D82FC-06B7-485F-821A-A1DB1591DCCF}"/>
              </a:ext>
            </a:extLst>
          </p:cNvPr>
          <p:cNvCxnSpPr>
            <a:stCxn id="8" idx="4"/>
            <a:endCxn id="4" idx="0"/>
          </p:cNvCxnSpPr>
          <p:nvPr/>
        </p:nvCxnSpPr>
        <p:spPr>
          <a:xfrm flipH="1">
            <a:off x="2915816" y="3717032"/>
            <a:ext cx="1584176" cy="1312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BC8C07F-E8DB-47B5-AACE-95F6A5D6464A}"/>
              </a:ext>
            </a:extLst>
          </p:cNvPr>
          <p:cNvCxnSpPr>
            <a:stCxn id="8" idx="4"/>
            <a:endCxn id="6" idx="0"/>
          </p:cNvCxnSpPr>
          <p:nvPr/>
        </p:nvCxnSpPr>
        <p:spPr>
          <a:xfrm>
            <a:off x="4499992" y="3717032"/>
            <a:ext cx="1512168" cy="1312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2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E7A45-DC11-43A5-8937-296DF3D1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r>
              <a:rPr lang="cs-CZ" sz="2500" dirty="0" err="1"/>
              <a:t>Pedagogickopsychologický</a:t>
            </a:r>
            <a:r>
              <a:rPr lang="cs-CZ" sz="2500" dirty="0"/>
              <a:t> výzkum</a:t>
            </a:r>
            <a:endParaRPr lang="en-US" sz="2500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B456E45-A2B1-4F31-9FC2-1C97B8A7DB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454111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875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332656"/>
            <a:ext cx="864235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cs-CZ" altLang="cs-CZ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itchFamily="34" charset="0"/>
              </a:rPr>
              <a:t>   </a:t>
            </a:r>
            <a:r>
              <a:rPr lang="cs-CZ" altLang="cs-CZ" sz="2800" dirty="0">
                <a:solidFill>
                  <a:srgbClr val="FF0000"/>
                </a:solidFill>
                <a:latin typeface="+mj-lt"/>
              </a:rPr>
              <a:t>Rozdělní psychologických disciplín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cs-CZ" altLang="cs-CZ" sz="2800" b="1" dirty="0">
              <a:solidFill>
                <a:srgbClr val="000066"/>
              </a:solidFill>
              <a:latin typeface="Tahoma" pitchFamily="34" charset="0"/>
            </a:endParaRPr>
          </a:p>
          <a:p>
            <a:pPr eaLnBrk="1" hangingPunct="1"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ZÁKLADNÍ, TEORETICKÉ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     </a:t>
            </a: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cs-CZ" altLang="cs-CZ" sz="2800" b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cs-CZ" altLang="cs-CZ" sz="2800" b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cs-CZ" altLang="cs-CZ" sz="2800" b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cs-CZ" altLang="cs-CZ" sz="2800" b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endParaRPr lang="cs-CZ" altLang="cs-CZ" sz="2800" b="1" dirty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cs-CZ" altLang="cs-CZ" dirty="0">
                <a:solidFill>
                  <a:schemeClr val="tx1"/>
                </a:solidFill>
                <a:latin typeface="Tahoma" pitchFamily="34" charset="0"/>
              </a:rPr>
              <a:t>2.  APLIKOVANÉ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64163" y="1557338"/>
            <a:ext cx="3600450" cy="179546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altLang="cs-CZ" sz="2300" b="1">
                <a:solidFill>
                  <a:srgbClr val="CC0000"/>
                </a:solidFill>
                <a:latin typeface="Tahoma" pitchFamily="34" charset="0"/>
              </a:rPr>
              <a:t> </a:t>
            </a:r>
            <a:r>
              <a:rPr lang="cs-CZ" altLang="cs-CZ" sz="2300">
                <a:solidFill>
                  <a:srgbClr val="000066"/>
                </a:solidFill>
                <a:latin typeface="Tahoma" pitchFamily="34" charset="0"/>
              </a:rPr>
              <a:t>obecná psychologie</a:t>
            </a:r>
            <a:br>
              <a:rPr lang="cs-CZ" altLang="cs-CZ" sz="230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cs-CZ" sz="2300">
                <a:solidFill>
                  <a:srgbClr val="000066"/>
                </a:solidFill>
                <a:latin typeface="Tahoma" pitchFamily="34" charset="0"/>
              </a:rPr>
              <a:t> psychologie osobnosti</a:t>
            </a:r>
            <a:br>
              <a:rPr lang="cs-CZ" altLang="cs-CZ" sz="230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cs-CZ" sz="2300">
                <a:solidFill>
                  <a:srgbClr val="000066"/>
                </a:solidFill>
                <a:latin typeface="Tahoma" pitchFamily="34" charset="0"/>
              </a:rPr>
              <a:t> sociální psychologie</a:t>
            </a:r>
            <a:br>
              <a:rPr lang="cs-CZ" altLang="cs-CZ" sz="230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cs-CZ" sz="2300">
                <a:solidFill>
                  <a:srgbClr val="000066"/>
                </a:solidFill>
                <a:latin typeface="Tahoma" pitchFamily="34" charset="0"/>
              </a:rPr>
              <a:t> vývojová psychologie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364163" y="4365625"/>
            <a:ext cx="3600450" cy="20891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66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altLang="cs-CZ" sz="2300" b="1" dirty="0">
                <a:solidFill>
                  <a:srgbClr val="CC0000"/>
                </a:solidFill>
                <a:latin typeface="Tahoma" pitchFamily="34" charset="0"/>
              </a:rPr>
              <a:t> </a:t>
            </a:r>
            <a:r>
              <a:rPr lang="cs-CZ" altLang="cs-CZ" sz="2300" dirty="0">
                <a:solidFill>
                  <a:srgbClr val="000066"/>
                </a:solidFill>
                <a:latin typeface="Tahoma" pitchFamily="34" charset="0"/>
              </a:rPr>
              <a:t>pedagogická psychologie</a:t>
            </a:r>
            <a:br>
              <a:rPr lang="cs-CZ" altLang="cs-CZ" sz="2300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cs-CZ" sz="2300" dirty="0">
                <a:solidFill>
                  <a:srgbClr val="000066"/>
                </a:solidFill>
                <a:latin typeface="Tahoma" pitchFamily="34" charset="0"/>
              </a:rPr>
              <a:t> klinická psychologie</a:t>
            </a:r>
            <a:br>
              <a:rPr lang="cs-CZ" altLang="cs-CZ" sz="2300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cs-CZ" sz="23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cs-CZ" sz="2300" dirty="0" err="1">
                <a:solidFill>
                  <a:srgbClr val="000066"/>
                </a:solidFill>
                <a:latin typeface="Tahoma" pitchFamily="34" charset="0"/>
              </a:rPr>
              <a:t>psychologie</a:t>
            </a:r>
            <a:r>
              <a:rPr lang="cs-CZ" altLang="cs-CZ" sz="2300" dirty="0">
                <a:solidFill>
                  <a:srgbClr val="000066"/>
                </a:solidFill>
                <a:latin typeface="Tahoma" pitchFamily="34" charset="0"/>
              </a:rPr>
              <a:t> práce</a:t>
            </a:r>
            <a:br>
              <a:rPr lang="cs-CZ" altLang="cs-CZ" sz="2300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cs-CZ" sz="2300" dirty="0">
                <a:solidFill>
                  <a:srgbClr val="000066"/>
                </a:solidFill>
                <a:latin typeface="Tahoma" pitchFamily="34" charset="0"/>
              </a:rPr>
              <a:t> psychologie zdraví</a:t>
            </a:r>
            <a:br>
              <a:rPr lang="cs-CZ" altLang="cs-CZ" sz="2300" dirty="0">
                <a:solidFill>
                  <a:srgbClr val="000066"/>
                </a:solidFill>
                <a:latin typeface="Tahoma" pitchFamily="34" charset="0"/>
              </a:rPr>
            </a:br>
            <a:endParaRPr lang="cs-CZ" altLang="cs-CZ" sz="2300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0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BCE85-4316-4514-B7C4-4A911FFE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 dirty="0"/>
              <a:t>Obecná psychologie</a:t>
            </a:r>
          </a:p>
        </p:txBody>
      </p:sp>
      <p:graphicFrame>
        <p:nvGraphicFramePr>
          <p:cNvPr id="13317" name="Zástupný symbol pro obsah 2">
            <a:extLst>
              <a:ext uri="{FF2B5EF4-FFF2-40B4-BE49-F238E27FC236}">
                <a16:creationId xmlns:a16="http://schemas.microsoft.com/office/drawing/2014/main" id="{57A07571-83B5-4A8E-BAC1-8E216E42D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533158"/>
              </p:ext>
            </p:extLst>
          </p:nvPr>
        </p:nvGraphicFramePr>
        <p:xfrm>
          <a:off x="3575050" y="1600200"/>
          <a:ext cx="5111750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 descr="Obsah obrázku obvod, hodiny&#10;&#10;Popis byl vytvořen automaticky">
            <a:extLst>
              <a:ext uri="{FF2B5EF4-FFF2-40B4-BE49-F238E27FC236}">
                <a16:creationId xmlns:a16="http://schemas.microsoft.com/office/drawing/2014/main" id="{F0E24D13-EB0F-47D2-A244-6DF79CEFEF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54014" y="2552466"/>
            <a:ext cx="3312368" cy="248427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5835D9A-73C5-4852-862F-D56809939A05}"/>
              </a:ext>
            </a:extLst>
          </p:cNvPr>
          <p:cNvSpPr txBox="1"/>
          <p:nvPr/>
        </p:nvSpPr>
        <p:spPr>
          <a:xfrm>
            <a:off x="476589" y="4997208"/>
            <a:ext cx="3199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pressbooks.bccampus.ca/kpupsyc1100/"/>
              </a:rPr>
              <a:t>Tato fotka</a:t>
            </a:r>
            <a:r>
              <a:rPr lang="en-US" sz="900"/>
              <a:t> od autora Neznámý autor s licencí </a:t>
            </a:r>
            <a:r>
              <a:rPr lang="en-US" sz="900">
                <a:hlinkClick r:id="rId9" tooltip="https://creativecommons.org/licenses/by/3.0/"/>
              </a:rPr>
              <a:t>CC BY</a:t>
            </a:r>
            <a:endParaRPr lang="en-US" sz="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BCE85-4316-4514-B7C4-4A911FFE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cs-CZ" dirty="0"/>
              <a:t>Vývojová psychologie</a:t>
            </a:r>
          </a:p>
        </p:txBody>
      </p:sp>
      <p:graphicFrame>
        <p:nvGraphicFramePr>
          <p:cNvPr id="13317" name="Zástupný symbol pro obsah 2">
            <a:extLst>
              <a:ext uri="{FF2B5EF4-FFF2-40B4-BE49-F238E27FC236}">
                <a16:creationId xmlns:a16="http://schemas.microsoft.com/office/drawing/2014/main" id="{57A07571-83B5-4A8E-BAC1-8E216E42D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002529"/>
              </p:ext>
            </p:extLst>
          </p:nvPr>
        </p:nvGraphicFramePr>
        <p:xfrm>
          <a:off x="3575050" y="1600200"/>
          <a:ext cx="5111750" cy="448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Users\Radka\Desktop\8 stadií.jpg">
            <a:extLst>
              <a:ext uri="{FF2B5EF4-FFF2-40B4-BE49-F238E27FC236}">
                <a16:creationId xmlns:a16="http://schemas.microsoft.com/office/drawing/2014/main" id="{CC33D8D8-3388-4AA9-9585-2E75D7653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968" y="2922530"/>
            <a:ext cx="3059832" cy="1835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000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92418-B34A-411E-816E-C295C968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/>
          <a:lstStyle/>
          <a:p>
            <a:r>
              <a:rPr lang="cs-CZ" dirty="0" err="1"/>
              <a:t>Pedagogickopsychologický</a:t>
            </a:r>
            <a:r>
              <a:rPr lang="cs-CZ" dirty="0"/>
              <a:t> výzkum</a:t>
            </a:r>
            <a:endParaRPr lang="en-US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C6C06CA9-D4A0-44D3-8923-093754D11076}"/>
              </a:ext>
            </a:extLst>
          </p:cNvPr>
          <p:cNvSpPr/>
          <p:nvPr/>
        </p:nvSpPr>
        <p:spPr>
          <a:xfrm>
            <a:off x="457200" y="1860979"/>
            <a:ext cx="3384376" cy="1528179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D0D1504C-2604-453B-A9B6-94C77083A311}"/>
              </a:ext>
            </a:extLst>
          </p:cNvPr>
          <p:cNvSpPr/>
          <p:nvPr/>
        </p:nvSpPr>
        <p:spPr>
          <a:xfrm>
            <a:off x="5184068" y="1940001"/>
            <a:ext cx="3384376" cy="1528179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E616B20-9BE2-4092-8008-42F4CA67B1E3}"/>
              </a:ext>
            </a:extLst>
          </p:cNvPr>
          <p:cNvSpPr txBox="1"/>
          <p:nvPr/>
        </p:nvSpPr>
        <p:spPr>
          <a:xfrm>
            <a:off x="1185427" y="2276872"/>
            <a:ext cx="216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Kvantitativní</a:t>
            </a:r>
            <a:endParaRPr lang="en-US" sz="2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A335607-F967-4D55-9328-BCE084D7B98F}"/>
              </a:ext>
            </a:extLst>
          </p:cNvPr>
          <p:cNvSpPr txBox="1"/>
          <p:nvPr/>
        </p:nvSpPr>
        <p:spPr>
          <a:xfrm>
            <a:off x="6084168" y="2363458"/>
            <a:ext cx="216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Kvalitativní</a:t>
            </a:r>
            <a:endParaRPr lang="en-US" sz="280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2380520-9516-43DB-9108-CDAC9D7118C9}"/>
              </a:ext>
            </a:extLst>
          </p:cNvPr>
          <p:cNvSpPr/>
          <p:nvPr/>
        </p:nvSpPr>
        <p:spPr>
          <a:xfrm>
            <a:off x="3345668" y="4365104"/>
            <a:ext cx="2124236" cy="99588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17A7A6E-2603-4829-97D8-B89A8568C1E4}"/>
              </a:ext>
            </a:extLst>
          </p:cNvPr>
          <p:cNvSpPr txBox="1"/>
          <p:nvPr/>
        </p:nvSpPr>
        <p:spPr>
          <a:xfrm>
            <a:off x="3807066" y="466235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5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Nástroje zkoumání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841123"/>
              </p:ext>
            </p:extLst>
          </p:nvPr>
        </p:nvGraphicFramePr>
        <p:xfrm>
          <a:off x="457200" y="1752600"/>
          <a:ext cx="8075240" cy="495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metod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Klinické</a:t>
            </a:r>
          </a:p>
          <a:p>
            <a:pPr lvl="1"/>
            <a:r>
              <a:rPr lang="cs-CZ" dirty="0"/>
              <a:t>Osobní záznamy a historie</a:t>
            </a:r>
          </a:p>
          <a:p>
            <a:pPr lvl="1"/>
            <a:r>
              <a:rPr lang="cs-CZ" dirty="0"/>
              <a:t>Pozorování</a:t>
            </a:r>
          </a:p>
          <a:p>
            <a:pPr lvl="1"/>
            <a:r>
              <a:rPr lang="cs-CZ" dirty="0"/>
              <a:t>Rozhovor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Testové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Experiment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Nestandardní postupy, které nejsou psychometricky podloženy</a:t>
            </a:r>
          </a:p>
          <a:p>
            <a:r>
              <a:rPr lang="cs-CZ" dirty="0"/>
              <a:t>Jsou založeny na poznání jedince v jeho celistvosti, komplexnosti a jedinečnosti</a:t>
            </a:r>
          </a:p>
          <a:p>
            <a:r>
              <a:rPr lang="cs-CZ" dirty="0"/>
              <a:t>Zachycují jedince v jeho nejširším kontextu a dynamice vývoje</a:t>
            </a:r>
          </a:p>
          <a:p>
            <a:r>
              <a:rPr lang="cs-CZ" dirty="0"/>
              <a:t>Není žádný „prostředník“ mezi psychologem a klientem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2CE62-3E44-4ACA-882B-31122693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dnešním webináři…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D0F3CD-C829-4CB2-93FD-B4C0EE577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 dnešní přednášce budete: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znát podmínky kurzu Obecná a vývojová psychologie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vědět, proč je psychologie přínosná pro učitele/vychovatele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vědět, čím se zabývá obecná a vývojová psychologie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znát základní metody zkoumání v psychologii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811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záznamy a 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63657"/>
            <a:ext cx="6096000" cy="31051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20" y="4679337"/>
            <a:ext cx="2539451" cy="19045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cs-CZ" dirty="0"/>
              <a:t>Záměrné, cílené a plánovité sledování smyslově vnímatelných jevů</a:t>
            </a:r>
          </a:p>
          <a:p>
            <a:pPr lvl="0">
              <a:defRPr/>
            </a:pP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Volné (orientační) </a:t>
            </a:r>
          </a:p>
          <a:p>
            <a:pPr>
              <a:defRPr/>
            </a:pP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Systematické (zaměřené) 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066800"/>
          </a:xfrm>
        </p:spPr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Krátkodobé x dlouhodobé</a:t>
            </a:r>
          </a:p>
          <a:p>
            <a:pPr marL="109728" lvl="0" indent="0">
              <a:buNone/>
            </a:pPr>
            <a:endParaRPr lang="cs-CZ" dirty="0"/>
          </a:p>
          <a:p>
            <a:pPr lvl="0"/>
            <a:r>
              <a:rPr lang="cs-CZ" dirty="0"/>
              <a:t>podmínky exaktní diagnostické metody, je třeba dodržovat následující zásady:</a:t>
            </a:r>
          </a:p>
          <a:p>
            <a:pPr lvl="0"/>
            <a:endParaRPr lang="cs-CZ" dirty="0"/>
          </a:p>
          <a:p>
            <a:pPr lvl="1"/>
            <a:r>
              <a:rPr lang="cs-CZ" b="1" dirty="0"/>
              <a:t>1. Zásada plánovitosti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2. Zásada systematičnosti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3. Zásada přesnosti a objektivity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na úrovní vnímání</a:t>
            </a:r>
            <a:r>
              <a:rPr lang="cs-CZ" dirty="0"/>
              <a:t> 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na úrovni dojmů</a:t>
            </a:r>
            <a:r>
              <a:rPr lang="cs-CZ" dirty="0"/>
              <a:t> 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na úrovni asociací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při registraci jednání se zaměřujeme hl. na (Svoboda):</a:t>
            </a:r>
          </a:p>
          <a:p>
            <a:pPr lvl="1"/>
            <a:r>
              <a:rPr lang="cs-CZ" b="1" dirty="0"/>
              <a:t> </a:t>
            </a:r>
            <a:r>
              <a:rPr lang="cs-CZ" dirty="0"/>
              <a:t>Mimiku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Pantomimiku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Gestiku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Projevy emocí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Sociální chování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Vztah k objektům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Vztah k sobě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Nejběžnější, ale nejméně efektivní</a:t>
            </a:r>
          </a:p>
          <a:p>
            <a:endParaRPr lang="cs-CZ" dirty="0"/>
          </a:p>
          <a:p>
            <a:pPr lvl="0"/>
            <a:r>
              <a:rPr lang="cs-CZ" dirty="0"/>
              <a:t>patří k nejobtížnějším dg postupům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066800"/>
          </a:xfrm>
        </p:spPr>
        <p:txBody>
          <a:bodyPr/>
          <a:lstStyle/>
          <a:p>
            <a:r>
              <a:rPr lang="cs-CZ" dirty="0"/>
              <a:t>Druhy rozhovoru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Diagnostický</a:t>
            </a:r>
          </a:p>
          <a:p>
            <a:pPr marL="914400" lvl="1" indent="-514350">
              <a:buNone/>
            </a:pPr>
            <a:r>
              <a:rPr lang="cs-CZ" b="1" dirty="0"/>
              <a:t>a.) neřízené</a:t>
            </a:r>
            <a:endParaRPr lang="cs-CZ" dirty="0"/>
          </a:p>
          <a:p>
            <a:pPr marL="914400" lvl="1" indent="-514350">
              <a:buNone/>
            </a:pPr>
            <a:r>
              <a:rPr lang="cs-CZ" b="1" dirty="0"/>
              <a:t>b.) řízené </a:t>
            </a:r>
          </a:p>
          <a:p>
            <a:pPr marL="1179576" lvl="2" indent="-514350">
              <a:buNone/>
            </a:pPr>
            <a:r>
              <a:rPr lang="cs-CZ" b="1" dirty="0"/>
              <a:t>   standardizovaný</a:t>
            </a:r>
          </a:p>
          <a:p>
            <a:pPr marL="1435608" lvl="3" indent="-514350">
              <a:buNone/>
            </a:pPr>
            <a:r>
              <a:rPr lang="cs-CZ" b="1" dirty="0" err="1"/>
              <a:t>polostandardizovaný</a:t>
            </a:r>
            <a:endParaRPr lang="cs-CZ" b="1" dirty="0"/>
          </a:p>
          <a:p>
            <a:pPr marL="1435608" lvl="3" indent="-514350">
              <a:buNone/>
            </a:pPr>
            <a:r>
              <a:rPr lang="cs-CZ" b="1" dirty="0"/>
              <a:t>volný</a:t>
            </a:r>
            <a:r>
              <a:rPr lang="cs-CZ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Anamnestický (terapeutický)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rozhovoru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79241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rozhovoru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Dotazování</a:t>
            </a:r>
          </a:p>
          <a:p>
            <a:pPr lvl="1"/>
            <a:r>
              <a:rPr lang="cs-CZ" dirty="0"/>
              <a:t>Otázky otevřené x uzavřené</a:t>
            </a:r>
          </a:p>
          <a:p>
            <a:r>
              <a:rPr lang="cs-CZ" dirty="0"/>
              <a:t>Mlčení</a:t>
            </a:r>
          </a:p>
          <a:p>
            <a:r>
              <a:rPr lang="cs-CZ" dirty="0"/>
              <a:t>Empatické techniky</a:t>
            </a:r>
          </a:p>
          <a:p>
            <a:r>
              <a:rPr lang="cs-CZ" dirty="0"/>
              <a:t>Podpora</a:t>
            </a:r>
          </a:p>
          <a:p>
            <a:r>
              <a:rPr lang="cs-CZ" dirty="0"/>
              <a:t>Sumarizace</a:t>
            </a:r>
          </a:p>
          <a:p>
            <a:r>
              <a:rPr lang="cs-CZ" dirty="0"/>
              <a:t>Parafrázování</a:t>
            </a:r>
          </a:p>
          <a:p>
            <a:r>
              <a:rPr lang="cs-CZ" dirty="0"/>
              <a:t>Interpretace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vedení rozhovoru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2"/>
                </a:solidFill>
              </a:rPr>
              <a:t>???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A89E2-7522-4123-A2EB-05EC1CB5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>
            <a:normAutofit/>
          </a:bodyPr>
          <a:lstStyle/>
          <a:p>
            <a:r>
              <a:rPr lang="cs-CZ" dirty="0"/>
              <a:t>Kurz obecná a vývojová psychologie 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CF24E1-7728-49C6-8700-D453A8009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2B1BCCD6-F9BB-4A51-90B9-4C75FFE61D49}"/>
              </a:ext>
            </a:extLst>
          </p:cNvPr>
          <p:cNvSpPr/>
          <p:nvPr/>
        </p:nvSpPr>
        <p:spPr>
          <a:xfrm>
            <a:off x="2883448" y="3068960"/>
            <a:ext cx="2592288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5F08E05-2657-4B8D-AE24-544BDCFAB549}"/>
              </a:ext>
            </a:extLst>
          </p:cNvPr>
          <p:cNvSpPr txBox="1"/>
          <p:nvPr/>
        </p:nvSpPr>
        <p:spPr>
          <a:xfrm>
            <a:off x="3613872" y="3244334"/>
            <a:ext cx="186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zkouška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49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Různé zaměření, jedno, dvou a vícedimenzionální typy</a:t>
            </a:r>
          </a:p>
          <a:p>
            <a:pPr>
              <a:buFont typeface="Arial" charset="0"/>
              <a:buChar char="•"/>
            </a:pPr>
            <a:endParaRPr lang="cs-CZ" dirty="0"/>
          </a:p>
          <a:p>
            <a:r>
              <a:rPr lang="cs-CZ" dirty="0"/>
              <a:t>VÝHODY</a:t>
            </a:r>
          </a:p>
          <a:p>
            <a:pPr>
              <a:buFont typeface="Arial" charset="0"/>
              <a:buChar char="•"/>
            </a:pPr>
            <a:endParaRPr lang="cs-CZ" dirty="0"/>
          </a:p>
          <a:p>
            <a:r>
              <a:rPr lang="cs-CZ" dirty="0"/>
              <a:t>NEVÝHODY: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Dotazníky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2856"/>
            <a:ext cx="5804123" cy="277824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132856"/>
            <a:ext cx="202506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5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Standardizovaný způsob vyšetření</a:t>
            </a:r>
          </a:p>
          <a:p>
            <a:endParaRPr lang="cs-CZ" dirty="0"/>
          </a:p>
          <a:p>
            <a:r>
              <a:rPr lang="cs-CZ" dirty="0"/>
              <a:t>Druhy:</a:t>
            </a:r>
          </a:p>
          <a:p>
            <a:pPr lvl="1"/>
            <a:r>
              <a:rPr lang="cs-CZ" dirty="0"/>
              <a:t>Výkonové testy</a:t>
            </a:r>
          </a:p>
          <a:p>
            <a:pPr lvl="1"/>
            <a:r>
              <a:rPr lang="cs-CZ" dirty="0"/>
              <a:t>Testy speciálních schopností</a:t>
            </a:r>
          </a:p>
          <a:p>
            <a:pPr lvl="1"/>
            <a:r>
              <a:rPr lang="cs-CZ" dirty="0"/>
              <a:t>Projektivní testy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Výkonové testy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Odpovědi „dobře – špatně“</a:t>
            </a:r>
          </a:p>
          <a:p>
            <a:endParaRPr lang="cs-CZ" dirty="0"/>
          </a:p>
          <a:p>
            <a:r>
              <a:rPr lang="cs-CZ" dirty="0"/>
              <a:t>Testy inteligence – měří současnou mentální úroveň jedince</a:t>
            </a:r>
          </a:p>
          <a:p>
            <a:endParaRPr lang="cs-CZ" dirty="0"/>
          </a:p>
          <a:p>
            <a:r>
              <a:rPr lang="cs-CZ" dirty="0"/>
              <a:t>Výsledky se většinou udávají v IQ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inteligence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JEDNODIMENZIONÁLNÍ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KOMPLEXNÍ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- </a:t>
            </a:r>
            <a:r>
              <a:rPr lang="cs-CZ" dirty="0" err="1"/>
              <a:t>Raven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04161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2276475"/>
            <a:ext cx="327660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speciálních schopností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Testy paměti – </a:t>
            </a:r>
            <a:r>
              <a:rPr lang="cs-CZ" dirty="0" err="1"/>
              <a:t>Wechslerova</a:t>
            </a:r>
            <a:r>
              <a:rPr lang="cs-CZ" dirty="0"/>
              <a:t> škála paměti – MQ</a:t>
            </a:r>
          </a:p>
          <a:p>
            <a:r>
              <a:rPr lang="cs-CZ" dirty="0"/>
              <a:t>Zkoušky kreativity</a:t>
            </a:r>
          </a:p>
          <a:p>
            <a:r>
              <a:rPr lang="cs-CZ" dirty="0"/>
              <a:t>Zkoušky dílčích schopností – pozornost</a:t>
            </a:r>
          </a:p>
          <a:p>
            <a:r>
              <a:rPr lang="cs-CZ" dirty="0"/>
              <a:t>Zkoušky laterality</a:t>
            </a:r>
          </a:p>
          <a:p>
            <a:r>
              <a:rPr lang="cs-CZ" dirty="0"/>
              <a:t>Testy technických schopností</a:t>
            </a:r>
          </a:p>
          <a:p>
            <a:r>
              <a:rPr lang="cs-CZ" dirty="0"/>
              <a:t>Testy matematických schopností</a:t>
            </a:r>
          </a:p>
          <a:p>
            <a:r>
              <a:rPr lang="cs-CZ" dirty="0"/>
              <a:t>Testy uměleckých schopností</a:t>
            </a:r>
          </a:p>
          <a:p>
            <a:r>
              <a:rPr lang="cs-CZ" dirty="0"/>
              <a:t>Testy </a:t>
            </a:r>
            <a:r>
              <a:rPr lang="cs-CZ" dirty="0" err="1"/>
              <a:t>organicity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Projektivní testy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Založeny na nestrukturovaných podnětech </a:t>
            </a:r>
          </a:p>
          <a:p>
            <a:r>
              <a:rPr lang="cs-CZ" dirty="0"/>
              <a:t>tyto podněty mají odhalit částečně či úplně nevědomé fantazie, motivy, konflikty atd.</a:t>
            </a:r>
          </a:p>
          <a:p>
            <a:r>
              <a:rPr lang="cs-CZ" dirty="0"/>
              <a:t>Mají postihnout osobnost v celé komplexnosti</a:t>
            </a:r>
          </a:p>
          <a:p>
            <a:r>
              <a:rPr lang="cs-CZ" dirty="0"/>
              <a:t>Např. ROR, TAT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- </a:t>
            </a:r>
            <a:r>
              <a:rPr lang="cs-CZ" dirty="0" err="1"/>
              <a:t>Rorsach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69" t="12652" r="67903" b="50197"/>
          <a:stretch/>
        </p:blipFill>
        <p:spPr bwMode="auto">
          <a:xfrm>
            <a:off x="1547664" y="2420888"/>
            <a:ext cx="5760641" cy="378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/>
              <a:t>ROR – skvrny a jejich </a:t>
            </a:r>
            <a:r>
              <a:rPr lang="cs-CZ" dirty="0" err="1"/>
              <a:t>interpetace</a:t>
            </a:r>
            <a:r>
              <a:rPr lang="cs-CZ" dirty="0"/>
              <a:t> (stará verze)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55969" t="21498" r="5241" b="23660"/>
          <a:stretch/>
        </p:blipFill>
        <p:spPr bwMode="auto">
          <a:xfrm>
            <a:off x="899592" y="1675268"/>
            <a:ext cx="6282886" cy="499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E70FB-5C93-4B47-9143-4F1B5E90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E-learning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DCF2C2F-6A7B-47B1-853D-D6AFDEDAC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7678" y="3929861"/>
            <a:ext cx="19044" cy="190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317A4BA-898B-4B57-B2F7-38E674982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467731"/>
            <a:ext cx="19044" cy="190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499ECC0-F599-4CCE-9CBF-AC5215E33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8" y="3419479"/>
            <a:ext cx="19044" cy="190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6257889-06A5-41DF-9EC8-33F078B2E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8" y="3571879"/>
            <a:ext cx="19044" cy="190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5BEE4B5-72EC-44CD-86B4-06A5188B5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81" y="2691335"/>
            <a:ext cx="5782482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31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cs-CZ" dirty="0"/>
              <a:t>Ukázka - TAT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947" r="63925" b="21891"/>
          <a:stretch/>
        </p:blipFill>
        <p:spPr bwMode="auto">
          <a:xfrm>
            <a:off x="1619672" y="1628800"/>
            <a:ext cx="5040560" cy="51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260648"/>
            <a:ext cx="7772400" cy="914400"/>
          </a:xfrm>
        </p:spPr>
        <p:txBody>
          <a:bodyPr/>
          <a:lstStyle/>
          <a:p>
            <a:r>
              <a:rPr lang="cs-CZ" dirty="0"/>
              <a:t>Experimenty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151" y="396064"/>
            <a:ext cx="3029322" cy="202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74" y="4653136"/>
            <a:ext cx="2123728" cy="12059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8" y="2727838"/>
            <a:ext cx="2204166" cy="27089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93" y="2380655"/>
            <a:ext cx="2790056" cy="209254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38" y="1964355"/>
            <a:ext cx="2958668" cy="16457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43" y="4796451"/>
            <a:ext cx="3563888" cy="17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7D162-6351-4197-AAB8-23658E2D2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 anchor="b">
            <a:normAutofit/>
          </a:bodyPr>
          <a:lstStyle/>
          <a:p>
            <a:r>
              <a:rPr lang="cs-CZ" dirty="0"/>
              <a:t>Kvalitní učitel/KA</a:t>
            </a:r>
            <a:endParaRPr lang="en-US" dirty="0"/>
          </a:p>
        </p:txBody>
      </p:sp>
      <p:pic>
        <p:nvPicPr>
          <p:cNvPr id="5" name="Zástupný obsah 4" descr="Dílky puzzle">
            <a:extLst>
              <a:ext uri="{FF2B5EF4-FFF2-40B4-BE49-F238E27FC236}">
                <a16:creationId xmlns:a16="http://schemas.microsoft.com/office/drawing/2014/main" id="{30352B9B-878F-4336-AE11-DE14AD5A8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0418" y="1752600"/>
            <a:ext cx="4373563" cy="4373563"/>
          </a:xfrm>
        </p:spPr>
      </p:pic>
    </p:spTree>
    <p:extLst>
      <p:ext uri="{BB962C8B-B14F-4D97-AF65-F5344CB8AC3E}">
        <p14:creationId xmlns:p14="http://schemas.microsoft.com/office/powerpoint/2010/main" val="76698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102C4-4645-44F0-B7D2-5329E51EC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Kvalitní učitel/</a:t>
            </a:r>
            <a:r>
              <a:rPr lang="cs-CZ" dirty="0" err="1"/>
              <a:t>ka</a:t>
            </a:r>
            <a:endParaRPr lang="en-US" dirty="0"/>
          </a:p>
        </p:txBody>
      </p:sp>
      <p:pic>
        <p:nvPicPr>
          <p:cNvPr id="5" name="Zástupný obsah 4" descr="Mozek v hlavě">
            <a:extLst>
              <a:ext uri="{FF2B5EF4-FFF2-40B4-BE49-F238E27FC236}">
                <a16:creationId xmlns:a16="http://schemas.microsoft.com/office/drawing/2014/main" id="{E817E691-E3B3-49CB-8098-F7E829D0E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5736" y="2971800"/>
            <a:ext cx="914400" cy="914400"/>
          </a:xfrm>
        </p:spPr>
      </p:pic>
      <p:pic>
        <p:nvPicPr>
          <p:cNvPr id="7" name="Grafický objekt 6" descr="Učitel">
            <a:extLst>
              <a:ext uri="{FF2B5EF4-FFF2-40B4-BE49-F238E27FC236}">
                <a16:creationId xmlns:a16="http://schemas.microsoft.com/office/drawing/2014/main" id="{56EB9C80-3396-4B82-B521-79FB301F0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0032" y="2991886"/>
            <a:ext cx="914400" cy="9144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B89A078-3E1F-41FF-B0EF-1CB4BB268BD2}"/>
              </a:ext>
            </a:extLst>
          </p:cNvPr>
          <p:cNvSpPr txBox="1"/>
          <p:nvPr/>
        </p:nvSpPr>
        <p:spPr>
          <a:xfrm>
            <a:off x="1716832" y="422108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Znalost oboru</a:t>
            </a:r>
            <a:endParaRPr lang="en-US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5B1A1A3-5321-445A-8E63-F866D20B93CB}"/>
              </a:ext>
            </a:extLst>
          </p:cNvPr>
          <p:cNvSpPr txBox="1"/>
          <p:nvPr/>
        </p:nvSpPr>
        <p:spPr>
          <a:xfrm>
            <a:off x="4618858" y="422108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Umění učit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519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6D52491-300D-4830-A412-725E0957D1E1}"/>
              </a:ext>
            </a:extLst>
          </p:cNvPr>
          <p:cNvSpPr/>
          <p:nvPr/>
        </p:nvSpPr>
        <p:spPr>
          <a:xfrm>
            <a:off x="3568384" y="2885375"/>
            <a:ext cx="200722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Kvalitní</a:t>
            </a:r>
            <a:r>
              <a:rPr lang="cs-CZ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učitelé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814131C-08D4-404E-85D7-FC59567199C2}"/>
              </a:ext>
            </a:extLst>
          </p:cNvPr>
          <p:cNvSpPr/>
          <p:nvPr/>
        </p:nvSpPr>
        <p:spPr>
          <a:xfrm>
            <a:off x="3710153" y="5518348"/>
            <a:ext cx="1723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Aplikace výzkumů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EA95EA7-DD38-4660-8FC6-3F5C7AC01DA4}"/>
              </a:ext>
            </a:extLst>
          </p:cNvPr>
          <p:cNvSpPr/>
          <p:nvPr/>
        </p:nvSpPr>
        <p:spPr>
          <a:xfrm>
            <a:off x="3710152" y="673196"/>
            <a:ext cx="18654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Rozhodovací proces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B0C8108-D8BB-4AD2-9A65-C3EE9840CDA8}"/>
              </a:ext>
            </a:extLst>
          </p:cNvPr>
          <p:cNvSpPr/>
          <p:nvPr/>
        </p:nvSpPr>
        <p:spPr>
          <a:xfrm>
            <a:off x="6876256" y="3070041"/>
            <a:ext cx="1723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Reflexe sebe i výuky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3B3E0C8-8429-46F4-BD4B-BE50457A8E5F}"/>
              </a:ext>
            </a:extLst>
          </p:cNvPr>
          <p:cNvSpPr/>
          <p:nvPr/>
        </p:nvSpPr>
        <p:spPr>
          <a:xfrm>
            <a:off x="388633" y="3053105"/>
            <a:ext cx="190693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Znalost sebe sama a Seberegulace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D16DA6B7-F6ED-4A40-9A1C-663510C7D2B6}"/>
              </a:ext>
            </a:extLst>
          </p:cNvPr>
          <p:cNvCxnSpPr/>
          <p:nvPr/>
        </p:nvCxnSpPr>
        <p:spPr>
          <a:xfrm>
            <a:off x="4499992" y="1556792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5635557-874B-4393-A160-A605076175A8}"/>
              </a:ext>
            </a:extLst>
          </p:cNvPr>
          <p:cNvCxnSpPr>
            <a:cxnSpLocks/>
          </p:cNvCxnSpPr>
          <p:nvPr/>
        </p:nvCxnSpPr>
        <p:spPr>
          <a:xfrm flipV="1">
            <a:off x="4572000" y="4085704"/>
            <a:ext cx="0" cy="128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AAAA38FB-ACE4-41CE-AE80-DC7965DA82EB}"/>
              </a:ext>
            </a:extLst>
          </p:cNvPr>
          <p:cNvCxnSpPr/>
          <p:nvPr/>
        </p:nvCxnSpPr>
        <p:spPr>
          <a:xfrm flipH="1">
            <a:off x="5433846" y="3429000"/>
            <a:ext cx="12983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21DB49C0-3242-44AE-8102-8F9D9C54C6A9}"/>
              </a:ext>
            </a:extLst>
          </p:cNvPr>
          <p:cNvCxnSpPr>
            <a:cxnSpLocks/>
          </p:cNvCxnSpPr>
          <p:nvPr/>
        </p:nvCxnSpPr>
        <p:spPr>
          <a:xfrm>
            <a:off x="2483768" y="3429000"/>
            <a:ext cx="1296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35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63A33-3B32-4329-9D03-F2BBAC4B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 praxe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87DDEE-FAC8-47E0-BFFC-2D47E5D4F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3600" b="0" dirty="0"/>
              <a:t>Pan učitel Novák učí v 1. ročníku. Největší potíž ve třídě dělá Pepa, který neustále vyrušuje. Dnes si z papíru udělal vlaštovku a když se pan učitel nekoukal, házel ji svým spolužákům.</a:t>
            </a:r>
          </a:p>
          <a:p>
            <a:pPr algn="just"/>
            <a:r>
              <a:rPr lang="cs-CZ" sz="3600" b="0" dirty="0"/>
              <a:t>Co má pan učitel dělat?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92671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9C168-6E7D-45B8-A60F-CAC80395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může pan učitel udělat?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D87D88-BEEC-44DF-8778-FBE7388BE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0" dirty="0"/>
              <a:t>Vynadat Pepovi.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0" dirty="0"/>
              <a:t>Ignorovat Pepu.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0" dirty="0"/>
              <a:t>Poslat Pepu za dveře.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0" dirty="0"/>
              <a:t>Říci celé třídě, že každý ze žáků by měl přispívat k dobré třídní atmosféře a pokud bude výuku kdokoliv narušovat, bude mít celá třída o 5 minut kratší přestávku.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0" dirty="0"/>
              <a:t>Vysvětlit třídě, že Pepovo chování narušuje výuku, žáci se nemohou dávat pozor a učit látku, která je pro ně důležitá. Navíc tím Pepa narušuje i třídní pravidla, která si celá třída stanovila na začátku roku.</a:t>
            </a:r>
          </a:p>
        </p:txBody>
      </p:sp>
    </p:spTree>
    <p:extLst>
      <p:ext uri="{BB962C8B-B14F-4D97-AF65-F5344CB8AC3E}">
        <p14:creationId xmlns:p14="http://schemas.microsoft.com/office/powerpoint/2010/main" val="2765439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5FB44304B5134580E370660E42F136" ma:contentTypeVersion="2" ma:contentTypeDescription="Vytvoří nový dokument" ma:contentTypeScope="" ma:versionID="bca3eba59380f2cfdf3dbe21135d49c8">
  <xsd:schema xmlns:xsd="http://www.w3.org/2001/XMLSchema" xmlns:xs="http://www.w3.org/2001/XMLSchema" xmlns:p="http://schemas.microsoft.com/office/2006/metadata/properties" xmlns:ns3="666e9bea-3e1b-4789-b29c-f7930e7baf69" targetNamespace="http://schemas.microsoft.com/office/2006/metadata/properties" ma:root="true" ma:fieldsID="7fb875261fb7b224fccae6ace78c9b82" ns3:_="">
    <xsd:import namespace="666e9bea-3e1b-4789-b29c-f7930e7baf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e9bea-3e1b-4789-b29c-f7930e7ba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9A3AF0-B345-4E01-BE79-8710F0ED0B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A3CE52-CA6F-488E-B6E3-53A402F826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C9937E-F1AB-435A-95C9-E4FD7B375F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e9bea-3e1b-4789-b29c-f7930e7ba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819</Words>
  <Application>Microsoft Office PowerPoint</Application>
  <PresentationFormat>Předvádění na obrazovce (4:3)</PresentationFormat>
  <Paragraphs>213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Calibri</vt:lpstr>
      <vt:lpstr>Tahoma</vt:lpstr>
      <vt:lpstr>Wingdings</vt:lpstr>
      <vt:lpstr>Základní</vt:lpstr>
      <vt:lpstr>Proč se učit psychologii?</vt:lpstr>
      <vt:lpstr>Po dnešním webináři…</vt:lpstr>
      <vt:lpstr>Kurz obecná a vývojová psychologie </vt:lpstr>
      <vt:lpstr>E-learning</vt:lpstr>
      <vt:lpstr>Kvalitní učitel/KA</vt:lpstr>
      <vt:lpstr>Kvalitní učitel/ka</vt:lpstr>
      <vt:lpstr>Prezentace aplikace PowerPoint</vt:lpstr>
      <vt:lpstr>Příklad z praxe</vt:lpstr>
      <vt:lpstr>Co může pan učitel udělat?</vt:lpstr>
      <vt:lpstr>Proč zrovna tato řešení?</vt:lpstr>
      <vt:lpstr>Efektivní vyučování</vt:lpstr>
      <vt:lpstr>Pedagogickopsychologický výzkum</vt:lpstr>
      <vt:lpstr>Prezentace aplikace PowerPoint</vt:lpstr>
      <vt:lpstr>Obecná psychologie</vt:lpstr>
      <vt:lpstr>Vývojová psychologie</vt:lpstr>
      <vt:lpstr>Pedagogickopsychologický výzkum</vt:lpstr>
      <vt:lpstr>Nástroje zkoumání</vt:lpstr>
      <vt:lpstr>Klasifikace metod</vt:lpstr>
      <vt:lpstr>Klinické metody</vt:lpstr>
      <vt:lpstr>Osobní záznamy a historie</vt:lpstr>
      <vt:lpstr>Pozorování</vt:lpstr>
      <vt:lpstr>Pozorování</vt:lpstr>
      <vt:lpstr>Pozorování</vt:lpstr>
      <vt:lpstr>Pozorování</vt:lpstr>
      <vt:lpstr>Rozhovor</vt:lpstr>
      <vt:lpstr>Druhy rozhovoru</vt:lpstr>
      <vt:lpstr>Průběh rozhovoru</vt:lpstr>
      <vt:lpstr>Techniky rozhovoru</vt:lpstr>
      <vt:lpstr>Problémy vedení rozhovoru</vt:lpstr>
      <vt:lpstr>Dotazníky</vt:lpstr>
      <vt:lpstr>Dotazníky</vt:lpstr>
      <vt:lpstr>Testy</vt:lpstr>
      <vt:lpstr>Výkonové testy</vt:lpstr>
      <vt:lpstr>Testy inteligence</vt:lpstr>
      <vt:lpstr>Ukázka - Raven</vt:lpstr>
      <vt:lpstr>Testy speciálních schopností</vt:lpstr>
      <vt:lpstr>Projektivní testy</vt:lpstr>
      <vt:lpstr>Ukázka - Rorsach</vt:lpstr>
      <vt:lpstr>ROR – skvrny a jejich interpetace (stará verze)</vt:lpstr>
      <vt:lpstr>Ukázka - TAT</vt:lpstr>
      <vt:lpstr>Experimenty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Proč se učit psychologii?</dc:title>
  <dc:creator>uzivatel</dc:creator>
  <cp:lastModifiedBy>Karolina Duschinská</cp:lastModifiedBy>
  <cp:revision>3</cp:revision>
  <dcterms:created xsi:type="dcterms:W3CDTF">2021-01-10T19:55:12Z</dcterms:created>
  <dcterms:modified xsi:type="dcterms:W3CDTF">2022-10-07T06:46:41Z</dcterms:modified>
</cp:coreProperties>
</file>