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8BED-0871-43A0-A3AE-B41E631EDC3F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A64-C42D-4552-9692-88872670C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8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8BED-0871-43A0-A3AE-B41E631EDC3F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A64-C42D-4552-9692-88872670C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88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8BED-0871-43A0-A3AE-B41E631EDC3F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A64-C42D-4552-9692-88872670C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42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8BED-0871-43A0-A3AE-B41E631EDC3F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A64-C42D-4552-9692-88872670C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42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8BED-0871-43A0-A3AE-B41E631EDC3F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A64-C42D-4552-9692-88872670C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70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8BED-0871-43A0-A3AE-B41E631EDC3F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A64-C42D-4552-9692-88872670C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82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8BED-0871-43A0-A3AE-B41E631EDC3F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A64-C42D-4552-9692-88872670C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30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8BED-0871-43A0-A3AE-B41E631EDC3F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A64-C42D-4552-9692-88872670C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0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8BED-0871-43A0-A3AE-B41E631EDC3F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A64-C42D-4552-9692-88872670C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93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8BED-0871-43A0-A3AE-B41E631EDC3F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A64-C42D-4552-9692-88872670C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37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8BED-0871-43A0-A3AE-B41E631EDC3F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A64-C42D-4552-9692-88872670C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21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58BED-0871-43A0-A3AE-B41E631EDC3F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1A64-C42D-4552-9692-88872670C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80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vinky.cz/domaci/clanek/zdravotnici-musi-myslet-na-lidi-rika-93leta-zena-kterou-v-nemocnici-nechali-hodiny-cekat-na-sanitku-4033881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Cvičné zpracování kazuistiky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67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Zdrojové články pro kazuistiku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https://www.novinky.cz/koronavirus/clanek/vydrzte-lezici-seniorku-ve-zlinske-nemocnici-nechali-na-chodbe-cekat-na-sanitku-ctyri-hodiny-40338307</a:t>
            </a:r>
          </a:p>
          <a:p>
            <a:endParaRPr lang="cs-CZ" dirty="0">
              <a:hlinkClick r:id="rId2"/>
            </a:endParaRPr>
          </a:p>
          <a:p>
            <a:r>
              <a:rPr lang="cs-CZ" dirty="0" smtClean="0">
                <a:hlinkClick r:id="rId2"/>
              </a:rPr>
              <a:t>https://www.novinky.cz/domaci/clanek/zdravotnici-musi-myslet-na-lidi-rika-93leta-zena-kterou-v-nemocnici-nechali-hodiny-cekat-na-sanitku-40338819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47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zpracujte časovou osu událostí daného dne (explicitně popsané v článcích)</a:t>
            </a:r>
          </a:p>
          <a:p>
            <a:pPr>
              <a:buFontTx/>
              <a:buChar char="-"/>
            </a:pPr>
            <a:r>
              <a:rPr lang="cs-CZ" dirty="0" smtClean="0"/>
              <a:t>Doplňte </a:t>
            </a:r>
            <a:r>
              <a:rPr lang="cs-CZ" dirty="0" smtClean="0"/>
              <a:t>pro kontext možné </a:t>
            </a:r>
            <a:r>
              <a:rPr lang="cs-CZ" dirty="0" smtClean="0"/>
              <a:t>události, které popsaným událostem předcházely a následovaly (použijte jiné písmo, aby bylo zřejmé, že jde o „pravděpodobné události“)</a:t>
            </a:r>
          </a:p>
          <a:p>
            <a:pPr>
              <a:buFontTx/>
              <a:buChar char="-"/>
            </a:pPr>
            <a:r>
              <a:rPr lang="cs-CZ" dirty="0" smtClean="0"/>
              <a:t>Identifikujte prvky systémů sociálních a zdravotních služeb (opřete se o platnou legislativu), které žena v kazuistice využila</a:t>
            </a:r>
          </a:p>
          <a:p>
            <a:pPr>
              <a:buFontTx/>
              <a:buChar char="-"/>
            </a:pPr>
            <a:r>
              <a:rPr lang="cs-CZ" dirty="0" smtClean="0"/>
              <a:t>Připravte prezentaci časové osy a využitých prvků obou systémů.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434595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1CE26C23CE53B47B80CF349BA12AD06" ma:contentTypeVersion="9" ma:contentTypeDescription="Vytvoří nový dokument" ma:contentTypeScope="" ma:versionID="b391599c7836edd5941d2acc77817cd5">
  <xsd:schema xmlns:xsd="http://www.w3.org/2001/XMLSchema" xmlns:xs="http://www.w3.org/2001/XMLSchema" xmlns:p="http://schemas.microsoft.com/office/2006/metadata/properties" xmlns:ns2="9ba12bc5-2c73-42a2-b412-038b6f93e09c" targetNamespace="http://schemas.microsoft.com/office/2006/metadata/properties" ma:root="true" ma:fieldsID="6cd92309a923de8eb5dff197cb84cdba" ns2:_="">
    <xsd:import namespace="9ba12bc5-2c73-42a2-b412-038b6f93e0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a12bc5-2c73-42a2-b412-038b6f93e0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8E1A5E-2533-4829-8849-5E122705C0C4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9ba12bc5-2c73-42a2-b412-038b6f93e09c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1347C25-3369-491B-8673-7C9C4D86E3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F10678-C77C-435D-95FF-9F5CA8A69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a12bc5-2c73-42a2-b412-038b6f93e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</Words>
  <Application>Microsoft Office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Cvičné zpracování kazuistiky</vt:lpstr>
      <vt:lpstr>Zdrojové články pro kazuistiku</vt:lpstr>
      <vt:lpstr>Zadání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Cvičné zpracování kazuistiky</dc:title>
  <dc:creator>Matěj Lejsal</dc:creator>
  <cp:lastModifiedBy>Matěj Lejsal</cp:lastModifiedBy>
  <cp:revision>3</cp:revision>
  <dcterms:created xsi:type="dcterms:W3CDTF">2020-11-05T16:35:05Z</dcterms:created>
  <dcterms:modified xsi:type="dcterms:W3CDTF">2022-10-07T06:00:52Z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0x01010011CE26C23CE53B47B80CF349BA12AD06</vt:lpwstr>
  </property>
</Properties>
</file>