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81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C0CCBC-41F9-484F-889A-8ED2156D9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987A478-AC14-4FC1-90B7-EEC1CD2CA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7F6D3C-7F44-4BD1-B7E9-763AE3417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04B-1B06-41A7-ABAA-E0C50840F03B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5E7ECA-5D4E-4648-BB8D-D082650D2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D53527-CD94-4F69-BBB5-4FF796A54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1DD4-E95A-4B6B-8606-A0FF76AB5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67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6555AE-67A0-494D-AB57-AC7B90347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EDADF2D-34FB-4DA4-8DC2-2B2DE5F92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6E1A65-047E-4C28-B5FE-40A29FF67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04B-1B06-41A7-ABAA-E0C50840F03B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801B8E-F8FC-42D0-A4E6-89C6C7A8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F1B442-CA8B-440C-843B-F8A28797C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1DD4-E95A-4B6B-8606-A0FF76AB5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36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B5F728F-55BA-46E2-8F75-5A823E9C46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DF85A44-3FA8-4118-B43A-FED404D77B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FF324D-20DB-4F37-93B5-A9B451085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04B-1B06-41A7-ABAA-E0C50840F03B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AEDD89-ACA2-454B-8CBD-C16C7CE19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A8089A9-7A62-4A7A-8ED3-8008E4B85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1DD4-E95A-4B6B-8606-A0FF76AB5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2354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FD43AF-2DC4-4C30-B4A6-2D30070D2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3B2F02-12A6-47F6-9061-FEE616B709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F5A6F6-ECC9-4CBF-9344-C4F53A74E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04B-1B06-41A7-ABAA-E0C50840F03B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FD2181-A63D-43EA-B512-60DF95DA5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25BBDC-F577-4AF2-9D65-B866077F4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1DD4-E95A-4B6B-8606-A0FF76AB5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950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4403CA-A862-46B1-85D1-9B0F11F3C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C8E0382-8280-42B0-800A-6C9F567B6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3E540C-94E6-4EFF-847A-3C8335A7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04B-1B06-41A7-ABAA-E0C50840F03B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370472-F234-4F4A-A347-5F4C55BC2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516635-730E-4A04-BF0E-0A9809FDC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1DD4-E95A-4B6B-8606-A0FF76AB5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60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801DD-515C-4A2C-807D-BF54E8928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81DD95-FF47-4CB5-92F0-B748353B42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FBEB7D5-78A0-402A-874C-AB949FA34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D68AEBB-A813-4618-99D8-0108CA49E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04B-1B06-41A7-ABAA-E0C50840F03B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EDA8D0-46A4-4A00-99FB-2A6A9523D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AC508D-AA1B-44E1-9D72-51317353E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1DD4-E95A-4B6B-8606-A0FF76AB5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99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A0C83E-FF20-45E1-93D3-354DD907B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69E45C1-1251-4DA4-85AA-105056C3C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A7D8F91-F1F6-432E-A6AA-9EFFD164E8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C166A5E-035A-4EF7-A0BE-033EF833B9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720F807-5318-4B55-8F6A-A161CA19A7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F0D294C-7538-4EEE-8CB7-EE167128D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04B-1B06-41A7-ABAA-E0C50840F03B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E4E613C-50A3-4693-B49D-38223AE01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EB11B83-34A1-4AFC-9F33-F03CD00E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1DD4-E95A-4B6B-8606-A0FF76AB5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245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30B6D4-343B-458E-B847-6D6508A39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B957612-8DEC-4B8B-8332-73C15E556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04B-1B06-41A7-ABAA-E0C50840F03B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6EFAE45-4E48-4F02-96D4-A6A3FFB11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734373E-7E0F-459B-8185-688D70A42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1DD4-E95A-4B6B-8606-A0FF76AB5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27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CEB825B-212A-4E8C-958E-8A0AB33B8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04B-1B06-41A7-ABAA-E0C50840F03B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AC05788-AFC9-4C42-9A36-E195EEB40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A1F8219-5B5C-4CC5-ABCB-70DCBCF5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1DD4-E95A-4B6B-8606-A0FF76AB5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90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2FEB0F-7699-4449-B0A4-5732E47C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8DF5C3-0E13-4376-9B8A-49F2E124A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7E0131F-C281-4AB7-B6F1-968AD6AADD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1E5B56E-886E-402A-AB7E-399D69261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04B-1B06-41A7-ABAA-E0C50840F03B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C7B4E9-5290-49BD-AA1F-2C9650C68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C22597-AB79-4B85-BDE0-5693AD7A9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1DD4-E95A-4B6B-8606-A0FF76AB5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9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C87819-6584-4E77-AC9A-27D492FFC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D0DB996-8A71-4748-A4B7-5A7AC3F1B9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2D4B63C-605D-4968-87CD-14E4622BF0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880D2E6-DE51-4425-AEF7-305DFF33B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04B-1B06-41A7-ABAA-E0C50840F03B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DAFEAA-2BD2-43F5-87BE-B80A9D2B7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532EA0B-E29D-4F8E-BEA4-0BADEAEC4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1DD4-E95A-4B6B-8606-A0FF76AB5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12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4DC9851-25C3-4CCB-8242-7B8D3D0DD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18FC3C2-6785-4006-91ED-1D66CD458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7BCDCD-6E0A-45C0-9623-61A5089D96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1004B-1B06-41A7-ABAA-E0C50840F03B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6F0FC5-B771-4B2A-9F0C-BE7E113DF9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BBD327-6DF0-46EE-9DEB-145C077F6A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B1DD4-E95A-4B6B-8606-A0FF76AB56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131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3">
            <a:extLst>
              <a:ext uri="{FF2B5EF4-FFF2-40B4-BE49-F238E27FC236}">
                <a16:creationId xmlns:a16="http://schemas.microsoft.com/office/drawing/2014/main" id="{8580CC51-6344-4E74-8329-0288F2B497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/>
              <a:t>FHS – obor řízení a supervize</a:t>
            </a: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85BCD42D-0F60-46B0-8BCF-13E71BA1E65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/>
              <a:t>Systémy sociální a zdravotní  péče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F9281E93-CFE0-4225-8AEA-C8598CB3E5D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 dirty="0"/>
              <a:t>Vyučující:</a:t>
            </a:r>
          </a:p>
          <a:p>
            <a:pPr eaLnBrk="1" hangingPunct="1"/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Prof. Walter A. Lorenz, Ph.D., MA, CQSW</a:t>
            </a:r>
          </a:p>
          <a:p>
            <a:pPr eaLnBrk="1" hangingPunct="1"/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MUDr. David Marx, Ph.D.</a:t>
            </a:r>
            <a:r>
              <a:rPr lang="cs-CZ" altLang="cs-CZ" dirty="0"/>
              <a:t> </a:t>
            </a:r>
          </a:p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Ing. Mgr. Matěj Lejsal</a:t>
            </a:r>
            <a:endParaRPr lang="cs-CZ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E746986B-0FBE-4CD9-B60F-20A7E7D02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Atestace - zkouška</a:t>
            </a:r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372139D2-BC0C-4B54-B180-3EE06F51E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1268413"/>
            <a:ext cx="8229600" cy="452596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cs-CZ" altLang="cs-CZ" sz="2300" dirty="0"/>
              <a:t>ústní zkouška nad písemnou seminární prací</a:t>
            </a:r>
          </a:p>
          <a:p>
            <a:pPr eaLnBrk="1" hangingPunct="1">
              <a:buFontTx/>
              <a:buNone/>
            </a:pPr>
            <a:r>
              <a:rPr lang="cs-CZ" altLang="cs-CZ" sz="2300" dirty="0"/>
              <a:t>Seminární práce:</a:t>
            </a:r>
          </a:p>
          <a:p>
            <a:pPr>
              <a:buNone/>
            </a:pPr>
            <a:r>
              <a:rPr lang="cs-CZ" altLang="cs-CZ" sz="2400" dirty="0"/>
              <a:t>Rozsah seminární práce je maximálně 6000 znaků, vč. mezer</a:t>
            </a:r>
          </a:p>
          <a:p>
            <a:pPr marL="0" indent="0" eaLnBrk="1" hangingPunct="1">
              <a:buNone/>
            </a:pPr>
            <a:r>
              <a:rPr lang="cs-CZ" altLang="cs-CZ" sz="2300" dirty="0"/>
              <a:t>Forma:</a:t>
            </a:r>
          </a:p>
          <a:p>
            <a:pPr eaLnBrk="1" hangingPunct="1"/>
            <a:r>
              <a:rPr lang="cs-CZ" altLang="cs-CZ" sz="2300" dirty="0"/>
              <a:t>Kazuistika (case report) z vlastní praxe/ okolí/ z filmu Stopa v hlavě </a:t>
            </a:r>
            <a:r>
              <a:rPr lang="cs-CZ" altLang="cs-CZ" sz="2300" dirty="0" smtClean="0"/>
              <a:t>(vyjednávám </a:t>
            </a:r>
            <a:r>
              <a:rPr lang="cs-CZ" altLang="cs-CZ" sz="2300" dirty="0"/>
              <a:t>uvolnění práv autorů)</a:t>
            </a:r>
          </a:p>
          <a:p>
            <a:pPr eaLnBrk="1" hangingPunct="1"/>
            <a:r>
              <a:rPr lang="cs-CZ" altLang="cs-CZ" sz="2300" dirty="0"/>
              <a:t>Osnova:</a:t>
            </a:r>
          </a:p>
          <a:p>
            <a:pPr lvl="1"/>
            <a:r>
              <a:rPr lang="cs-CZ" altLang="cs-CZ" sz="1900" dirty="0"/>
              <a:t>Stručný abstrakt</a:t>
            </a:r>
          </a:p>
          <a:p>
            <a:pPr lvl="1"/>
            <a:r>
              <a:rPr lang="cs-CZ" altLang="cs-CZ" sz="1900" dirty="0"/>
              <a:t>Časová osa – průchod systémy a využité prvky (služby, dávky apod.)</a:t>
            </a:r>
          </a:p>
          <a:p>
            <a:pPr lvl="1"/>
            <a:r>
              <a:rPr lang="cs-CZ" altLang="cs-CZ" sz="1900" dirty="0"/>
              <a:t>Kvantifikace objemu služeb (dávek) a vyčíslení hodnoty (nákladů) využitých prvků v penězích</a:t>
            </a:r>
          </a:p>
          <a:p>
            <a:pPr lvl="1"/>
            <a:r>
              <a:rPr lang="cs-CZ" altLang="cs-CZ" sz="1900" dirty="0"/>
              <a:t>Zaznamenání zdrojů, které kryly náklady (výdaje) poskytnutých služeb (veřejné, soukromé)</a:t>
            </a:r>
          </a:p>
          <a:p>
            <a:pPr eaLnBrk="1" hangingPunct="1"/>
            <a:r>
              <a:rPr lang="cs-CZ" altLang="cs-CZ" sz="2300" dirty="0"/>
              <a:t>Diskuse alternativních řešení (účinnější pro klienta/pacienta) </a:t>
            </a:r>
          </a:p>
        </p:txBody>
      </p:sp>
      <p:sp>
        <p:nvSpPr>
          <p:cNvPr id="4100" name="Zástupný symbol pro zápatí 3">
            <a:extLst>
              <a:ext uri="{FF2B5EF4-FFF2-40B4-BE49-F238E27FC236}">
                <a16:creationId xmlns:a16="http://schemas.microsoft.com/office/drawing/2014/main" id="{325D3BC0-2F47-4E6F-8749-BDDAF35310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/>
              <a:t>FHS – obor řízení a supervize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C8604C08-CD88-436B-A372-B18BDB661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Termíny:</a:t>
            </a:r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CFF3B9F8-03CF-4FBF-B99B-8EAEB44DC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600" dirty="0"/>
              <a:t>Do  31.10. budou vypsány termíny pro setkání (1 v prosinci, 3 termíny v lednu a 2 termíny v únoru)</a:t>
            </a:r>
          </a:p>
          <a:p>
            <a:pPr eaLnBrk="1" hangingPunct="1"/>
            <a:r>
              <a:rPr lang="cs-CZ" altLang="cs-CZ" sz="2600" dirty="0"/>
              <a:t> Písemnou přípravu </a:t>
            </a:r>
            <a:r>
              <a:rPr lang="cs-CZ" altLang="cs-CZ" sz="2600" dirty="0" smtClean="0"/>
              <a:t>odevzdáte v MOODLE nejpozději 7 </a:t>
            </a:r>
            <a:r>
              <a:rPr lang="cs-CZ" altLang="cs-CZ" sz="2600" dirty="0"/>
              <a:t>dnů před datem zkoušky, na který jste zapsáni.</a:t>
            </a:r>
          </a:p>
        </p:txBody>
      </p:sp>
      <p:sp>
        <p:nvSpPr>
          <p:cNvPr id="5124" name="Zástupný symbol pro zápatí 3">
            <a:extLst>
              <a:ext uri="{FF2B5EF4-FFF2-40B4-BE49-F238E27FC236}">
                <a16:creationId xmlns:a16="http://schemas.microsoft.com/office/drawing/2014/main" id="{E92912CE-FC69-4DB1-BC4F-1622799724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/>
              <a:t>FHS – obor řízení a supervize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201</Words>
  <Application>Microsoft Office PowerPoint</Application>
  <PresentationFormat>Širokoúhlá obrazovka</PresentationFormat>
  <Paragraphs>23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Systémy sociální a zdravotní  péče</vt:lpstr>
      <vt:lpstr>Atestace - zkouška</vt:lpstr>
      <vt:lpstr>Termíny: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Systémy sociální a zdravotní  péče</dc:title>
  <dc:creator>matej.lejsal</dc:creator>
  <cp:lastModifiedBy>Matěj Lejsal</cp:lastModifiedBy>
  <cp:revision>4</cp:revision>
  <dcterms:created xsi:type="dcterms:W3CDTF">2020-10-09T06:12:42Z</dcterms:created>
  <dcterms:modified xsi:type="dcterms:W3CDTF">2022-10-07T06:21:53Z</dcterms:modified>
</cp:coreProperties>
</file>