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79" r:id="rId10"/>
    <p:sldId id="262" r:id="rId11"/>
    <p:sldId id="263" r:id="rId12"/>
    <p:sldId id="278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9C8667-1D52-4A6E-BE36-2C6B9098250E}" v="74" dt="2022-07-20T11:13:02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224" autoAdjust="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olímková, Adéla" userId="999f5e52-b3b5-4322-ac6a-365c09c88039" providerId="ADAL" clId="{1E9C8667-1D52-4A6E-BE36-2C6B9098250E}"/>
    <pc:docChg chg="custSel addSld delSld modSld">
      <pc:chgData name="Jarolímková, Adéla" userId="999f5e52-b3b5-4322-ac6a-365c09c88039" providerId="ADAL" clId="{1E9C8667-1D52-4A6E-BE36-2C6B9098250E}" dt="2022-07-20T11:37:49.550" v="783" actId="20577"/>
      <pc:docMkLst>
        <pc:docMk/>
      </pc:docMkLst>
      <pc:sldChg chg="modSp mod">
        <pc:chgData name="Jarolímková, Adéla" userId="999f5e52-b3b5-4322-ac6a-365c09c88039" providerId="ADAL" clId="{1E9C8667-1D52-4A6E-BE36-2C6B9098250E}" dt="2022-07-20T11:05:58.270" v="381" actId="20577"/>
        <pc:sldMkLst>
          <pc:docMk/>
          <pc:sldMk cId="2100492719" sldId="256"/>
        </pc:sldMkLst>
        <pc:spChg chg="mod">
          <ac:chgData name="Jarolímková, Adéla" userId="999f5e52-b3b5-4322-ac6a-365c09c88039" providerId="ADAL" clId="{1E9C8667-1D52-4A6E-BE36-2C6B9098250E}" dt="2022-07-20T10:46:20.947" v="34" actId="6549"/>
          <ac:spMkLst>
            <pc:docMk/>
            <pc:sldMk cId="2100492719" sldId="256"/>
            <ac:spMk id="2" creationId="{00000000-0000-0000-0000-000000000000}"/>
          </ac:spMkLst>
        </pc:spChg>
        <pc:spChg chg="mod">
          <ac:chgData name="Jarolímková, Adéla" userId="999f5e52-b3b5-4322-ac6a-365c09c88039" providerId="ADAL" clId="{1E9C8667-1D52-4A6E-BE36-2C6B9098250E}" dt="2022-07-20T11:05:58.270" v="381" actId="20577"/>
          <ac:spMkLst>
            <pc:docMk/>
            <pc:sldMk cId="2100492719" sldId="256"/>
            <ac:spMk id="3" creationId="{00000000-0000-0000-0000-000000000000}"/>
          </ac:spMkLst>
        </pc:spChg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3265483055" sldId="257"/>
        </pc:sldMkLst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3142369697" sldId="258"/>
        </pc:sldMkLst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1783855412" sldId="259"/>
        </pc:sldMkLst>
      </pc:sldChg>
      <pc:sldChg chg="modSp add mod">
        <pc:chgData name="Jarolímková, Adéla" userId="999f5e52-b3b5-4322-ac6a-365c09c88039" providerId="ADAL" clId="{1E9C8667-1D52-4A6E-BE36-2C6B9098250E}" dt="2022-07-20T10:48:42.526" v="142" actId="21"/>
        <pc:sldMkLst>
          <pc:docMk/>
          <pc:sldMk cId="836287527" sldId="260"/>
        </pc:sldMkLst>
        <pc:spChg chg="mod">
          <ac:chgData name="Jarolímková, Adéla" userId="999f5e52-b3b5-4322-ac6a-365c09c88039" providerId="ADAL" clId="{1E9C8667-1D52-4A6E-BE36-2C6B9098250E}" dt="2022-07-20T10:48:42.526" v="142" actId="21"/>
          <ac:spMkLst>
            <pc:docMk/>
            <pc:sldMk cId="836287527" sldId="260"/>
            <ac:spMk id="3" creationId="{00000000-0000-0000-0000-000000000000}"/>
          </ac:spMkLst>
        </pc:spChg>
        <pc:spChg chg="mod">
          <ac:chgData name="Jarolímková, Adéla" userId="999f5e52-b3b5-4322-ac6a-365c09c88039" providerId="ADAL" clId="{1E9C8667-1D52-4A6E-BE36-2C6B9098250E}" dt="2022-07-20T10:48:35.047" v="141" actId="1076"/>
          <ac:spMkLst>
            <pc:docMk/>
            <pc:sldMk cId="836287527" sldId="260"/>
            <ac:spMk id="4" creationId="{00000000-0000-0000-0000-000000000000}"/>
          </ac:spMkLst>
        </pc:spChg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994496203" sldId="260"/>
        </pc:sldMkLst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1341363236" sldId="261"/>
        </pc:sldMkLst>
      </pc:sldChg>
      <pc:sldChg chg="modSp add mod">
        <pc:chgData name="Jarolímková, Adéla" userId="999f5e52-b3b5-4322-ac6a-365c09c88039" providerId="ADAL" clId="{1E9C8667-1D52-4A6E-BE36-2C6B9098250E}" dt="2022-07-20T10:52:41.537" v="317" actId="113"/>
        <pc:sldMkLst>
          <pc:docMk/>
          <pc:sldMk cId="2641973819" sldId="261"/>
        </pc:sldMkLst>
        <pc:spChg chg="mod">
          <ac:chgData name="Jarolímková, Adéla" userId="999f5e52-b3b5-4322-ac6a-365c09c88039" providerId="ADAL" clId="{1E9C8667-1D52-4A6E-BE36-2C6B9098250E}" dt="2022-07-20T10:52:41.537" v="317" actId="113"/>
          <ac:spMkLst>
            <pc:docMk/>
            <pc:sldMk cId="2641973819" sldId="261"/>
            <ac:spMk id="3" creationId="{00000000-0000-0000-0000-000000000000}"/>
          </ac:spMkLst>
        </pc:spChg>
      </pc:sldChg>
      <pc:sldChg chg="addSp delSp modSp new mod modClrScheme chgLayout">
        <pc:chgData name="Jarolímková, Adéla" userId="999f5e52-b3b5-4322-ac6a-365c09c88039" providerId="ADAL" clId="{1E9C8667-1D52-4A6E-BE36-2C6B9098250E}" dt="2022-07-20T11:10:11.356" v="470" actId="5793"/>
        <pc:sldMkLst>
          <pc:docMk/>
          <pc:sldMk cId="799120012" sldId="262"/>
        </pc:sldMkLst>
        <pc:spChg chg="mod ord">
          <ac:chgData name="Jarolímková, Adéla" userId="999f5e52-b3b5-4322-ac6a-365c09c88039" providerId="ADAL" clId="{1E9C8667-1D52-4A6E-BE36-2C6B9098250E}" dt="2022-07-20T10:58:11.051" v="363" actId="6549"/>
          <ac:spMkLst>
            <pc:docMk/>
            <pc:sldMk cId="799120012" sldId="262"/>
            <ac:spMk id="2" creationId="{2EC119D9-F573-DBC0-367E-E50535F1885C}"/>
          </ac:spMkLst>
        </pc:spChg>
        <pc:spChg chg="del mod ord">
          <ac:chgData name="Jarolímková, Adéla" userId="999f5e52-b3b5-4322-ac6a-365c09c88039" providerId="ADAL" clId="{1E9C8667-1D52-4A6E-BE36-2C6B9098250E}" dt="2022-07-20T10:49:07.045" v="161" actId="700"/>
          <ac:spMkLst>
            <pc:docMk/>
            <pc:sldMk cId="799120012" sldId="262"/>
            <ac:spMk id="3" creationId="{2CA41BC9-0E45-A589-6979-5FE07EA633A7}"/>
          </ac:spMkLst>
        </pc:spChg>
        <pc:spChg chg="add mod ord">
          <ac:chgData name="Jarolímková, Adéla" userId="999f5e52-b3b5-4322-ac6a-365c09c88039" providerId="ADAL" clId="{1E9C8667-1D52-4A6E-BE36-2C6B9098250E}" dt="2022-07-20T10:49:44.919" v="209" actId="20577"/>
          <ac:spMkLst>
            <pc:docMk/>
            <pc:sldMk cId="799120012" sldId="262"/>
            <ac:spMk id="4" creationId="{53B326E8-E36A-5060-51D2-B8FFA0FE8F1D}"/>
          </ac:spMkLst>
        </pc:spChg>
        <pc:spChg chg="add mod ord">
          <ac:chgData name="Jarolímková, Adéla" userId="999f5e52-b3b5-4322-ac6a-365c09c88039" providerId="ADAL" clId="{1E9C8667-1D52-4A6E-BE36-2C6B9098250E}" dt="2022-07-20T11:10:11.356" v="470" actId="5793"/>
          <ac:spMkLst>
            <pc:docMk/>
            <pc:sldMk cId="799120012" sldId="262"/>
            <ac:spMk id="5" creationId="{176A15CD-5FE5-B6BD-78A1-471F7C9D0017}"/>
          </ac:spMkLst>
        </pc:spChg>
      </pc:sldChg>
      <pc:sldChg chg="modSp add mod">
        <pc:chgData name="Jarolímková, Adéla" userId="999f5e52-b3b5-4322-ac6a-365c09c88039" providerId="ADAL" clId="{1E9C8667-1D52-4A6E-BE36-2C6B9098250E}" dt="2022-07-20T11:37:49.550" v="783" actId="20577"/>
        <pc:sldMkLst>
          <pc:docMk/>
          <pc:sldMk cId="543403701" sldId="308"/>
        </pc:sldMkLst>
        <pc:spChg chg="mod">
          <ac:chgData name="Jarolímková, Adéla" userId="999f5e52-b3b5-4322-ac6a-365c09c88039" providerId="ADAL" clId="{1E9C8667-1D52-4A6E-BE36-2C6B9098250E}" dt="2022-07-20T11:36:35.924" v="726" actId="20577"/>
          <ac:spMkLst>
            <pc:docMk/>
            <pc:sldMk cId="543403701" sldId="308"/>
            <ac:spMk id="2" creationId="{67720E6D-038C-4BE2-8E23-51FF154E5D0C}"/>
          </ac:spMkLst>
        </pc:spChg>
        <pc:spChg chg="mod">
          <ac:chgData name="Jarolímková, Adéla" userId="999f5e52-b3b5-4322-ac6a-365c09c88039" providerId="ADAL" clId="{1E9C8667-1D52-4A6E-BE36-2C6B9098250E}" dt="2022-07-20T11:37:49.550" v="783" actId="20577"/>
          <ac:spMkLst>
            <pc:docMk/>
            <pc:sldMk cId="543403701" sldId="308"/>
            <ac:spMk id="3" creationId="{7A7C34FC-2381-47B8-B10E-5350B32A913A}"/>
          </ac:spMkLst>
        </pc:spChg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3459747844" sldId="308"/>
        </pc:sldMkLst>
      </pc:sldChg>
      <pc:sldChg chg="modSp add mod">
        <pc:chgData name="Jarolímková, Adéla" userId="999f5e52-b3b5-4322-ac6a-365c09c88039" providerId="ADAL" clId="{1E9C8667-1D52-4A6E-BE36-2C6B9098250E}" dt="2022-07-20T11:09:09.677" v="451" actId="20577"/>
        <pc:sldMkLst>
          <pc:docMk/>
          <pc:sldMk cId="3367526029" sldId="311"/>
        </pc:sldMkLst>
        <pc:spChg chg="mod">
          <ac:chgData name="Jarolímková, Adéla" userId="999f5e52-b3b5-4322-ac6a-365c09c88039" providerId="ADAL" clId="{1E9C8667-1D52-4A6E-BE36-2C6B9098250E}" dt="2022-07-20T11:09:09.677" v="451" actId="20577"/>
          <ac:spMkLst>
            <pc:docMk/>
            <pc:sldMk cId="3367526029" sldId="311"/>
            <ac:spMk id="2" creationId="{63034B63-E020-46BD-B33B-6359F736D45F}"/>
          </ac:spMkLst>
        </pc:spChg>
        <pc:spChg chg="mod">
          <ac:chgData name="Jarolímková, Adéla" userId="999f5e52-b3b5-4322-ac6a-365c09c88039" providerId="ADAL" clId="{1E9C8667-1D52-4A6E-BE36-2C6B9098250E}" dt="2022-07-20T11:06:21.737" v="383" actId="27636"/>
          <ac:spMkLst>
            <pc:docMk/>
            <pc:sldMk cId="3367526029" sldId="311"/>
            <ac:spMk id="3" creationId="{71DEE220-B0BF-4901-AB25-024D43C965A1}"/>
          </ac:spMkLst>
        </pc:spChg>
      </pc:sldChg>
      <pc:sldChg chg="delSp modSp new mod modNotesTx">
        <pc:chgData name="Jarolímková, Adéla" userId="999f5e52-b3b5-4322-ac6a-365c09c88039" providerId="ADAL" clId="{1E9C8667-1D52-4A6E-BE36-2C6B9098250E}" dt="2022-07-20T11:09:36.941" v="465" actId="20577"/>
        <pc:sldMkLst>
          <pc:docMk/>
          <pc:sldMk cId="2146930821" sldId="312"/>
        </pc:sldMkLst>
        <pc:spChg chg="mod">
          <ac:chgData name="Jarolímková, Adéla" userId="999f5e52-b3b5-4322-ac6a-365c09c88039" providerId="ADAL" clId="{1E9C8667-1D52-4A6E-BE36-2C6B9098250E}" dt="2022-07-20T11:07:44.009" v="440" actId="1076"/>
          <ac:spMkLst>
            <pc:docMk/>
            <pc:sldMk cId="2146930821" sldId="312"/>
            <ac:spMk id="2" creationId="{43134E9C-8D24-5E16-9703-2E03632AE697}"/>
          </ac:spMkLst>
        </pc:spChg>
        <pc:spChg chg="del">
          <ac:chgData name="Jarolímková, Adéla" userId="999f5e52-b3b5-4322-ac6a-365c09c88039" providerId="ADAL" clId="{1E9C8667-1D52-4A6E-BE36-2C6B9098250E}" dt="2022-07-20T11:07:28.082" v="438" actId="478"/>
          <ac:spMkLst>
            <pc:docMk/>
            <pc:sldMk cId="2146930821" sldId="312"/>
            <ac:spMk id="3" creationId="{6F885873-0C30-CD6C-4D6B-30FFBD68F763}"/>
          </ac:spMkLst>
        </pc:spChg>
      </pc:sldChg>
      <pc:sldChg chg="modSp add mod">
        <pc:chgData name="Jarolímková, Adéla" userId="999f5e52-b3b5-4322-ac6a-365c09c88039" providerId="ADAL" clId="{1E9C8667-1D52-4A6E-BE36-2C6B9098250E}" dt="2022-07-20T11:15:23.034" v="601" actId="20577"/>
        <pc:sldMkLst>
          <pc:docMk/>
          <pc:sldMk cId="600025514" sldId="313"/>
        </pc:sldMkLst>
        <pc:spChg chg="mod">
          <ac:chgData name="Jarolímková, Adéla" userId="999f5e52-b3b5-4322-ac6a-365c09c88039" providerId="ADAL" clId="{1E9C8667-1D52-4A6E-BE36-2C6B9098250E}" dt="2022-07-20T11:15:23.034" v="601" actId="20577"/>
          <ac:spMkLst>
            <pc:docMk/>
            <pc:sldMk cId="600025514" sldId="313"/>
            <ac:spMk id="2" creationId="{00000000-0000-0000-0000-000000000000}"/>
          </ac:spMkLst>
        </pc:spChg>
        <pc:spChg chg="mod">
          <ac:chgData name="Jarolímková, Adéla" userId="999f5e52-b3b5-4322-ac6a-365c09c88039" providerId="ADAL" clId="{1E9C8667-1D52-4A6E-BE36-2C6B9098250E}" dt="2022-07-20T11:14:52.862" v="584" actId="113"/>
          <ac:spMkLst>
            <pc:docMk/>
            <pc:sldMk cId="600025514" sldId="313"/>
            <ac:spMk id="3" creationId="{00000000-0000-0000-0000-000000000000}"/>
          </ac:spMkLst>
        </pc:spChg>
      </pc:sldChg>
      <pc:sldChg chg="modSp new del mod">
        <pc:chgData name="Jarolímková, Adéla" userId="999f5e52-b3b5-4322-ac6a-365c09c88039" providerId="ADAL" clId="{1E9C8667-1D52-4A6E-BE36-2C6B9098250E}" dt="2022-07-20T11:13:00.137" v="510" actId="47"/>
        <pc:sldMkLst>
          <pc:docMk/>
          <pc:sldMk cId="4081152862" sldId="313"/>
        </pc:sldMkLst>
        <pc:spChg chg="mod">
          <ac:chgData name="Jarolímková, Adéla" userId="999f5e52-b3b5-4322-ac6a-365c09c88039" providerId="ADAL" clId="{1E9C8667-1D52-4A6E-BE36-2C6B9098250E}" dt="2022-07-20T11:12:28.706" v="509" actId="20577"/>
          <ac:spMkLst>
            <pc:docMk/>
            <pc:sldMk cId="4081152862" sldId="313"/>
            <ac:spMk id="2" creationId="{96C6589F-4737-CBCB-DB2B-B73DEE292204}"/>
          </ac:spMkLst>
        </pc:spChg>
      </pc:sldChg>
      <pc:sldChg chg="delSp modSp new mod modNotesTx">
        <pc:chgData name="Jarolímková, Adéla" userId="999f5e52-b3b5-4322-ac6a-365c09c88039" providerId="ADAL" clId="{1E9C8667-1D52-4A6E-BE36-2C6B9098250E}" dt="2022-07-20T11:36:13.612" v="711" actId="20577"/>
        <pc:sldMkLst>
          <pc:docMk/>
          <pc:sldMk cId="703797663" sldId="314"/>
        </pc:sldMkLst>
        <pc:spChg chg="mod">
          <ac:chgData name="Jarolímková, Adéla" userId="999f5e52-b3b5-4322-ac6a-365c09c88039" providerId="ADAL" clId="{1E9C8667-1D52-4A6E-BE36-2C6B9098250E}" dt="2022-07-20T11:35:22.924" v="632" actId="20577"/>
          <ac:spMkLst>
            <pc:docMk/>
            <pc:sldMk cId="703797663" sldId="314"/>
            <ac:spMk id="2" creationId="{6E9B6DDA-4030-8A4E-6187-D2922BC7EE8C}"/>
          </ac:spMkLst>
        </pc:spChg>
        <pc:spChg chg="del">
          <ac:chgData name="Jarolímková, Adéla" userId="999f5e52-b3b5-4322-ac6a-365c09c88039" providerId="ADAL" clId="{1E9C8667-1D52-4A6E-BE36-2C6B9098250E}" dt="2022-07-20T11:35:10.761" v="603" actId="478"/>
          <ac:spMkLst>
            <pc:docMk/>
            <pc:sldMk cId="703797663" sldId="314"/>
            <ac:spMk id="3" creationId="{F2974624-A4D7-3D94-041A-F455F3E85681}"/>
          </ac:spMkLst>
        </pc:spChg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2321533899" sldId="323"/>
        </pc:sldMkLst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2441473166" sldId="324"/>
        </pc:sldMkLst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2588533961" sldId="325"/>
        </pc:sldMkLst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3111185326" sldId="32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A20F6-3E77-4121-B4DC-B40DBC6B2739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81A86-9A9D-4D87-AD67-F0527EF517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73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988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73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20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44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402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2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9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71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46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40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34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38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eativecommons.cz/uvod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eativecommons.cz/uvod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m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Informační systémy pro pedagogy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7. Internetové zdroje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0492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8B9DCD-5EF1-4765-A182-B96858CBB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Internet a autorské právo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70F1AB-358B-4EB8-92BA-76BE01611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 obsah volně dostupný na internetu je autorským dílem</a:t>
            </a:r>
          </a:p>
          <a:p>
            <a:r>
              <a:rPr lang="cs-CZ" dirty="0"/>
              <a:t>stažením textů, fotografií, videí či jiného obsahu z internetu a jejich umístěním do své webové či jiné prezentace bez souhlasu autora se dopouštíme protiprávního jednání</a:t>
            </a:r>
          </a:p>
        </p:txBody>
      </p:sp>
    </p:spTree>
    <p:extLst>
      <p:ext uri="{BB962C8B-B14F-4D97-AF65-F5344CB8AC3E}">
        <p14:creationId xmlns:p14="http://schemas.microsoft.com/office/powerpoint/2010/main" val="334242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8B9DCD-5EF1-4765-A182-B96858CBB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Internet a autorské právo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70F1AB-358B-4EB8-92BA-76BE01611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 obsah volně dostupný na internetu je autorským dílem</a:t>
            </a:r>
          </a:p>
          <a:p>
            <a:r>
              <a:rPr lang="cs-CZ" dirty="0"/>
              <a:t>stažením textů, fotografií, videí či jiného obsahu z internetu a jejich umístěním do své webové či jiné prezentace bez souhlasu autora se dopouštíme protiprávního jednání</a:t>
            </a:r>
          </a:p>
        </p:txBody>
      </p:sp>
    </p:spTree>
    <p:extLst>
      <p:ext uri="{BB962C8B-B14F-4D97-AF65-F5344CB8AC3E}">
        <p14:creationId xmlns:p14="http://schemas.microsoft.com/office/powerpoint/2010/main" val="175870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2E0E6-DA80-438C-AF63-47480F75B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712" y="548679"/>
            <a:ext cx="7886700" cy="1134205"/>
          </a:xfrm>
        </p:spPr>
        <p:txBody>
          <a:bodyPr>
            <a:normAutofit/>
          </a:bodyPr>
          <a:lstStyle/>
          <a:p>
            <a:r>
              <a:rPr lang="cs-CZ" dirty="0"/>
              <a:t>Jak nakládat s dokumenty nalezenými na internetu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6F7AD5-F232-4C46-8519-8671FCE7B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972541"/>
            <a:ext cx="7886700" cy="4480795"/>
          </a:xfrm>
        </p:spPr>
        <p:txBody>
          <a:bodyPr>
            <a:normAutofit/>
          </a:bodyPr>
          <a:lstStyle/>
          <a:p>
            <a:r>
              <a:rPr lang="cs-CZ" dirty="0"/>
              <a:t>bez označení licence</a:t>
            </a:r>
          </a:p>
          <a:p>
            <a:pPr lvl="1"/>
            <a:r>
              <a:rPr lang="cs-CZ" dirty="0"/>
              <a:t>můžeme</a:t>
            </a:r>
          </a:p>
          <a:p>
            <a:pPr lvl="2"/>
            <a:r>
              <a:rPr lang="cs-CZ" dirty="0"/>
              <a:t>použít pro vlastní potřebu – uložit si na svoje zařízení, vytisknout</a:t>
            </a:r>
          </a:p>
          <a:p>
            <a:pPr lvl="2"/>
            <a:r>
              <a:rPr lang="cs-CZ" dirty="0"/>
              <a:t>použít výňatky – text, ilustrace, nákresy aj. – v odůvodněné míře s uvedením odkazu na zdroj - </a:t>
            </a:r>
            <a:r>
              <a:rPr lang="cs-CZ" b="1" dirty="0"/>
              <a:t>citace</a:t>
            </a:r>
          </a:p>
          <a:p>
            <a:pPr lvl="2"/>
            <a:r>
              <a:rPr lang="cs-CZ" dirty="0"/>
              <a:t>umístit na svůj web či do prezentace </a:t>
            </a:r>
            <a:r>
              <a:rPr lang="cs-CZ" b="1" dirty="0"/>
              <a:t>odkaz na dílo</a:t>
            </a:r>
          </a:p>
          <a:p>
            <a:pPr lvl="1"/>
            <a:r>
              <a:rPr lang="cs-CZ" dirty="0"/>
              <a:t>nemůžeme</a:t>
            </a:r>
          </a:p>
          <a:p>
            <a:pPr lvl="2"/>
            <a:r>
              <a:rPr lang="cs-CZ" dirty="0"/>
              <a:t>volně šířit, např. umístit kompletně na svůj web či do svojí prezentace</a:t>
            </a:r>
          </a:p>
          <a:p>
            <a:r>
              <a:rPr lang="cs-CZ" dirty="0"/>
              <a:t>s označením licence, </a:t>
            </a:r>
            <a:r>
              <a:rPr lang="cs-CZ" dirty="0" err="1"/>
              <a:t>např</a:t>
            </a:r>
            <a:r>
              <a:rPr lang="cs-CZ" dirty="0"/>
              <a:t>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Commons</a:t>
            </a:r>
            <a:endParaRPr lang="cs-CZ" dirty="0"/>
          </a:p>
          <a:p>
            <a:pPr lvl="1"/>
            <a:r>
              <a:rPr lang="cs-CZ" dirty="0"/>
              <a:t>s dílem nakládáme podle pravidel licence</a:t>
            </a:r>
          </a:p>
          <a:p>
            <a:pPr lvl="3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377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2E0E6-DA80-438C-AF63-47480F75B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712" y="548679"/>
            <a:ext cx="7886700" cy="1192571"/>
          </a:xfrm>
        </p:spPr>
        <p:txBody>
          <a:bodyPr>
            <a:normAutofit/>
          </a:bodyPr>
          <a:lstStyle/>
          <a:p>
            <a:r>
              <a:rPr lang="cs-CZ" dirty="0"/>
              <a:t>Jak nakládat s dokumenty nalezenými na internetu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6F7AD5-F232-4C46-8519-8671FCE7B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972541"/>
            <a:ext cx="7886700" cy="4480795"/>
          </a:xfrm>
        </p:spPr>
        <p:txBody>
          <a:bodyPr>
            <a:normAutofit/>
          </a:bodyPr>
          <a:lstStyle/>
          <a:p>
            <a:r>
              <a:rPr lang="cs-CZ" dirty="0"/>
              <a:t>bez označení licence</a:t>
            </a:r>
          </a:p>
          <a:p>
            <a:pPr lvl="1"/>
            <a:r>
              <a:rPr lang="cs-CZ" dirty="0"/>
              <a:t>můžeme</a:t>
            </a:r>
          </a:p>
          <a:p>
            <a:pPr lvl="2"/>
            <a:r>
              <a:rPr lang="cs-CZ" dirty="0"/>
              <a:t>použít pro vlastní potřebu – uložit si na svoje zařízení, vytisknout</a:t>
            </a:r>
          </a:p>
          <a:p>
            <a:pPr lvl="2"/>
            <a:r>
              <a:rPr lang="cs-CZ" dirty="0"/>
              <a:t>použít výňatky – text, ilustrace, nákresy aj. – v odůvodněné míře s uvedením odkazu na zdroj - </a:t>
            </a:r>
            <a:r>
              <a:rPr lang="cs-CZ" b="1" dirty="0"/>
              <a:t>citace</a:t>
            </a:r>
          </a:p>
          <a:p>
            <a:pPr lvl="2"/>
            <a:r>
              <a:rPr lang="cs-CZ" dirty="0"/>
              <a:t>umístit na svůj web či do prezentace </a:t>
            </a:r>
            <a:r>
              <a:rPr lang="cs-CZ" b="1" dirty="0"/>
              <a:t>odkaz na dílo</a:t>
            </a:r>
          </a:p>
          <a:p>
            <a:pPr lvl="1"/>
            <a:r>
              <a:rPr lang="cs-CZ" dirty="0"/>
              <a:t>nemůžeme</a:t>
            </a:r>
          </a:p>
          <a:p>
            <a:pPr lvl="2"/>
            <a:r>
              <a:rPr lang="cs-CZ" dirty="0"/>
              <a:t>volně šířit, např. umístit kompletně na svůj web či do svojí prezentace</a:t>
            </a:r>
          </a:p>
          <a:p>
            <a:r>
              <a:rPr lang="cs-CZ" dirty="0"/>
              <a:t>s označením licence, </a:t>
            </a:r>
            <a:r>
              <a:rPr lang="cs-CZ" dirty="0" err="1"/>
              <a:t>např</a:t>
            </a:r>
            <a:r>
              <a:rPr lang="cs-CZ" dirty="0"/>
              <a:t>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Commons</a:t>
            </a:r>
            <a:endParaRPr lang="cs-CZ" dirty="0"/>
          </a:p>
          <a:p>
            <a:pPr lvl="1"/>
            <a:r>
              <a:rPr lang="cs-CZ" dirty="0"/>
              <a:t>s dílem nakládáme podle pravidel licence</a:t>
            </a:r>
          </a:p>
          <a:p>
            <a:pPr lvl="3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7620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47A1F5-4C11-4AD5-A0B4-C6FE587C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Licence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Commons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D0BE2E-B4E1-436C-BD94-FBA15BEF6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hlinkClick r:id="rId2"/>
              </a:rPr>
              <a:t>https://www.creativecommons.cz/uvod/</a:t>
            </a:r>
            <a:endParaRPr lang="cs-CZ" dirty="0"/>
          </a:p>
          <a:p>
            <a:r>
              <a:rPr lang="cs-CZ" dirty="0"/>
              <a:t>soubor veřejných licencí </a:t>
            </a:r>
          </a:p>
          <a:p>
            <a:r>
              <a:rPr lang="cs-CZ" dirty="0"/>
              <a:t>autor jejich prostřednictvím nabízí neurčitému počtu potenciálních uživatelů licenční smlouvu, na základě které jim poskytuje některá svá práva k dílu a jiná si vyhrazuje</a:t>
            </a:r>
          </a:p>
          <a:p>
            <a:r>
              <a:rPr lang="cs-CZ" dirty="0"/>
              <a:t>nadstavba autorského práva, vychází z občanského zákoníku (§ 2358 – 2389 Zákona č. 89/2012 Sb., občanský zákoník)</a:t>
            </a:r>
          </a:p>
          <a:p>
            <a:r>
              <a:rPr lang="cs-CZ" dirty="0"/>
              <a:t>kombinace licenčních prvků</a:t>
            </a:r>
          </a:p>
          <a:p>
            <a:r>
              <a:rPr lang="cs-CZ" dirty="0"/>
              <a:t>prvky jsou vyjádřeny piktogramy – mezinárodní srozumitelnost</a:t>
            </a:r>
          </a:p>
        </p:txBody>
      </p:sp>
    </p:spTree>
    <p:extLst>
      <p:ext uri="{BB962C8B-B14F-4D97-AF65-F5344CB8AC3E}">
        <p14:creationId xmlns:p14="http://schemas.microsoft.com/office/powerpoint/2010/main" val="1361575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47A1F5-4C11-4AD5-A0B4-C6FE587C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Licence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Commons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D0BE2E-B4E1-436C-BD94-FBA15BEF6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hlinkClick r:id="rId2"/>
              </a:rPr>
              <a:t>https://www.creativecommons.cz/uvod/</a:t>
            </a:r>
            <a:endParaRPr lang="cs-CZ" dirty="0"/>
          </a:p>
          <a:p>
            <a:r>
              <a:rPr lang="cs-CZ" dirty="0"/>
              <a:t>soubor veřejných licencí </a:t>
            </a:r>
          </a:p>
          <a:p>
            <a:r>
              <a:rPr lang="cs-CZ" dirty="0"/>
              <a:t>autor jejich prostřednictvím nabízí neurčitému počtu potenciálních uživatelů licenční smlouvu, na základě které jim poskytuje některá svá práva k dílu a jiná si vyhrazuje</a:t>
            </a:r>
          </a:p>
          <a:p>
            <a:r>
              <a:rPr lang="cs-CZ" dirty="0"/>
              <a:t>nadstavba autorského práva, vychází z občanského zákoníku (§ 2358 – 2389 Zákona č. 89/2012 Sb., občanský zákoník)</a:t>
            </a:r>
          </a:p>
          <a:p>
            <a:r>
              <a:rPr lang="cs-CZ" dirty="0"/>
              <a:t>kombinace licenčních prvků</a:t>
            </a:r>
          </a:p>
          <a:p>
            <a:r>
              <a:rPr lang="cs-CZ" dirty="0"/>
              <a:t>prvky jsou vyjádřeny piktogramy – mezinárodní srozumitelnost</a:t>
            </a:r>
          </a:p>
        </p:txBody>
      </p:sp>
    </p:spTree>
    <p:extLst>
      <p:ext uri="{BB962C8B-B14F-4D97-AF65-F5344CB8AC3E}">
        <p14:creationId xmlns:p14="http://schemas.microsoft.com/office/powerpoint/2010/main" val="3364009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Licence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Commons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Najděte dokumenty v libovolném formátu (textové dokumenty, obrázky, videa…) označené různými variantami CC licence. Dokážete u každého z nich říci, jak s ním nakládat?</a:t>
            </a:r>
          </a:p>
        </p:txBody>
      </p:sp>
      <p:sp>
        <p:nvSpPr>
          <p:cNvPr id="4" name="Obdélník 3"/>
          <p:cNvSpPr/>
          <p:nvPr/>
        </p:nvSpPr>
        <p:spPr>
          <a:xfrm>
            <a:off x="8688288" y="3212977"/>
            <a:ext cx="172819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1318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Důvěryhodnost webových stránek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Jsou všechny zdroje na webu důvěryhodné? Podle jakých kritérií byste posuzovali důvěryhodnost nalezených stránek?</a:t>
            </a:r>
          </a:p>
        </p:txBody>
      </p:sp>
      <p:sp>
        <p:nvSpPr>
          <p:cNvPr id="4" name="Obdélník 3"/>
          <p:cNvSpPr/>
          <p:nvPr/>
        </p:nvSpPr>
        <p:spPr>
          <a:xfrm>
            <a:off x="8688288" y="3212977"/>
            <a:ext cx="172819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9788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Webové vyhledávácí stroje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Index – jak vypadá a k čemu slouží?</a:t>
            </a:r>
          </a:p>
          <a:p>
            <a:r>
              <a:rPr lang="cs-CZ" dirty="0"/>
              <a:t>Google, Bing</a:t>
            </a:r>
          </a:p>
          <a:p>
            <a:r>
              <a:rPr lang="cs-CZ" dirty="0"/>
              <a:t>Vytváření indexu – roboti navštěvují stránky, vytvářejí jejich kopie pro pozdější indexaci (</a:t>
            </a:r>
            <a:r>
              <a:rPr lang="cs-CZ" dirty="0" err="1"/>
              <a:t>crawling</a:t>
            </a:r>
            <a:r>
              <a:rPr lang="cs-CZ" dirty="0"/>
              <a:t>) – pouze stránky, na které vedou odkazy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3480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25690" y="204487"/>
            <a:ext cx="7729728" cy="1188720"/>
          </a:xfrm>
        </p:spPr>
        <p:txBody>
          <a:bodyPr/>
          <a:lstStyle/>
          <a:p>
            <a:r>
              <a:rPr lang="cs-CZ" dirty="0"/>
              <a:t>Webové vyhledávácí stroje</a:t>
            </a:r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00" y="1700808"/>
            <a:ext cx="5353132" cy="2467370"/>
          </a:xfrm>
          <a:prstGeom prst="rect">
            <a:avLst/>
          </a:prstGeo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90" y="4154054"/>
            <a:ext cx="5304262" cy="2649127"/>
          </a:xfrm>
          <a:prstGeom prst="rect">
            <a:avLst/>
          </a:prstGeom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519052"/>
            <a:ext cx="4572000" cy="2100295"/>
          </a:xfrm>
          <a:prstGeom prst="rect">
            <a:avLst/>
          </a:prstGeom>
        </p:spPr>
      </p:pic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994" y="3801103"/>
            <a:ext cx="4053999" cy="291216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727848" y="3770803"/>
            <a:ext cx="294625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sz="2800" dirty="0"/>
              <a:t>V čem se liší ?</a:t>
            </a:r>
          </a:p>
        </p:txBody>
      </p:sp>
    </p:spTree>
    <p:extLst>
      <p:ext uri="{BB962C8B-B14F-4D97-AF65-F5344CB8AC3E}">
        <p14:creationId xmlns:p14="http://schemas.microsoft.com/office/powerpoint/2010/main" val="3524552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Webové vyhledávací stroje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Vyhledávání </a:t>
            </a:r>
          </a:p>
          <a:p>
            <a:pPr lvl="1"/>
            <a:r>
              <a:rPr lang="cs-CZ" dirty="0"/>
              <a:t>Pracují s dotazy v přirozeném jazyce</a:t>
            </a:r>
          </a:p>
          <a:p>
            <a:pPr lvl="1"/>
            <a:r>
              <a:rPr lang="cs-CZ" dirty="0" err="1"/>
              <a:t>Stemming</a:t>
            </a:r>
            <a:r>
              <a:rPr lang="cs-CZ" dirty="0"/>
              <a:t>, sémantické vyhledávání (příbuzná slova)</a:t>
            </a:r>
          </a:p>
          <a:p>
            <a:pPr lvl="1"/>
            <a:r>
              <a:rPr lang="cs-CZ" dirty="0"/>
              <a:t>Návrhy dotazů</a:t>
            </a:r>
          </a:p>
          <a:p>
            <a:r>
              <a:rPr lang="cs-CZ" dirty="0"/>
              <a:t>Řazení výsledků</a:t>
            </a:r>
          </a:p>
          <a:p>
            <a:pPr lvl="1"/>
            <a:r>
              <a:rPr lang="cs-CZ" dirty="0"/>
              <a:t>Podle </a:t>
            </a:r>
            <a:r>
              <a:rPr lang="cs-CZ" dirty="0" smtClean="0"/>
              <a:t>relevance - výskyt </a:t>
            </a:r>
            <a:r>
              <a:rPr lang="cs-CZ" dirty="0"/>
              <a:t>klíčových </a:t>
            </a:r>
            <a:r>
              <a:rPr lang="cs-CZ" dirty="0" smtClean="0"/>
              <a:t>slov, důvěryhodnost stránek, odkazy </a:t>
            </a:r>
            <a:r>
              <a:rPr lang="cs-CZ" dirty="0"/>
              <a:t>– link </a:t>
            </a:r>
            <a:r>
              <a:rPr lang="cs-CZ" dirty="0" err="1"/>
              <a:t>analysis</a:t>
            </a:r>
            <a:endParaRPr lang="cs-CZ" dirty="0"/>
          </a:p>
          <a:p>
            <a:pPr lvl="1"/>
            <a:r>
              <a:rPr lang="cs-CZ" dirty="0"/>
              <a:t>SEO (</a:t>
            </a:r>
            <a:r>
              <a:rPr lang="cs-CZ" dirty="0" err="1"/>
              <a:t>search</a:t>
            </a:r>
            <a:r>
              <a:rPr lang="cs-CZ" dirty="0"/>
              <a:t> </a:t>
            </a:r>
            <a:r>
              <a:rPr lang="cs-CZ" dirty="0" err="1"/>
              <a:t>engine</a:t>
            </a:r>
            <a:r>
              <a:rPr lang="cs-CZ" dirty="0"/>
              <a:t> </a:t>
            </a:r>
            <a:r>
              <a:rPr lang="cs-CZ" dirty="0" err="1"/>
              <a:t>optimization</a:t>
            </a:r>
            <a:r>
              <a:rPr lang="cs-CZ" dirty="0"/>
              <a:t>) – optimalizace stránek za účelem dosažení dobré pozice ve výsledcích vyhledávání</a:t>
            </a:r>
          </a:p>
        </p:txBody>
      </p:sp>
    </p:spTree>
    <p:extLst>
      <p:ext uri="{BB962C8B-B14F-4D97-AF65-F5344CB8AC3E}">
        <p14:creationId xmlns:p14="http://schemas.microsoft.com/office/powerpoint/2010/main" val="2036937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Vyhledejte zajímavé stránky/profily na sociálních sítích z oblasti pedagogiky/výchovy/vzdělávání</a:t>
            </a:r>
          </a:p>
          <a:p>
            <a:r>
              <a:rPr lang="cs-CZ" dirty="0" smtClean="0"/>
              <a:t>Jaké typy informací můžeme najít v těchto zdrojích?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968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Viditelný x neviditelný web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Viditelný (povrchový) web – zdroje a dokumenty, které jsou </a:t>
            </a:r>
            <a:r>
              <a:rPr lang="cs-CZ" dirty="0" err="1"/>
              <a:t>nalezitelné</a:t>
            </a:r>
            <a:r>
              <a:rPr lang="cs-CZ" dirty="0"/>
              <a:t> vyhledávači</a:t>
            </a:r>
          </a:p>
          <a:p>
            <a:r>
              <a:rPr lang="cs-CZ" dirty="0"/>
              <a:t>Neviditelný (hluboký) web – zdroje a dokumenty, které nejsou běžnými vyhledávacími službami indexována</a:t>
            </a:r>
          </a:p>
          <a:p>
            <a:pPr lvl="1"/>
            <a:r>
              <a:rPr lang="cs-CZ" dirty="0"/>
              <a:t>Informace uložené v databázích</a:t>
            </a:r>
          </a:p>
          <a:p>
            <a:pPr lvl="1"/>
            <a:r>
              <a:rPr lang="cs-CZ" dirty="0"/>
              <a:t>Zdroje a informace přístupné pouze autorizovaným uživatelům (často na komerčním základě)</a:t>
            </a:r>
          </a:p>
          <a:p>
            <a:pPr lvl="1"/>
            <a:r>
              <a:rPr lang="cs-CZ" dirty="0"/>
              <a:t>Dokumenty v jiných formátech než HTML</a:t>
            </a:r>
          </a:p>
          <a:p>
            <a:r>
              <a:rPr lang="cs-CZ" dirty="0"/>
              <a:t>Temný web (</a:t>
            </a:r>
            <a:r>
              <a:rPr lang="cs-CZ" dirty="0" err="1"/>
              <a:t>dark</a:t>
            </a:r>
            <a:r>
              <a:rPr lang="cs-CZ" dirty="0"/>
              <a:t> web) - úmyslně skrývaný obsah, běžnými prostředky nedostupný, mnohdy má ilegální charakter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9502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Google</a:t>
            </a:r>
            <a:r>
              <a:rPr lang="cs-CZ" dirty="0"/>
              <a:t> </a:t>
            </a:r>
            <a:r>
              <a:rPr lang="cs-CZ" dirty="0" err="1"/>
              <a:t>Scholar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Nástroj pro vyhledávání vědecké literatury na webu</a:t>
            </a:r>
          </a:p>
          <a:p>
            <a:r>
              <a:rPr lang="cs-CZ" dirty="0"/>
              <a:t>Při řazení podle relevance bere v úvahu počet citací jednotlivých článků</a:t>
            </a:r>
          </a:p>
          <a:p>
            <a:r>
              <a:rPr lang="cs-CZ" dirty="0"/>
              <a:t>Umožňuje vytvářet vlastní „vědecký“ profil, sleduje citace a počítá h-index</a:t>
            </a:r>
          </a:p>
          <a:p>
            <a:pPr lvl="1"/>
            <a:r>
              <a:rPr lang="cs-CZ" dirty="0"/>
              <a:t>Lze zjistit i citace mimo </a:t>
            </a:r>
            <a:r>
              <a:rPr lang="cs-CZ" dirty="0" err="1"/>
              <a:t>WoS</a:t>
            </a:r>
            <a:r>
              <a:rPr lang="cs-CZ" dirty="0"/>
              <a:t> a </a:t>
            </a:r>
            <a:r>
              <a:rPr lang="cs-CZ" dirty="0" err="1"/>
              <a:t>Scopus</a:t>
            </a:r>
            <a:r>
              <a:rPr lang="cs-CZ" dirty="0"/>
              <a:t>, ale nejsou oficiálně uznávané</a:t>
            </a:r>
          </a:p>
          <a:p>
            <a:pPr lvl="1"/>
            <a:r>
              <a:rPr lang="cs-CZ" dirty="0"/>
              <a:t>Vzhledem k automatizovanému zpracování lze očekávat větší chybovost</a:t>
            </a:r>
          </a:p>
        </p:txBody>
      </p:sp>
    </p:spTree>
    <p:extLst>
      <p:ext uri="{BB962C8B-B14F-4D97-AF65-F5344CB8AC3E}">
        <p14:creationId xmlns:p14="http://schemas.microsoft.com/office/powerpoint/2010/main" val="2115862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Vyhledejte prostřednictvím Google </a:t>
            </a:r>
            <a:r>
              <a:rPr lang="cs-CZ" dirty="0" err="1" smtClean="0"/>
              <a:t>Scholar</a:t>
            </a:r>
            <a:r>
              <a:rPr lang="cs-CZ" dirty="0" smtClean="0"/>
              <a:t> články k Vašemu tématu v češtině i v jiném jazyce</a:t>
            </a:r>
          </a:p>
          <a:p>
            <a:r>
              <a:rPr lang="cs-CZ" dirty="0" smtClean="0"/>
              <a:t>Zjistěte jejich dostupnost pro UK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174600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Modrá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26EE836CA0DF45885804509ECFD775" ma:contentTypeVersion="14" ma:contentTypeDescription="Vytvoří nový dokument" ma:contentTypeScope="" ma:versionID="b21c04337f83df065a9a168ff1e69cfa">
  <xsd:schema xmlns:xsd="http://www.w3.org/2001/XMLSchema" xmlns:xs="http://www.w3.org/2001/XMLSchema" xmlns:p="http://schemas.microsoft.com/office/2006/metadata/properties" xmlns:ns3="ad9319be-0f24-4bac-9f91-d45c695379bf" xmlns:ns4="04154ce8-de10-43e5-bac2-7607c4efa263" targetNamespace="http://schemas.microsoft.com/office/2006/metadata/properties" ma:root="true" ma:fieldsID="aca369440ffaccec0bdce9cc02bb016d" ns3:_="" ns4:_="">
    <xsd:import namespace="ad9319be-0f24-4bac-9f91-d45c695379bf"/>
    <xsd:import namespace="04154ce8-de10-43e5-bac2-7607c4efa26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319be-0f24-4bac-9f91-d45c695379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54ce8-de10-43e5-bac2-7607c4efa2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0CB0A9-10B3-442D-BCCC-349C1D0EE3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9319be-0f24-4bac-9f91-d45c695379bf"/>
    <ds:schemaRef ds:uri="04154ce8-de10-43e5-bac2-7607c4efa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461519-2DB2-4E95-839F-895C2C9E80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14857C-8AF2-4265-BE1D-B224AC8A5EB0}">
  <ds:schemaRefs>
    <ds:schemaRef ds:uri="04154ce8-de10-43e5-bac2-7607c4efa263"/>
    <ds:schemaRef ds:uri="http://purl.org/dc/terms/"/>
    <ds:schemaRef ds:uri="ad9319be-0f24-4bac-9f91-d45c695379b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338</TotalTime>
  <Words>708</Words>
  <Application>Microsoft Office PowerPoint</Application>
  <PresentationFormat>Širokoúhlá obrazovka</PresentationFormat>
  <Paragraphs>81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Gill Sans MT</vt:lpstr>
      <vt:lpstr>Parcel</vt:lpstr>
      <vt:lpstr>Informační systémy pro pedagogy</vt:lpstr>
      <vt:lpstr>Důvěryhodnost webových stránek</vt:lpstr>
      <vt:lpstr>Webové vyhledávácí stroje</vt:lpstr>
      <vt:lpstr>Webové vyhledávácí stroje</vt:lpstr>
      <vt:lpstr>Webové vyhledávací stroje</vt:lpstr>
      <vt:lpstr>cvičení</vt:lpstr>
      <vt:lpstr>Viditelný x neviditelný web</vt:lpstr>
      <vt:lpstr>Google Scholar</vt:lpstr>
      <vt:lpstr>cvičení</vt:lpstr>
      <vt:lpstr>Internet a autorské právo</vt:lpstr>
      <vt:lpstr>Internet a autorské právo</vt:lpstr>
      <vt:lpstr>Jak nakládat s dokumenty nalezenými na internetu</vt:lpstr>
      <vt:lpstr>Jak nakládat s dokumenty nalezenými na internetu</vt:lpstr>
      <vt:lpstr>Licence Creative Commons</vt:lpstr>
      <vt:lpstr>Licence Creative Commons</vt:lpstr>
      <vt:lpstr>Licence Creative Commons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do EIZ z oblasti informační vědy a knihovnictví</dc:title>
  <dc:creator>Jarolímková, Adéla</dc:creator>
  <cp:lastModifiedBy>Jarolímková, Adéla</cp:lastModifiedBy>
  <cp:revision>10</cp:revision>
  <dcterms:created xsi:type="dcterms:W3CDTF">2022-07-19T12:10:18Z</dcterms:created>
  <dcterms:modified xsi:type="dcterms:W3CDTF">2022-07-22T12:26:49Z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0x0101005D26EE836CA0DF45885804509ECFD775</vt:lpwstr>
  </property>
</Properties>
</file>