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6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99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33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8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797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40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201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38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49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09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2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13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0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97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5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87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782F-6BC8-458B-BCBA-127C0DF753BE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E71B43-AD27-45D8-BDF7-C4D2E4808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68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0BF8E-158A-8B71-4BA0-994A733D0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/>
              <a:t>Melodický dvojhlas a vícehlas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D38254-ACBE-9875-786C-1759FBB7A2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732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Lidový dvojhlas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FE6100D-5F46-F25A-6600-FB451006F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981739"/>
            <a:ext cx="9955506" cy="197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1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D77BF-C696-56EF-6DE8-9075CD2A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Trojhlas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62D729B-8D13-89E0-6A00-A0D7DA7DC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2256555"/>
            <a:ext cx="9499807" cy="336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5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D88B1-036F-D6A4-3174-162D01BFF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4" y="2404534"/>
            <a:ext cx="9250017" cy="1646302"/>
          </a:xfrm>
        </p:spPr>
        <p:txBody>
          <a:bodyPr/>
          <a:lstStyle/>
          <a:p>
            <a:r>
              <a:rPr lang="cs-CZ" dirty="0"/>
              <a:t>Prvky polyfonního vícehlasu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FF6650-AA9D-4705-C336-7C060D339D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92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F5D41-00D8-75AC-04BA-7318F9F3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Prodleva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A2A1F11-CC7C-6C3A-18C8-A76897EF88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2464904"/>
            <a:ext cx="9727875" cy="293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5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Bourdonova</a:t>
            </a:r>
            <a:r>
              <a:rPr lang="cs-CZ" dirty="0"/>
              <a:t> kvinta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1D8CDB7-1B91-F98D-2E5B-64FD94BFF5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2" y="2623930"/>
            <a:ext cx="9705709" cy="265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73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Melodické ostinato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229F86B-651A-7CEA-3F3C-4AD8B0B50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423" y="1391478"/>
            <a:ext cx="7278299" cy="49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9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Polyfonní vícehlas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135EA85-7FF6-6BB5-AC39-C707A39393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45" y="1930400"/>
            <a:ext cx="9905326" cy="299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19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Melodický kánon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73D725D-775E-23F9-9FFA-A82EC9067E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544417"/>
            <a:ext cx="9385788" cy="28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0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2C5A3-CC02-CB87-B9FA-701EF751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Quodlibet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A9286EC-0189-AC2D-1603-F71B4A35C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537633"/>
            <a:ext cx="9486554" cy="285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3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822A2-7D73-9B6F-16FB-E99DEDE10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04534"/>
            <a:ext cx="10336696" cy="1646302"/>
          </a:xfrm>
        </p:spPr>
        <p:txBody>
          <a:bodyPr/>
          <a:lstStyle/>
          <a:p>
            <a:r>
              <a:rPr lang="cs-CZ" dirty="0"/>
              <a:t>Homofonní dvojhlas a vícehlas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B5617C-3E85-B4B2-33EA-A24063D46B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457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24</Words>
  <Application>Microsoft Office PowerPoint</Application>
  <PresentationFormat>Širokoúhlá obrazovka</PresentationFormat>
  <Paragraphs>11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Melodický dvojhlas a vícehlas</vt:lpstr>
      <vt:lpstr>Prvky polyfonního vícehlasu</vt:lpstr>
      <vt:lpstr>Prodleva</vt:lpstr>
      <vt:lpstr>Bourdonova kvinta</vt:lpstr>
      <vt:lpstr>Melodické ostinato</vt:lpstr>
      <vt:lpstr>Polyfonní vícehlas</vt:lpstr>
      <vt:lpstr>Melodický kánon</vt:lpstr>
      <vt:lpstr>Quodlibet</vt:lpstr>
      <vt:lpstr>Homofonní dvojhlas a vícehlas</vt:lpstr>
      <vt:lpstr>Lidový dvojhlas</vt:lpstr>
      <vt:lpstr>Trojhlas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Melodický dvojhlas a vícehlas</dc:title>
  <dc:creator>Hana Vanova</dc:creator>
  <cp:lastModifiedBy>Hana Vanova</cp:lastModifiedBy>
  <cp:revision>2</cp:revision>
  <dcterms:created xsi:type="dcterms:W3CDTF">2022-05-02T08:07:16Z</dcterms:created>
  <dcterms:modified xsi:type="dcterms:W3CDTF">2022-05-02T08:21:43Z</dcterms:modified>
</cp:coreProperties>
</file>