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256" r:id="rId2"/>
    <p:sldId id="261" r:id="rId3"/>
    <p:sldId id="257" r:id="rId4"/>
    <p:sldId id="293" r:id="rId5"/>
    <p:sldId id="294" r:id="rId6"/>
    <p:sldId id="295" r:id="rId7"/>
    <p:sldId id="299" r:id="rId8"/>
    <p:sldId id="301" r:id="rId9"/>
    <p:sldId id="297" r:id="rId10"/>
    <p:sldId id="309" r:id="rId11"/>
    <p:sldId id="308" r:id="rId12"/>
    <p:sldId id="307" r:id="rId13"/>
    <p:sldId id="310" r:id="rId14"/>
    <p:sldId id="311" r:id="rId15"/>
    <p:sldId id="302" r:id="rId16"/>
    <p:sldId id="303" r:id="rId17"/>
    <p:sldId id="312" r:id="rId18"/>
    <p:sldId id="313" r:id="rId19"/>
    <p:sldId id="314" r:id="rId20"/>
    <p:sldId id="304" r:id="rId21"/>
    <p:sldId id="305" r:id="rId22"/>
  </p:sldIdLst>
  <p:sldSz cx="9144000" cy="5143500" type="screen16x9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Poppins" panose="00000500000000000000" pitchFamily="2" charset="-18"/>
      <p:regular r:id="rId28"/>
      <p:bold r:id="rId29"/>
      <p:italic r:id="rId30"/>
      <p:boldItalic r:id="rId31"/>
    </p:embeddedFont>
    <p:embeddedFont>
      <p:font typeface="Raleway" pitchFamily="2" charset="-18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3A0136-823B-4BC3-AC65-8D0A8FF954D5}">
  <a:tblStyle styleId="{1D3A0136-823B-4BC3-AC65-8D0A8FF954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df21ba8bf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df21ba8bf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df0f519b46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df0f519b46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def66a88f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def66a88f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487433">
            <a:off x="6748078" y="342351"/>
            <a:ext cx="1723646" cy="943810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8532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42022" y="90588"/>
            <a:ext cx="1270599" cy="1053621"/>
            <a:chOff x="-142022" y="90588"/>
            <a:chExt cx="1270599" cy="1053621"/>
          </a:xfrm>
        </p:grpSpPr>
        <p:sp>
          <p:nvSpPr>
            <p:cNvPr id="13" name="Google Shape;13;p2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 rot="-3030967">
            <a:off x="-265007" y="3826311"/>
            <a:ext cx="1951206" cy="113815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27288" y="3991176"/>
            <a:ext cx="1219992" cy="1237898"/>
            <a:chOff x="727288" y="3991176"/>
            <a:chExt cx="1219992" cy="1237898"/>
          </a:xfrm>
        </p:grpSpPr>
        <p:sp>
          <p:nvSpPr>
            <p:cNvPr id="29" name="Google Shape;29;p2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3335325" y="4629150"/>
            <a:ext cx="886928" cy="815621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8251700" y="-142503"/>
            <a:ext cx="572406" cy="682360"/>
            <a:chOff x="8251700" y="-142503"/>
            <a:chExt cx="572406" cy="682360"/>
          </a:xfrm>
        </p:grpSpPr>
        <p:sp>
          <p:nvSpPr>
            <p:cNvPr id="35" name="Google Shape;35;p2"/>
            <p:cNvSpPr/>
            <p:nvPr/>
          </p:nvSpPr>
          <p:spPr>
            <a:xfrm>
              <a:off x="8397875" y="34884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74952" y="23740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30810" y="4179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51700" y="15916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657290" y="-142503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 rot="-341310">
            <a:off x="8258869" y="1118332"/>
            <a:ext cx="315640" cy="341633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133200" y="296883"/>
            <a:ext cx="273783" cy="316215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395420" y="2670765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7985025" y="2399850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-2048291">
            <a:off x="2863425" y="202663"/>
            <a:ext cx="386656" cy="586360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6896838" y="4807241"/>
            <a:ext cx="376730" cy="382673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571588" y="4504700"/>
            <a:ext cx="1035575" cy="687615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93575" y="1362525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3300763" y="4708738"/>
            <a:ext cx="252200" cy="279550"/>
            <a:chOff x="4295963" y="4660625"/>
            <a:chExt cx="252200" cy="279550"/>
          </a:xfrm>
        </p:grpSpPr>
        <p:sp>
          <p:nvSpPr>
            <p:cNvPr id="49" name="Google Shape;49;p2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1300" y="3421700"/>
            <a:ext cx="23814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770150" y="1253625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/>
          <p:nvPr/>
        </p:nvSpPr>
        <p:spPr>
          <a:xfrm>
            <a:off x="5487927" y="-193969"/>
            <a:ext cx="876530" cy="92850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>
            <a:off x="6843207" y="4271795"/>
            <a:ext cx="1573481" cy="928493"/>
            <a:chOff x="7926850" y="4421175"/>
            <a:chExt cx="1320588" cy="779330"/>
          </a:xfrm>
        </p:grpSpPr>
        <p:sp>
          <p:nvSpPr>
            <p:cNvPr id="58" name="Google Shape;58;p3"/>
            <p:cNvSpPr/>
            <p:nvPr/>
          </p:nvSpPr>
          <p:spPr>
            <a:xfrm>
              <a:off x="8468093" y="4914954"/>
              <a:ext cx="253371" cy="257368"/>
            </a:xfrm>
            <a:custGeom>
              <a:avLst/>
              <a:gdLst/>
              <a:ahLst/>
              <a:cxnLst/>
              <a:rect l="l" t="t" r="r" b="b"/>
              <a:pathLst>
                <a:path w="9572" h="9723" extrusionOk="0">
                  <a:moveTo>
                    <a:pt x="4285" y="0"/>
                  </a:moveTo>
                  <a:cubicBezTo>
                    <a:pt x="4163" y="31"/>
                    <a:pt x="4072" y="31"/>
                    <a:pt x="3950" y="31"/>
                  </a:cubicBezTo>
                  <a:lnTo>
                    <a:pt x="3798" y="91"/>
                  </a:lnTo>
                  <a:cubicBezTo>
                    <a:pt x="3677" y="91"/>
                    <a:pt x="3586" y="122"/>
                    <a:pt x="3495" y="152"/>
                  </a:cubicBezTo>
                  <a:cubicBezTo>
                    <a:pt x="3312" y="213"/>
                    <a:pt x="3130" y="274"/>
                    <a:pt x="2948" y="365"/>
                  </a:cubicBezTo>
                  <a:cubicBezTo>
                    <a:pt x="2674" y="486"/>
                    <a:pt x="2431" y="608"/>
                    <a:pt x="2219" y="790"/>
                  </a:cubicBezTo>
                  <a:cubicBezTo>
                    <a:pt x="2036" y="942"/>
                    <a:pt x="1854" y="1125"/>
                    <a:pt x="1702" y="1337"/>
                  </a:cubicBezTo>
                  <a:cubicBezTo>
                    <a:pt x="1550" y="1519"/>
                    <a:pt x="1429" y="1763"/>
                    <a:pt x="1307" y="1975"/>
                  </a:cubicBezTo>
                  <a:cubicBezTo>
                    <a:pt x="1185" y="2279"/>
                    <a:pt x="1064" y="2613"/>
                    <a:pt x="973" y="2917"/>
                  </a:cubicBezTo>
                  <a:cubicBezTo>
                    <a:pt x="942" y="3039"/>
                    <a:pt x="912" y="3130"/>
                    <a:pt x="851" y="3221"/>
                  </a:cubicBezTo>
                  <a:cubicBezTo>
                    <a:pt x="699" y="3677"/>
                    <a:pt x="578" y="4132"/>
                    <a:pt x="426" y="4619"/>
                  </a:cubicBezTo>
                  <a:cubicBezTo>
                    <a:pt x="335" y="5013"/>
                    <a:pt x="213" y="5469"/>
                    <a:pt x="122" y="5925"/>
                  </a:cubicBezTo>
                  <a:lnTo>
                    <a:pt x="92" y="6077"/>
                  </a:lnTo>
                  <a:cubicBezTo>
                    <a:pt x="61" y="6198"/>
                    <a:pt x="31" y="6350"/>
                    <a:pt x="31" y="6472"/>
                  </a:cubicBezTo>
                  <a:cubicBezTo>
                    <a:pt x="1" y="6624"/>
                    <a:pt x="1" y="6745"/>
                    <a:pt x="1" y="6897"/>
                  </a:cubicBezTo>
                  <a:cubicBezTo>
                    <a:pt x="1" y="6988"/>
                    <a:pt x="1" y="7110"/>
                    <a:pt x="31" y="7201"/>
                  </a:cubicBezTo>
                  <a:cubicBezTo>
                    <a:pt x="61" y="7353"/>
                    <a:pt x="92" y="7505"/>
                    <a:pt x="122" y="7657"/>
                  </a:cubicBezTo>
                  <a:cubicBezTo>
                    <a:pt x="152" y="7748"/>
                    <a:pt x="183" y="7839"/>
                    <a:pt x="244" y="7930"/>
                  </a:cubicBezTo>
                  <a:lnTo>
                    <a:pt x="244" y="7961"/>
                  </a:lnTo>
                  <a:cubicBezTo>
                    <a:pt x="274" y="8082"/>
                    <a:pt x="365" y="8234"/>
                    <a:pt x="456" y="8325"/>
                  </a:cubicBezTo>
                  <a:cubicBezTo>
                    <a:pt x="547" y="8447"/>
                    <a:pt x="639" y="8568"/>
                    <a:pt x="760" y="8659"/>
                  </a:cubicBezTo>
                  <a:cubicBezTo>
                    <a:pt x="912" y="8811"/>
                    <a:pt x="1064" y="8933"/>
                    <a:pt x="1277" y="9054"/>
                  </a:cubicBezTo>
                  <a:cubicBezTo>
                    <a:pt x="1489" y="9206"/>
                    <a:pt x="1732" y="9328"/>
                    <a:pt x="1975" y="9419"/>
                  </a:cubicBezTo>
                  <a:cubicBezTo>
                    <a:pt x="2188" y="9480"/>
                    <a:pt x="2401" y="9541"/>
                    <a:pt x="2644" y="9601"/>
                  </a:cubicBezTo>
                  <a:cubicBezTo>
                    <a:pt x="2887" y="9632"/>
                    <a:pt x="3130" y="9632"/>
                    <a:pt x="3312" y="9662"/>
                  </a:cubicBezTo>
                  <a:cubicBezTo>
                    <a:pt x="3555" y="9692"/>
                    <a:pt x="3829" y="9723"/>
                    <a:pt x="4102" y="9723"/>
                  </a:cubicBezTo>
                  <a:lnTo>
                    <a:pt x="4771" y="9723"/>
                  </a:lnTo>
                  <a:cubicBezTo>
                    <a:pt x="4923" y="9723"/>
                    <a:pt x="5105" y="9692"/>
                    <a:pt x="5257" y="9692"/>
                  </a:cubicBezTo>
                  <a:cubicBezTo>
                    <a:pt x="5409" y="9662"/>
                    <a:pt x="5591" y="9632"/>
                    <a:pt x="5743" y="9601"/>
                  </a:cubicBezTo>
                  <a:lnTo>
                    <a:pt x="5895" y="9571"/>
                  </a:lnTo>
                  <a:lnTo>
                    <a:pt x="6229" y="9510"/>
                  </a:lnTo>
                  <a:lnTo>
                    <a:pt x="6563" y="9449"/>
                  </a:lnTo>
                  <a:cubicBezTo>
                    <a:pt x="6685" y="9419"/>
                    <a:pt x="6806" y="9389"/>
                    <a:pt x="6989" y="9358"/>
                  </a:cubicBezTo>
                  <a:lnTo>
                    <a:pt x="7232" y="9297"/>
                  </a:lnTo>
                  <a:lnTo>
                    <a:pt x="7292" y="9297"/>
                  </a:lnTo>
                  <a:lnTo>
                    <a:pt x="7444" y="9267"/>
                  </a:lnTo>
                  <a:cubicBezTo>
                    <a:pt x="7839" y="9176"/>
                    <a:pt x="8174" y="9024"/>
                    <a:pt x="8508" y="8811"/>
                  </a:cubicBezTo>
                  <a:cubicBezTo>
                    <a:pt x="8690" y="8690"/>
                    <a:pt x="8842" y="8508"/>
                    <a:pt x="8994" y="8325"/>
                  </a:cubicBezTo>
                  <a:cubicBezTo>
                    <a:pt x="9085" y="8173"/>
                    <a:pt x="9207" y="7991"/>
                    <a:pt x="9298" y="7809"/>
                  </a:cubicBezTo>
                  <a:cubicBezTo>
                    <a:pt x="9450" y="7626"/>
                    <a:pt x="9541" y="7383"/>
                    <a:pt x="9541" y="7140"/>
                  </a:cubicBezTo>
                  <a:cubicBezTo>
                    <a:pt x="9571" y="6958"/>
                    <a:pt x="9541" y="6806"/>
                    <a:pt x="9510" y="6654"/>
                  </a:cubicBezTo>
                  <a:lnTo>
                    <a:pt x="9510" y="6563"/>
                  </a:lnTo>
                  <a:cubicBezTo>
                    <a:pt x="9480" y="6441"/>
                    <a:pt x="9450" y="6320"/>
                    <a:pt x="9419" y="6198"/>
                  </a:cubicBezTo>
                  <a:cubicBezTo>
                    <a:pt x="9328" y="5955"/>
                    <a:pt x="9237" y="5712"/>
                    <a:pt x="9146" y="5439"/>
                  </a:cubicBezTo>
                  <a:cubicBezTo>
                    <a:pt x="9085" y="5257"/>
                    <a:pt x="8994" y="5105"/>
                    <a:pt x="8933" y="4922"/>
                  </a:cubicBezTo>
                  <a:cubicBezTo>
                    <a:pt x="8903" y="4862"/>
                    <a:pt x="8872" y="4801"/>
                    <a:pt x="8842" y="4710"/>
                  </a:cubicBezTo>
                  <a:cubicBezTo>
                    <a:pt x="8781" y="4619"/>
                    <a:pt x="8720" y="4527"/>
                    <a:pt x="8629" y="4467"/>
                  </a:cubicBezTo>
                  <a:cubicBezTo>
                    <a:pt x="8508" y="4041"/>
                    <a:pt x="8325" y="3646"/>
                    <a:pt x="8143" y="3282"/>
                  </a:cubicBezTo>
                  <a:cubicBezTo>
                    <a:pt x="8022" y="3039"/>
                    <a:pt x="7900" y="2796"/>
                    <a:pt x="7718" y="2552"/>
                  </a:cubicBezTo>
                  <a:lnTo>
                    <a:pt x="7657" y="2431"/>
                  </a:lnTo>
                  <a:cubicBezTo>
                    <a:pt x="7566" y="2279"/>
                    <a:pt x="7475" y="2097"/>
                    <a:pt x="7353" y="1945"/>
                  </a:cubicBezTo>
                  <a:cubicBezTo>
                    <a:pt x="7232" y="1793"/>
                    <a:pt x="7080" y="1611"/>
                    <a:pt x="6958" y="1459"/>
                  </a:cubicBezTo>
                  <a:lnTo>
                    <a:pt x="6928" y="1428"/>
                  </a:lnTo>
                  <a:cubicBezTo>
                    <a:pt x="6776" y="1246"/>
                    <a:pt x="6594" y="1064"/>
                    <a:pt x="6442" y="912"/>
                  </a:cubicBezTo>
                  <a:cubicBezTo>
                    <a:pt x="6229" y="730"/>
                    <a:pt x="6016" y="578"/>
                    <a:pt x="5804" y="456"/>
                  </a:cubicBezTo>
                  <a:cubicBezTo>
                    <a:pt x="5621" y="365"/>
                    <a:pt x="5439" y="274"/>
                    <a:pt x="5226" y="213"/>
                  </a:cubicBezTo>
                  <a:cubicBezTo>
                    <a:pt x="4923" y="91"/>
                    <a:pt x="4619" y="0"/>
                    <a:pt x="4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249351" y="4711487"/>
              <a:ext cx="696479" cy="462457"/>
            </a:xfrm>
            <a:custGeom>
              <a:avLst/>
              <a:gdLst/>
              <a:ahLst/>
              <a:cxnLst/>
              <a:rect l="l" t="t" r="r" b="b"/>
              <a:pathLst>
                <a:path w="26312" h="17471" extrusionOk="0">
                  <a:moveTo>
                    <a:pt x="11424" y="0"/>
                  </a:moveTo>
                  <a:cubicBezTo>
                    <a:pt x="10969" y="0"/>
                    <a:pt x="10483" y="31"/>
                    <a:pt x="10027" y="92"/>
                  </a:cubicBezTo>
                  <a:cubicBezTo>
                    <a:pt x="9662" y="122"/>
                    <a:pt x="9328" y="183"/>
                    <a:pt x="8994" y="274"/>
                  </a:cubicBezTo>
                  <a:cubicBezTo>
                    <a:pt x="8811" y="304"/>
                    <a:pt x="8660" y="365"/>
                    <a:pt x="8508" y="395"/>
                  </a:cubicBezTo>
                  <a:cubicBezTo>
                    <a:pt x="8113" y="517"/>
                    <a:pt x="7687" y="699"/>
                    <a:pt x="7171" y="912"/>
                  </a:cubicBezTo>
                  <a:cubicBezTo>
                    <a:pt x="6290" y="1277"/>
                    <a:pt x="5439" y="1763"/>
                    <a:pt x="4710" y="2431"/>
                  </a:cubicBezTo>
                  <a:cubicBezTo>
                    <a:pt x="4345" y="2765"/>
                    <a:pt x="3981" y="3130"/>
                    <a:pt x="3646" y="3495"/>
                  </a:cubicBezTo>
                  <a:cubicBezTo>
                    <a:pt x="3464" y="3707"/>
                    <a:pt x="3312" y="3889"/>
                    <a:pt x="3191" y="4041"/>
                  </a:cubicBezTo>
                  <a:lnTo>
                    <a:pt x="3160" y="4102"/>
                  </a:lnTo>
                  <a:cubicBezTo>
                    <a:pt x="3039" y="4254"/>
                    <a:pt x="2917" y="4406"/>
                    <a:pt x="2796" y="4588"/>
                  </a:cubicBezTo>
                  <a:cubicBezTo>
                    <a:pt x="2522" y="5044"/>
                    <a:pt x="2279" y="5500"/>
                    <a:pt x="2036" y="5956"/>
                  </a:cubicBezTo>
                  <a:cubicBezTo>
                    <a:pt x="1854" y="6350"/>
                    <a:pt x="1671" y="6776"/>
                    <a:pt x="1520" y="7201"/>
                  </a:cubicBezTo>
                  <a:cubicBezTo>
                    <a:pt x="1428" y="7444"/>
                    <a:pt x="1337" y="7687"/>
                    <a:pt x="1277" y="7961"/>
                  </a:cubicBezTo>
                  <a:lnTo>
                    <a:pt x="1277" y="7991"/>
                  </a:lnTo>
                  <a:lnTo>
                    <a:pt x="1246" y="8113"/>
                  </a:lnTo>
                  <a:cubicBezTo>
                    <a:pt x="1185" y="8265"/>
                    <a:pt x="1125" y="8477"/>
                    <a:pt x="1094" y="8660"/>
                  </a:cubicBezTo>
                  <a:cubicBezTo>
                    <a:pt x="1033" y="8903"/>
                    <a:pt x="973" y="9176"/>
                    <a:pt x="882" y="9450"/>
                  </a:cubicBezTo>
                  <a:cubicBezTo>
                    <a:pt x="851" y="9601"/>
                    <a:pt x="790" y="9814"/>
                    <a:pt x="760" y="9996"/>
                  </a:cubicBezTo>
                  <a:cubicBezTo>
                    <a:pt x="730" y="10027"/>
                    <a:pt x="699" y="10088"/>
                    <a:pt x="699" y="10148"/>
                  </a:cubicBezTo>
                  <a:cubicBezTo>
                    <a:pt x="669" y="10300"/>
                    <a:pt x="638" y="10422"/>
                    <a:pt x="608" y="10634"/>
                  </a:cubicBezTo>
                  <a:cubicBezTo>
                    <a:pt x="547" y="10847"/>
                    <a:pt x="517" y="11090"/>
                    <a:pt x="487" y="11333"/>
                  </a:cubicBezTo>
                  <a:cubicBezTo>
                    <a:pt x="456" y="11485"/>
                    <a:pt x="426" y="11637"/>
                    <a:pt x="395" y="11789"/>
                  </a:cubicBezTo>
                  <a:cubicBezTo>
                    <a:pt x="335" y="12093"/>
                    <a:pt x="304" y="12397"/>
                    <a:pt x="274" y="12670"/>
                  </a:cubicBezTo>
                  <a:cubicBezTo>
                    <a:pt x="244" y="12913"/>
                    <a:pt x="183" y="13156"/>
                    <a:pt x="152" y="13339"/>
                  </a:cubicBezTo>
                  <a:cubicBezTo>
                    <a:pt x="152" y="13521"/>
                    <a:pt x="92" y="13764"/>
                    <a:pt x="92" y="13885"/>
                  </a:cubicBezTo>
                  <a:cubicBezTo>
                    <a:pt x="92" y="14007"/>
                    <a:pt x="61" y="14128"/>
                    <a:pt x="61" y="14250"/>
                  </a:cubicBezTo>
                  <a:lnTo>
                    <a:pt x="61" y="14432"/>
                  </a:lnTo>
                  <a:lnTo>
                    <a:pt x="61" y="14523"/>
                  </a:lnTo>
                  <a:cubicBezTo>
                    <a:pt x="31" y="14706"/>
                    <a:pt x="31" y="14858"/>
                    <a:pt x="31" y="15010"/>
                  </a:cubicBezTo>
                  <a:cubicBezTo>
                    <a:pt x="0" y="15253"/>
                    <a:pt x="0" y="15526"/>
                    <a:pt x="31" y="15769"/>
                  </a:cubicBezTo>
                  <a:cubicBezTo>
                    <a:pt x="92" y="15891"/>
                    <a:pt x="122" y="16043"/>
                    <a:pt x="183" y="16164"/>
                  </a:cubicBezTo>
                  <a:cubicBezTo>
                    <a:pt x="244" y="16286"/>
                    <a:pt x="304" y="16407"/>
                    <a:pt x="365" y="16498"/>
                  </a:cubicBezTo>
                  <a:lnTo>
                    <a:pt x="395" y="16559"/>
                  </a:lnTo>
                  <a:cubicBezTo>
                    <a:pt x="426" y="16650"/>
                    <a:pt x="487" y="16741"/>
                    <a:pt x="578" y="16802"/>
                  </a:cubicBezTo>
                  <a:cubicBezTo>
                    <a:pt x="638" y="16893"/>
                    <a:pt x="699" y="16954"/>
                    <a:pt x="790" y="17045"/>
                  </a:cubicBezTo>
                  <a:cubicBezTo>
                    <a:pt x="882" y="17106"/>
                    <a:pt x="973" y="17167"/>
                    <a:pt x="1064" y="17228"/>
                  </a:cubicBezTo>
                  <a:cubicBezTo>
                    <a:pt x="1185" y="17288"/>
                    <a:pt x="1307" y="17349"/>
                    <a:pt x="1459" y="17379"/>
                  </a:cubicBezTo>
                  <a:lnTo>
                    <a:pt x="1489" y="17379"/>
                  </a:lnTo>
                  <a:cubicBezTo>
                    <a:pt x="1580" y="17410"/>
                    <a:pt x="1671" y="17410"/>
                    <a:pt x="1763" y="17440"/>
                  </a:cubicBezTo>
                  <a:cubicBezTo>
                    <a:pt x="2036" y="17471"/>
                    <a:pt x="2279" y="17471"/>
                    <a:pt x="2522" y="17471"/>
                  </a:cubicBezTo>
                  <a:cubicBezTo>
                    <a:pt x="2644" y="17440"/>
                    <a:pt x="2765" y="17440"/>
                    <a:pt x="2856" y="17410"/>
                  </a:cubicBezTo>
                  <a:lnTo>
                    <a:pt x="2948" y="17410"/>
                  </a:lnTo>
                  <a:lnTo>
                    <a:pt x="3130" y="17379"/>
                  </a:lnTo>
                  <a:cubicBezTo>
                    <a:pt x="3191" y="17349"/>
                    <a:pt x="3251" y="17349"/>
                    <a:pt x="3312" y="17319"/>
                  </a:cubicBezTo>
                  <a:cubicBezTo>
                    <a:pt x="3494" y="17258"/>
                    <a:pt x="3707" y="17197"/>
                    <a:pt x="3889" y="17106"/>
                  </a:cubicBezTo>
                  <a:lnTo>
                    <a:pt x="3920" y="17106"/>
                  </a:lnTo>
                  <a:cubicBezTo>
                    <a:pt x="4133" y="17015"/>
                    <a:pt x="4345" y="16863"/>
                    <a:pt x="4527" y="16711"/>
                  </a:cubicBezTo>
                  <a:lnTo>
                    <a:pt x="4588" y="16681"/>
                  </a:lnTo>
                  <a:cubicBezTo>
                    <a:pt x="4679" y="16589"/>
                    <a:pt x="4771" y="16529"/>
                    <a:pt x="4831" y="16407"/>
                  </a:cubicBezTo>
                  <a:cubicBezTo>
                    <a:pt x="4922" y="16316"/>
                    <a:pt x="4983" y="16195"/>
                    <a:pt x="5044" y="16073"/>
                  </a:cubicBezTo>
                  <a:cubicBezTo>
                    <a:pt x="5166" y="15830"/>
                    <a:pt x="5226" y="15587"/>
                    <a:pt x="5257" y="15313"/>
                  </a:cubicBezTo>
                  <a:lnTo>
                    <a:pt x="5257" y="15253"/>
                  </a:lnTo>
                  <a:cubicBezTo>
                    <a:pt x="5317" y="14918"/>
                    <a:pt x="5378" y="14554"/>
                    <a:pt x="5439" y="14220"/>
                  </a:cubicBezTo>
                  <a:cubicBezTo>
                    <a:pt x="5500" y="13855"/>
                    <a:pt x="5591" y="13460"/>
                    <a:pt x="5712" y="12974"/>
                  </a:cubicBezTo>
                  <a:cubicBezTo>
                    <a:pt x="5773" y="12761"/>
                    <a:pt x="5804" y="12579"/>
                    <a:pt x="5864" y="12366"/>
                  </a:cubicBezTo>
                  <a:cubicBezTo>
                    <a:pt x="5895" y="12154"/>
                    <a:pt x="5925" y="11941"/>
                    <a:pt x="5986" y="11728"/>
                  </a:cubicBezTo>
                  <a:cubicBezTo>
                    <a:pt x="6138" y="11273"/>
                    <a:pt x="6290" y="10817"/>
                    <a:pt x="6442" y="10391"/>
                  </a:cubicBezTo>
                  <a:cubicBezTo>
                    <a:pt x="6472" y="10300"/>
                    <a:pt x="6502" y="10270"/>
                    <a:pt x="6533" y="10118"/>
                  </a:cubicBezTo>
                  <a:cubicBezTo>
                    <a:pt x="6594" y="9966"/>
                    <a:pt x="6654" y="9814"/>
                    <a:pt x="6715" y="9662"/>
                  </a:cubicBezTo>
                  <a:cubicBezTo>
                    <a:pt x="6806" y="9450"/>
                    <a:pt x="6897" y="9237"/>
                    <a:pt x="7019" y="9055"/>
                  </a:cubicBezTo>
                  <a:cubicBezTo>
                    <a:pt x="7171" y="8812"/>
                    <a:pt x="7353" y="8568"/>
                    <a:pt x="7505" y="8356"/>
                  </a:cubicBezTo>
                  <a:cubicBezTo>
                    <a:pt x="7657" y="8113"/>
                    <a:pt x="7839" y="7900"/>
                    <a:pt x="8052" y="7718"/>
                  </a:cubicBezTo>
                  <a:cubicBezTo>
                    <a:pt x="8477" y="7323"/>
                    <a:pt x="8933" y="6989"/>
                    <a:pt x="9449" y="6715"/>
                  </a:cubicBezTo>
                  <a:cubicBezTo>
                    <a:pt x="9723" y="6533"/>
                    <a:pt x="9966" y="6411"/>
                    <a:pt x="10239" y="6290"/>
                  </a:cubicBezTo>
                  <a:cubicBezTo>
                    <a:pt x="10513" y="6168"/>
                    <a:pt x="10786" y="6077"/>
                    <a:pt x="11090" y="6016"/>
                  </a:cubicBezTo>
                  <a:cubicBezTo>
                    <a:pt x="11394" y="5956"/>
                    <a:pt x="11698" y="5956"/>
                    <a:pt x="12002" y="5956"/>
                  </a:cubicBezTo>
                  <a:cubicBezTo>
                    <a:pt x="12488" y="5986"/>
                    <a:pt x="12944" y="6077"/>
                    <a:pt x="13399" y="6199"/>
                  </a:cubicBezTo>
                  <a:cubicBezTo>
                    <a:pt x="13673" y="6290"/>
                    <a:pt x="13916" y="6381"/>
                    <a:pt x="14159" y="6502"/>
                  </a:cubicBezTo>
                  <a:cubicBezTo>
                    <a:pt x="14432" y="6624"/>
                    <a:pt x="14675" y="6745"/>
                    <a:pt x="14918" y="6897"/>
                  </a:cubicBezTo>
                  <a:lnTo>
                    <a:pt x="15161" y="7049"/>
                  </a:lnTo>
                  <a:cubicBezTo>
                    <a:pt x="15313" y="7140"/>
                    <a:pt x="15465" y="7232"/>
                    <a:pt x="15617" y="7323"/>
                  </a:cubicBezTo>
                  <a:cubicBezTo>
                    <a:pt x="15799" y="7444"/>
                    <a:pt x="15982" y="7566"/>
                    <a:pt x="16164" y="7687"/>
                  </a:cubicBezTo>
                  <a:cubicBezTo>
                    <a:pt x="16346" y="7839"/>
                    <a:pt x="16498" y="7961"/>
                    <a:pt x="16650" y="8143"/>
                  </a:cubicBezTo>
                  <a:cubicBezTo>
                    <a:pt x="16863" y="8356"/>
                    <a:pt x="17076" y="8599"/>
                    <a:pt x="17288" y="8812"/>
                  </a:cubicBezTo>
                  <a:lnTo>
                    <a:pt x="17349" y="8903"/>
                  </a:lnTo>
                  <a:cubicBezTo>
                    <a:pt x="17622" y="9206"/>
                    <a:pt x="17866" y="9510"/>
                    <a:pt x="18109" y="9784"/>
                  </a:cubicBezTo>
                  <a:cubicBezTo>
                    <a:pt x="18321" y="10057"/>
                    <a:pt x="18564" y="10422"/>
                    <a:pt x="18777" y="10726"/>
                  </a:cubicBezTo>
                  <a:cubicBezTo>
                    <a:pt x="19020" y="11060"/>
                    <a:pt x="19202" y="11303"/>
                    <a:pt x="19324" y="11607"/>
                  </a:cubicBezTo>
                  <a:cubicBezTo>
                    <a:pt x="19476" y="11880"/>
                    <a:pt x="19597" y="12184"/>
                    <a:pt x="19719" y="12397"/>
                  </a:cubicBezTo>
                  <a:lnTo>
                    <a:pt x="19749" y="12488"/>
                  </a:lnTo>
                  <a:cubicBezTo>
                    <a:pt x="19871" y="12731"/>
                    <a:pt x="19992" y="13004"/>
                    <a:pt x="20114" y="13278"/>
                  </a:cubicBezTo>
                  <a:cubicBezTo>
                    <a:pt x="20144" y="13369"/>
                    <a:pt x="20175" y="13430"/>
                    <a:pt x="20205" y="13521"/>
                  </a:cubicBezTo>
                  <a:cubicBezTo>
                    <a:pt x="20144" y="13612"/>
                    <a:pt x="20144" y="13734"/>
                    <a:pt x="20144" y="13855"/>
                  </a:cubicBezTo>
                  <a:cubicBezTo>
                    <a:pt x="20175" y="13916"/>
                    <a:pt x="20175" y="13977"/>
                    <a:pt x="20175" y="14007"/>
                  </a:cubicBezTo>
                  <a:lnTo>
                    <a:pt x="20266" y="14280"/>
                  </a:lnTo>
                  <a:cubicBezTo>
                    <a:pt x="20266" y="14372"/>
                    <a:pt x="20296" y="14432"/>
                    <a:pt x="20296" y="14523"/>
                  </a:cubicBezTo>
                  <a:cubicBezTo>
                    <a:pt x="20387" y="15131"/>
                    <a:pt x="20661" y="15708"/>
                    <a:pt x="21025" y="16225"/>
                  </a:cubicBezTo>
                  <a:cubicBezTo>
                    <a:pt x="21177" y="16407"/>
                    <a:pt x="21329" y="16559"/>
                    <a:pt x="21511" y="16681"/>
                  </a:cubicBezTo>
                  <a:cubicBezTo>
                    <a:pt x="21663" y="16802"/>
                    <a:pt x="21846" y="16893"/>
                    <a:pt x="22058" y="16924"/>
                  </a:cubicBezTo>
                  <a:cubicBezTo>
                    <a:pt x="22119" y="16939"/>
                    <a:pt x="22187" y="16946"/>
                    <a:pt x="22260" y="16946"/>
                  </a:cubicBezTo>
                  <a:cubicBezTo>
                    <a:pt x="22332" y="16946"/>
                    <a:pt x="22408" y="16939"/>
                    <a:pt x="22484" y="16924"/>
                  </a:cubicBezTo>
                  <a:lnTo>
                    <a:pt x="22848" y="16833"/>
                  </a:lnTo>
                  <a:cubicBezTo>
                    <a:pt x="22970" y="16802"/>
                    <a:pt x="23091" y="16772"/>
                    <a:pt x="23182" y="16741"/>
                  </a:cubicBezTo>
                  <a:cubicBezTo>
                    <a:pt x="23638" y="16620"/>
                    <a:pt x="24033" y="16438"/>
                    <a:pt x="24428" y="16195"/>
                  </a:cubicBezTo>
                  <a:lnTo>
                    <a:pt x="24428" y="16195"/>
                  </a:lnTo>
                  <a:lnTo>
                    <a:pt x="24398" y="16225"/>
                  </a:lnTo>
                  <a:lnTo>
                    <a:pt x="24489" y="16164"/>
                  </a:lnTo>
                  <a:cubicBezTo>
                    <a:pt x="24702" y="16073"/>
                    <a:pt x="24884" y="15951"/>
                    <a:pt x="25097" y="15800"/>
                  </a:cubicBezTo>
                  <a:cubicBezTo>
                    <a:pt x="25279" y="15648"/>
                    <a:pt x="25431" y="15496"/>
                    <a:pt x="25583" y="15344"/>
                  </a:cubicBezTo>
                  <a:cubicBezTo>
                    <a:pt x="25644" y="15253"/>
                    <a:pt x="25704" y="15162"/>
                    <a:pt x="25765" y="15070"/>
                  </a:cubicBezTo>
                  <a:cubicBezTo>
                    <a:pt x="25856" y="14949"/>
                    <a:pt x="25917" y="14797"/>
                    <a:pt x="26008" y="14675"/>
                  </a:cubicBezTo>
                  <a:cubicBezTo>
                    <a:pt x="26099" y="14432"/>
                    <a:pt x="26190" y="14189"/>
                    <a:pt x="26221" y="13946"/>
                  </a:cubicBezTo>
                  <a:cubicBezTo>
                    <a:pt x="26282" y="13673"/>
                    <a:pt x="26312" y="13399"/>
                    <a:pt x="26312" y="13156"/>
                  </a:cubicBezTo>
                  <a:cubicBezTo>
                    <a:pt x="26312" y="12944"/>
                    <a:pt x="26282" y="12731"/>
                    <a:pt x="26251" y="12518"/>
                  </a:cubicBezTo>
                  <a:cubicBezTo>
                    <a:pt x="26190" y="12245"/>
                    <a:pt x="26130" y="12002"/>
                    <a:pt x="26038" y="11759"/>
                  </a:cubicBezTo>
                  <a:cubicBezTo>
                    <a:pt x="25947" y="11576"/>
                    <a:pt x="25856" y="11364"/>
                    <a:pt x="25765" y="11181"/>
                  </a:cubicBezTo>
                  <a:cubicBezTo>
                    <a:pt x="25583" y="10756"/>
                    <a:pt x="25340" y="10331"/>
                    <a:pt x="25157" y="9966"/>
                  </a:cubicBezTo>
                  <a:cubicBezTo>
                    <a:pt x="24884" y="9480"/>
                    <a:pt x="24610" y="8994"/>
                    <a:pt x="24367" y="8629"/>
                  </a:cubicBezTo>
                  <a:cubicBezTo>
                    <a:pt x="24124" y="8234"/>
                    <a:pt x="23881" y="7870"/>
                    <a:pt x="23577" y="7475"/>
                  </a:cubicBezTo>
                  <a:cubicBezTo>
                    <a:pt x="23274" y="7080"/>
                    <a:pt x="22970" y="6685"/>
                    <a:pt x="22696" y="6411"/>
                  </a:cubicBezTo>
                  <a:lnTo>
                    <a:pt x="22544" y="6229"/>
                  </a:lnTo>
                  <a:lnTo>
                    <a:pt x="22210" y="5834"/>
                  </a:lnTo>
                  <a:cubicBezTo>
                    <a:pt x="22058" y="5682"/>
                    <a:pt x="21906" y="5530"/>
                    <a:pt x="21755" y="5378"/>
                  </a:cubicBezTo>
                  <a:lnTo>
                    <a:pt x="21603" y="5226"/>
                  </a:lnTo>
                  <a:cubicBezTo>
                    <a:pt x="21238" y="4862"/>
                    <a:pt x="20904" y="4558"/>
                    <a:pt x="20539" y="4254"/>
                  </a:cubicBezTo>
                  <a:lnTo>
                    <a:pt x="19871" y="3707"/>
                  </a:lnTo>
                  <a:lnTo>
                    <a:pt x="19445" y="3373"/>
                  </a:lnTo>
                  <a:cubicBezTo>
                    <a:pt x="19111" y="3100"/>
                    <a:pt x="18716" y="2765"/>
                    <a:pt x="18321" y="2492"/>
                  </a:cubicBezTo>
                  <a:cubicBezTo>
                    <a:pt x="17896" y="2158"/>
                    <a:pt x="17471" y="1884"/>
                    <a:pt x="17045" y="1641"/>
                  </a:cubicBezTo>
                  <a:cubicBezTo>
                    <a:pt x="16620" y="1368"/>
                    <a:pt x="16194" y="1125"/>
                    <a:pt x="15739" y="942"/>
                  </a:cubicBezTo>
                  <a:cubicBezTo>
                    <a:pt x="15344" y="730"/>
                    <a:pt x="14918" y="578"/>
                    <a:pt x="14463" y="456"/>
                  </a:cubicBezTo>
                  <a:cubicBezTo>
                    <a:pt x="13977" y="304"/>
                    <a:pt x="13460" y="183"/>
                    <a:pt x="12944" y="122"/>
                  </a:cubicBezTo>
                  <a:cubicBezTo>
                    <a:pt x="12457" y="31"/>
                    <a:pt x="11941" y="0"/>
                    <a:pt x="11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926850" y="4421175"/>
              <a:ext cx="1320588" cy="779330"/>
            </a:xfrm>
            <a:custGeom>
              <a:avLst/>
              <a:gdLst/>
              <a:ahLst/>
              <a:cxnLst/>
              <a:rect l="l" t="t" r="r" b="b"/>
              <a:pathLst>
                <a:path w="49890" h="29442" extrusionOk="0">
                  <a:moveTo>
                    <a:pt x="20357" y="0"/>
                  </a:moveTo>
                  <a:cubicBezTo>
                    <a:pt x="20114" y="0"/>
                    <a:pt x="19871" y="31"/>
                    <a:pt x="19659" y="31"/>
                  </a:cubicBezTo>
                  <a:cubicBezTo>
                    <a:pt x="19385" y="31"/>
                    <a:pt x="19142" y="61"/>
                    <a:pt x="18899" y="91"/>
                  </a:cubicBezTo>
                  <a:cubicBezTo>
                    <a:pt x="18565" y="152"/>
                    <a:pt x="18261" y="213"/>
                    <a:pt x="17927" y="304"/>
                  </a:cubicBezTo>
                  <a:cubicBezTo>
                    <a:pt x="17714" y="365"/>
                    <a:pt x="17471" y="426"/>
                    <a:pt x="17198" y="486"/>
                  </a:cubicBezTo>
                  <a:cubicBezTo>
                    <a:pt x="16833" y="608"/>
                    <a:pt x="16438" y="760"/>
                    <a:pt x="16073" y="912"/>
                  </a:cubicBezTo>
                  <a:lnTo>
                    <a:pt x="15830" y="1003"/>
                  </a:lnTo>
                  <a:cubicBezTo>
                    <a:pt x="15375" y="1185"/>
                    <a:pt x="14949" y="1398"/>
                    <a:pt x="14524" y="1611"/>
                  </a:cubicBezTo>
                  <a:lnTo>
                    <a:pt x="14494" y="1611"/>
                  </a:lnTo>
                  <a:cubicBezTo>
                    <a:pt x="14038" y="1823"/>
                    <a:pt x="13552" y="2097"/>
                    <a:pt x="13035" y="2401"/>
                  </a:cubicBezTo>
                  <a:cubicBezTo>
                    <a:pt x="12154" y="2917"/>
                    <a:pt x="11334" y="3464"/>
                    <a:pt x="10544" y="4102"/>
                  </a:cubicBezTo>
                  <a:lnTo>
                    <a:pt x="10210" y="4345"/>
                  </a:lnTo>
                  <a:cubicBezTo>
                    <a:pt x="9936" y="4558"/>
                    <a:pt x="9632" y="4770"/>
                    <a:pt x="9359" y="5013"/>
                  </a:cubicBezTo>
                  <a:cubicBezTo>
                    <a:pt x="8933" y="5348"/>
                    <a:pt x="8508" y="5743"/>
                    <a:pt x="8113" y="6138"/>
                  </a:cubicBezTo>
                  <a:lnTo>
                    <a:pt x="8022" y="6229"/>
                  </a:lnTo>
                  <a:lnTo>
                    <a:pt x="7627" y="6654"/>
                  </a:lnTo>
                  <a:lnTo>
                    <a:pt x="7566" y="6715"/>
                  </a:lnTo>
                  <a:cubicBezTo>
                    <a:pt x="7414" y="6867"/>
                    <a:pt x="7262" y="7019"/>
                    <a:pt x="7141" y="7171"/>
                  </a:cubicBezTo>
                  <a:lnTo>
                    <a:pt x="6655" y="7748"/>
                  </a:lnTo>
                  <a:lnTo>
                    <a:pt x="6503" y="7930"/>
                  </a:lnTo>
                  <a:cubicBezTo>
                    <a:pt x="6412" y="8052"/>
                    <a:pt x="6290" y="8204"/>
                    <a:pt x="6199" y="8325"/>
                  </a:cubicBezTo>
                  <a:cubicBezTo>
                    <a:pt x="5895" y="8720"/>
                    <a:pt x="5622" y="9115"/>
                    <a:pt x="5379" y="9480"/>
                  </a:cubicBezTo>
                  <a:cubicBezTo>
                    <a:pt x="5227" y="9723"/>
                    <a:pt x="5075" y="9996"/>
                    <a:pt x="4923" y="10239"/>
                  </a:cubicBezTo>
                  <a:cubicBezTo>
                    <a:pt x="4832" y="10391"/>
                    <a:pt x="4771" y="10513"/>
                    <a:pt x="4710" y="10634"/>
                  </a:cubicBezTo>
                  <a:lnTo>
                    <a:pt x="4558" y="10908"/>
                  </a:lnTo>
                  <a:lnTo>
                    <a:pt x="4346" y="11303"/>
                  </a:lnTo>
                  <a:cubicBezTo>
                    <a:pt x="4163" y="11576"/>
                    <a:pt x="4011" y="11880"/>
                    <a:pt x="3860" y="12153"/>
                  </a:cubicBezTo>
                  <a:cubicBezTo>
                    <a:pt x="3677" y="12548"/>
                    <a:pt x="3465" y="12943"/>
                    <a:pt x="3252" y="13490"/>
                  </a:cubicBezTo>
                  <a:cubicBezTo>
                    <a:pt x="3161" y="13673"/>
                    <a:pt x="3070" y="13855"/>
                    <a:pt x="2978" y="14037"/>
                  </a:cubicBezTo>
                  <a:cubicBezTo>
                    <a:pt x="2887" y="14280"/>
                    <a:pt x="2766" y="14554"/>
                    <a:pt x="2644" y="14797"/>
                  </a:cubicBezTo>
                  <a:cubicBezTo>
                    <a:pt x="2462" y="15252"/>
                    <a:pt x="2280" y="15708"/>
                    <a:pt x="2128" y="16225"/>
                  </a:cubicBezTo>
                  <a:cubicBezTo>
                    <a:pt x="1976" y="16620"/>
                    <a:pt x="1824" y="17015"/>
                    <a:pt x="1702" y="17410"/>
                  </a:cubicBezTo>
                  <a:cubicBezTo>
                    <a:pt x="1520" y="17896"/>
                    <a:pt x="1307" y="18473"/>
                    <a:pt x="1125" y="18990"/>
                  </a:cubicBezTo>
                  <a:cubicBezTo>
                    <a:pt x="973" y="19476"/>
                    <a:pt x="821" y="19992"/>
                    <a:pt x="669" y="20569"/>
                  </a:cubicBezTo>
                  <a:cubicBezTo>
                    <a:pt x="609" y="20782"/>
                    <a:pt x="548" y="21025"/>
                    <a:pt x="487" y="21268"/>
                  </a:cubicBezTo>
                  <a:cubicBezTo>
                    <a:pt x="426" y="21451"/>
                    <a:pt x="396" y="21633"/>
                    <a:pt x="366" y="21785"/>
                  </a:cubicBezTo>
                  <a:lnTo>
                    <a:pt x="335" y="21967"/>
                  </a:lnTo>
                  <a:cubicBezTo>
                    <a:pt x="92" y="22939"/>
                    <a:pt x="1" y="23972"/>
                    <a:pt x="62" y="25005"/>
                  </a:cubicBezTo>
                  <a:cubicBezTo>
                    <a:pt x="122" y="25431"/>
                    <a:pt x="183" y="25826"/>
                    <a:pt x="305" y="26251"/>
                  </a:cubicBezTo>
                  <a:cubicBezTo>
                    <a:pt x="366" y="26494"/>
                    <a:pt x="457" y="26768"/>
                    <a:pt x="548" y="27011"/>
                  </a:cubicBezTo>
                  <a:cubicBezTo>
                    <a:pt x="669" y="27284"/>
                    <a:pt x="791" y="27557"/>
                    <a:pt x="973" y="27801"/>
                  </a:cubicBezTo>
                  <a:cubicBezTo>
                    <a:pt x="1186" y="28226"/>
                    <a:pt x="1490" y="28621"/>
                    <a:pt x="1885" y="28925"/>
                  </a:cubicBezTo>
                  <a:cubicBezTo>
                    <a:pt x="2006" y="29046"/>
                    <a:pt x="2158" y="29137"/>
                    <a:pt x="2310" y="29198"/>
                  </a:cubicBezTo>
                  <a:cubicBezTo>
                    <a:pt x="2462" y="29289"/>
                    <a:pt x="2614" y="29320"/>
                    <a:pt x="2766" y="29380"/>
                  </a:cubicBezTo>
                  <a:cubicBezTo>
                    <a:pt x="3039" y="29441"/>
                    <a:pt x="3313" y="29441"/>
                    <a:pt x="3586" y="29441"/>
                  </a:cubicBezTo>
                  <a:cubicBezTo>
                    <a:pt x="3951" y="29441"/>
                    <a:pt x="4285" y="29380"/>
                    <a:pt x="4619" y="29350"/>
                  </a:cubicBezTo>
                  <a:lnTo>
                    <a:pt x="5014" y="29289"/>
                  </a:lnTo>
                  <a:lnTo>
                    <a:pt x="5318" y="29259"/>
                  </a:lnTo>
                  <a:lnTo>
                    <a:pt x="5683" y="29229"/>
                  </a:lnTo>
                  <a:cubicBezTo>
                    <a:pt x="5895" y="29198"/>
                    <a:pt x="6108" y="29168"/>
                    <a:pt x="6351" y="29107"/>
                  </a:cubicBezTo>
                  <a:lnTo>
                    <a:pt x="6442" y="29107"/>
                  </a:lnTo>
                  <a:lnTo>
                    <a:pt x="6503" y="29077"/>
                  </a:lnTo>
                  <a:cubicBezTo>
                    <a:pt x="7019" y="28955"/>
                    <a:pt x="7475" y="28742"/>
                    <a:pt x="7900" y="28469"/>
                  </a:cubicBezTo>
                  <a:cubicBezTo>
                    <a:pt x="8052" y="28378"/>
                    <a:pt x="8174" y="28256"/>
                    <a:pt x="8295" y="28135"/>
                  </a:cubicBezTo>
                  <a:cubicBezTo>
                    <a:pt x="8387" y="28044"/>
                    <a:pt x="8478" y="27892"/>
                    <a:pt x="8569" y="27770"/>
                  </a:cubicBezTo>
                  <a:cubicBezTo>
                    <a:pt x="8690" y="27527"/>
                    <a:pt x="8782" y="27284"/>
                    <a:pt x="8842" y="27041"/>
                  </a:cubicBezTo>
                  <a:lnTo>
                    <a:pt x="8842" y="27011"/>
                  </a:lnTo>
                  <a:cubicBezTo>
                    <a:pt x="8873" y="26889"/>
                    <a:pt x="8933" y="26768"/>
                    <a:pt x="8964" y="26646"/>
                  </a:cubicBezTo>
                  <a:lnTo>
                    <a:pt x="8994" y="26494"/>
                  </a:lnTo>
                  <a:cubicBezTo>
                    <a:pt x="9025" y="26403"/>
                    <a:pt x="9025" y="26342"/>
                    <a:pt x="9055" y="26251"/>
                  </a:cubicBezTo>
                  <a:lnTo>
                    <a:pt x="9146" y="25978"/>
                  </a:lnTo>
                  <a:cubicBezTo>
                    <a:pt x="9177" y="25765"/>
                    <a:pt x="9237" y="25522"/>
                    <a:pt x="9268" y="25340"/>
                  </a:cubicBezTo>
                  <a:cubicBezTo>
                    <a:pt x="9328" y="25157"/>
                    <a:pt x="9359" y="24945"/>
                    <a:pt x="9389" y="24823"/>
                  </a:cubicBezTo>
                  <a:cubicBezTo>
                    <a:pt x="9420" y="24702"/>
                    <a:pt x="9450" y="24580"/>
                    <a:pt x="9480" y="24458"/>
                  </a:cubicBezTo>
                  <a:cubicBezTo>
                    <a:pt x="9572" y="24155"/>
                    <a:pt x="9632" y="23851"/>
                    <a:pt x="9693" y="23547"/>
                  </a:cubicBezTo>
                  <a:cubicBezTo>
                    <a:pt x="9754" y="23304"/>
                    <a:pt x="9815" y="23030"/>
                    <a:pt x="9845" y="22848"/>
                  </a:cubicBezTo>
                  <a:cubicBezTo>
                    <a:pt x="9906" y="22635"/>
                    <a:pt x="9936" y="22453"/>
                    <a:pt x="9967" y="22271"/>
                  </a:cubicBezTo>
                  <a:lnTo>
                    <a:pt x="10027" y="21937"/>
                  </a:lnTo>
                  <a:cubicBezTo>
                    <a:pt x="10058" y="21785"/>
                    <a:pt x="10088" y="21633"/>
                    <a:pt x="10118" y="21511"/>
                  </a:cubicBezTo>
                  <a:cubicBezTo>
                    <a:pt x="10149" y="21359"/>
                    <a:pt x="10179" y="21238"/>
                    <a:pt x="10210" y="21116"/>
                  </a:cubicBezTo>
                  <a:cubicBezTo>
                    <a:pt x="10240" y="20995"/>
                    <a:pt x="10270" y="20904"/>
                    <a:pt x="10301" y="20782"/>
                  </a:cubicBezTo>
                  <a:cubicBezTo>
                    <a:pt x="10301" y="20691"/>
                    <a:pt x="10331" y="20630"/>
                    <a:pt x="10331" y="20509"/>
                  </a:cubicBezTo>
                  <a:cubicBezTo>
                    <a:pt x="10361" y="20387"/>
                    <a:pt x="10392" y="20235"/>
                    <a:pt x="10422" y="20114"/>
                  </a:cubicBezTo>
                  <a:cubicBezTo>
                    <a:pt x="10483" y="19901"/>
                    <a:pt x="10513" y="19658"/>
                    <a:pt x="10574" y="19415"/>
                  </a:cubicBezTo>
                  <a:cubicBezTo>
                    <a:pt x="10635" y="19111"/>
                    <a:pt x="10726" y="18807"/>
                    <a:pt x="10787" y="18503"/>
                  </a:cubicBezTo>
                  <a:cubicBezTo>
                    <a:pt x="10817" y="18321"/>
                    <a:pt x="10878" y="18139"/>
                    <a:pt x="10908" y="17957"/>
                  </a:cubicBezTo>
                  <a:cubicBezTo>
                    <a:pt x="10939" y="17865"/>
                    <a:pt x="10969" y="17713"/>
                    <a:pt x="11000" y="17622"/>
                  </a:cubicBezTo>
                  <a:cubicBezTo>
                    <a:pt x="11030" y="17531"/>
                    <a:pt x="11060" y="17410"/>
                    <a:pt x="11060" y="17318"/>
                  </a:cubicBezTo>
                  <a:lnTo>
                    <a:pt x="11091" y="17197"/>
                  </a:lnTo>
                  <a:cubicBezTo>
                    <a:pt x="11151" y="17015"/>
                    <a:pt x="11182" y="16832"/>
                    <a:pt x="11243" y="16650"/>
                  </a:cubicBezTo>
                  <a:cubicBezTo>
                    <a:pt x="11364" y="16225"/>
                    <a:pt x="11516" y="15799"/>
                    <a:pt x="11698" y="15374"/>
                  </a:cubicBezTo>
                  <a:cubicBezTo>
                    <a:pt x="11881" y="14949"/>
                    <a:pt x="12063" y="14554"/>
                    <a:pt x="12336" y="14128"/>
                  </a:cubicBezTo>
                  <a:cubicBezTo>
                    <a:pt x="12579" y="13673"/>
                    <a:pt x="12914" y="13247"/>
                    <a:pt x="13187" y="12852"/>
                  </a:cubicBezTo>
                  <a:lnTo>
                    <a:pt x="13400" y="12579"/>
                  </a:lnTo>
                  <a:cubicBezTo>
                    <a:pt x="13582" y="12275"/>
                    <a:pt x="13795" y="12032"/>
                    <a:pt x="14038" y="11758"/>
                  </a:cubicBezTo>
                  <a:cubicBezTo>
                    <a:pt x="14190" y="11546"/>
                    <a:pt x="14402" y="11333"/>
                    <a:pt x="14645" y="11120"/>
                  </a:cubicBezTo>
                  <a:cubicBezTo>
                    <a:pt x="14889" y="10877"/>
                    <a:pt x="15132" y="10665"/>
                    <a:pt x="15405" y="10452"/>
                  </a:cubicBezTo>
                  <a:cubicBezTo>
                    <a:pt x="15648" y="10270"/>
                    <a:pt x="15922" y="10087"/>
                    <a:pt x="16195" y="9935"/>
                  </a:cubicBezTo>
                  <a:cubicBezTo>
                    <a:pt x="16499" y="9784"/>
                    <a:pt x="16803" y="9632"/>
                    <a:pt x="17137" y="9510"/>
                  </a:cubicBezTo>
                  <a:cubicBezTo>
                    <a:pt x="17562" y="9358"/>
                    <a:pt x="17896" y="9237"/>
                    <a:pt x="18231" y="9176"/>
                  </a:cubicBezTo>
                  <a:cubicBezTo>
                    <a:pt x="18565" y="9085"/>
                    <a:pt x="18929" y="9024"/>
                    <a:pt x="19294" y="8933"/>
                  </a:cubicBezTo>
                  <a:cubicBezTo>
                    <a:pt x="19689" y="8872"/>
                    <a:pt x="20084" y="8811"/>
                    <a:pt x="20479" y="8811"/>
                  </a:cubicBezTo>
                  <a:lnTo>
                    <a:pt x="21117" y="8781"/>
                  </a:lnTo>
                  <a:lnTo>
                    <a:pt x="21816" y="8781"/>
                  </a:lnTo>
                  <a:cubicBezTo>
                    <a:pt x="22150" y="8751"/>
                    <a:pt x="22423" y="8751"/>
                    <a:pt x="22788" y="8751"/>
                  </a:cubicBezTo>
                  <a:cubicBezTo>
                    <a:pt x="23183" y="8781"/>
                    <a:pt x="23517" y="8811"/>
                    <a:pt x="23943" y="8842"/>
                  </a:cubicBezTo>
                  <a:cubicBezTo>
                    <a:pt x="24368" y="8872"/>
                    <a:pt x="24763" y="8933"/>
                    <a:pt x="25219" y="8994"/>
                  </a:cubicBezTo>
                  <a:cubicBezTo>
                    <a:pt x="25674" y="9085"/>
                    <a:pt x="26100" y="9176"/>
                    <a:pt x="26555" y="9267"/>
                  </a:cubicBezTo>
                  <a:cubicBezTo>
                    <a:pt x="26920" y="9358"/>
                    <a:pt x="27254" y="9449"/>
                    <a:pt x="27589" y="9541"/>
                  </a:cubicBezTo>
                  <a:lnTo>
                    <a:pt x="27619" y="9541"/>
                  </a:lnTo>
                  <a:cubicBezTo>
                    <a:pt x="28044" y="9692"/>
                    <a:pt x="28500" y="9844"/>
                    <a:pt x="28925" y="9996"/>
                  </a:cubicBezTo>
                  <a:lnTo>
                    <a:pt x="29776" y="10300"/>
                  </a:lnTo>
                  <a:cubicBezTo>
                    <a:pt x="30110" y="10422"/>
                    <a:pt x="30475" y="10574"/>
                    <a:pt x="30870" y="10725"/>
                  </a:cubicBezTo>
                  <a:cubicBezTo>
                    <a:pt x="31174" y="10877"/>
                    <a:pt x="31508" y="11029"/>
                    <a:pt x="31812" y="11212"/>
                  </a:cubicBezTo>
                  <a:cubicBezTo>
                    <a:pt x="32298" y="11515"/>
                    <a:pt x="32723" y="11789"/>
                    <a:pt x="33057" y="12062"/>
                  </a:cubicBezTo>
                  <a:cubicBezTo>
                    <a:pt x="33513" y="12396"/>
                    <a:pt x="33939" y="12761"/>
                    <a:pt x="34333" y="13156"/>
                  </a:cubicBezTo>
                  <a:cubicBezTo>
                    <a:pt x="34607" y="13430"/>
                    <a:pt x="34850" y="13733"/>
                    <a:pt x="35154" y="14068"/>
                  </a:cubicBezTo>
                  <a:lnTo>
                    <a:pt x="35184" y="14098"/>
                  </a:lnTo>
                  <a:cubicBezTo>
                    <a:pt x="35427" y="14432"/>
                    <a:pt x="35701" y="14766"/>
                    <a:pt x="35944" y="15101"/>
                  </a:cubicBezTo>
                  <a:cubicBezTo>
                    <a:pt x="36460" y="15769"/>
                    <a:pt x="36916" y="16437"/>
                    <a:pt x="37311" y="17167"/>
                  </a:cubicBezTo>
                  <a:cubicBezTo>
                    <a:pt x="37433" y="17349"/>
                    <a:pt x="37524" y="17531"/>
                    <a:pt x="37615" y="17744"/>
                  </a:cubicBezTo>
                  <a:cubicBezTo>
                    <a:pt x="37736" y="17926"/>
                    <a:pt x="37828" y="18139"/>
                    <a:pt x="37949" y="18352"/>
                  </a:cubicBezTo>
                  <a:lnTo>
                    <a:pt x="38040" y="18473"/>
                  </a:lnTo>
                  <a:cubicBezTo>
                    <a:pt x="38162" y="18746"/>
                    <a:pt x="38314" y="18990"/>
                    <a:pt x="38466" y="19233"/>
                  </a:cubicBezTo>
                  <a:cubicBezTo>
                    <a:pt x="38526" y="19385"/>
                    <a:pt x="38617" y="19506"/>
                    <a:pt x="38709" y="19658"/>
                  </a:cubicBezTo>
                  <a:cubicBezTo>
                    <a:pt x="38921" y="20053"/>
                    <a:pt x="39134" y="20478"/>
                    <a:pt x="39347" y="20964"/>
                  </a:cubicBezTo>
                  <a:cubicBezTo>
                    <a:pt x="39499" y="21299"/>
                    <a:pt x="39681" y="21633"/>
                    <a:pt x="39863" y="21937"/>
                  </a:cubicBezTo>
                  <a:cubicBezTo>
                    <a:pt x="39954" y="22028"/>
                    <a:pt x="40015" y="22180"/>
                    <a:pt x="40106" y="22301"/>
                  </a:cubicBezTo>
                  <a:lnTo>
                    <a:pt x="40197" y="22453"/>
                  </a:lnTo>
                  <a:cubicBezTo>
                    <a:pt x="40319" y="22696"/>
                    <a:pt x="40440" y="22939"/>
                    <a:pt x="40562" y="23152"/>
                  </a:cubicBezTo>
                  <a:cubicBezTo>
                    <a:pt x="40714" y="23395"/>
                    <a:pt x="40866" y="23608"/>
                    <a:pt x="41048" y="23851"/>
                  </a:cubicBezTo>
                  <a:cubicBezTo>
                    <a:pt x="41230" y="24094"/>
                    <a:pt x="41443" y="24307"/>
                    <a:pt x="41656" y="24519"/>
                  </a:cubicBezTo>
                  <a:cubicBezTo>
                    <a:pt x="41868" y="24762"/>
                    <a:pt x="42081" y="25005"/>
                    <a:pt x="42324" y="25188"/>
                  </a:cubicBezTo>
                  <a:cubicBezTo>
                    <a:pt x="42537" y="25370"/>
                    <a:pt x="42780" y="25522"/>
                    <a:pt x="42993" y="25643"/>
                  </a:cubicBezTo>
                  <a:cubicBezTo>
                    <a:pt x="43266" y="25765"/>
                    <a:pt x="43509" y="25856"/>
                    <a:pt x="43783" y="25917"/>
                  </a:cubicBezTo>
                  <a:cubicBezTo>
                    <a:pt x="44056" y="25978"/>
                    <a:pt x="44360" y="26008"/>
                    <a:pt x="44633" y="26008"/>
                  </a:cubicBezTo>
                  <a:cubicBezTo>
                    <a:pt x="44816" y="26008"/>
                    <a:pt x="45028" y="25978"/>
                    <a:pt x="45241" y="25947"/>
                  </a:cubicBezTo>
                  <a:lnTo>
                    <a:pt x="46000" y="25795"/>
                  </a:lnTo>
                  <a:lnTo>
                    <a:pt x="46608" y="25704"/>
                  </a:lnTo>
                  <a:lnTo>
                    <a:pt x="46821" y="25643"/>
                  </a:lnTo>
                  <a:cubicBezTo>
                    <a:pt x="46973" y="25613"/>
                    <a:pt x="47155" y="25613"/>
                    <a:pt x="47307" y="25552"/>
                  </a:cubicBezTo>
                  <a:lnTo>
                    <a:pt x="47489" y="25522"/>
                  </a:lnTo>
                  <a:cubicBezTo>
                    <a:pt x="47611" y="25491"/>
                    <a:pt x="47732" y="25461"/>
                    <a:pt x="47823" y="25400"/>
                  </a:cubicBezTo>
                  <a:cubicBezTo>
                    <a:pt x="47975" y="25309"/>
                    <a:pt x="48127" y="25248"/>
                    <a:pt x="48279" y="25157"/>
                  </a:cubicBezTo>
                  <a:cubicBezTo>
                    <a:pt x="48401" y="25066"/>
                    <a:pt x="48461" y="24975"/>
                    <a:pt x="48492" y="24853"/>
                  </a:cubicBezTo>
                  <a:lnTo>
                    <a:pt x="48765" y="24732"/>
                  </a:lnTo>
                  <a:cubicBezTo>
                    <a:pt x="48856" y="24671"/>
                    <a:pt x="48978" y="24580"/>
                    <a:pt x="49069" y="24489"/>
                  </a:cubicBezTo>
                  <a:cubicBezTo>
                    <a:pt x="49191" y="24367"/>
                    <a:pt x="49282" y="24215"/>
                    <a:pt x="49403" y="24094"/>
                  </a:cubicBezTo>
                  <a:cubicBezTo>
                    <a:pt x="49555" y="23942"/>
                    <a:pt x="49646" y="23760"/>
                    <a:pt x="49738" y="23547"/>
                  </a:cubicBezTo>
                  <a:cubicBezTo>
                    <a:pt x="49829" y="23243"/>
                    <a:pt x="49889" y="22939"/>
                    <a:pt x="49859" y="22605"/>
                  </a:cubicBezTo>
                  <a:cubicBezTo>
                    <a:pt x="49768" y="22149"/>
                    <a:pt x="49616" y="21694"/>
                    <a:pt x="49403" y="21268"/>
                  </a:cubicBezTo>
                  <a:cubicBezTo>
                    <a:pt x="49160" y="20782"/>
                    <a:pt x="48917" y="20296"/>
                    <a:pt x="48705" y="19962"/>
                  </a:cubicBezTo>
                  <a:cubicBezTo>
                    <a:pt x="48492" y="19536"/>
                    <a:pt x="48218" y="19111"/>
                    <a:pt x="48006" y="18777"/>
                  </a:cubicBezTo>
                  <a:cubicBezTo>
                    <a:pt x="47763" y="18473"/>
                    <a:pt x="47550" y="18139"/>
                    <a:pt x="47307" y="17835"/>
                  </a:cubicBezTo>
                  <a:lnTo>
                    <a:pt x="47185" y="17683"/>
                  </a:lnTo>
                  <a:cubicBezTo>
                    <a:pt x="46578" y="16863"/>
                    <a:pt x="45909" y="16042"/>
                    <a:pt x="45362" y="15374"/>
                  </a:cubicBezTo>
                  <a:lnTo>
                    <a:pt x="45241" y="15222"/>
                  </a:lnTo>
                  <a:cubicBezTo>
                    <a:pt x="44967" y="14888"/>
                    <a:pt x="44694" y="14554"/>
                    <a:pt x="44421" y="14219"/>
                  </a:cubicBezTo>
                  <a:cubicBezTo>
                    <a:pt x="44117" y="13855"/>
                    <a:pt x="43783" y="13490"/>
                    <a:pt x="43509" y="13095"/>
                  </a:cubicBezTo>
                  <a:cubicBezTo>
                    <a:pt x="42841" y="12275"/>
                    <a:pt x="42172" y="11485"/>
                    <a:pt x="41625" y="10908"/>
                  </a:cubicBezTo>
                  <a:cubicBezTo>
                    <a:pt x="40927" y="10148"/>
                    <a:pt x="40137" y="9389"/>
                    <a:pt x="39468" y="8751"/>
                  </a:cubicBezTo>
                  <a:lnTo>
                    <a:pt x="39316" y="8599"/>
                  </a:lnTo>
                  <a:cubicBezTo>
                    <a:pt x="39012" y="8325"/>
                    <a:pt x="38709" y="8021"/>
                    <a:pt x="38374" y="7718"/>
                  </a:cubicBezTo>
                  <a:cubicBezTo>
                    <a:pt x="37979" y="7383"/>
                    <a:pt x="37554" y="7019"/>
                    <a:pt x="37189" y="6745"/>
                  </a:cubicBezTo>
                  <a:cubicBezTo>
                    <a:pt x="36825" y="6472"/>
                    <a:pt x="36430" y="6168"/>
                    <a:pt x="35974" y="5834"/>
                  </a:cubicBezTo>
                  <a:lnTo>
                    <a:pt x="35610" y="5591"/>
                  </a:lnTo>
                  <a:lnTo>
                    <a:pt x="35366" y="5439"/>
                  </a:lnTo>
                  <a:lnTo>
                    <a:pt x="35306" y="5378"/>
                  </a:lnTo>
                  <a:cubicBezTo>
                    <a:pt x="35123" y="5257"/>
                    <a:pt x="34941" y="5135"/>
                    <a:pt x="34759" y="5013"/>
                  </a:cubicBezTo>
                  <a:cubicBezTo>
                    <a:pt x="34364" y="4740"/>
                    <a:pt x="33908" y="4497"/>
                    <a:pt x="33331" y="4163"/>
                  </a:cubicBezTo>
                  <a:cubicBezTo>
                    <a:pt x="32966" y="3980"/>
                    <a:pt x="32571" y="3737"/>
                    <a:pt x="32146" y="3494"/>
                  </a:cubicBezTo>
                  <a:cubicBezTo>
                    <a:pt x="31781" y="3282"/>
                    <a:pt x="31447" y="3069"/>
                    <a:pt x="31083" y="2887"/>
                  </a:cubicBezTo>
                  <a:cubicBezTo>
                    <a:pt x="30748" y="2735"/>
                    <a:pt x="30414" y="2613"/>
                    <a:pt x="30110" y="2461"/>
                  </a:cubicBezTo>
                  <a:lnTo>
                    <a:pt x="29958" y="2401"/>
                  </a:lnTo>
                  <a:lnTo>
                    <a:pt x="29411" y="2188"/>
                  </a:lnTo>
                  <a:lnTo>
                    <a:pt x="28925" y="1975"/>
                  </a:lnTo>
                  <a:cubicBezTo>
                    <a:pt x="28530" y="1823"/>
                    <a:pt x="28196" y="1671"/>
                    <a:pt x="27771" y="1519"/>
                  </a:cubicBezTo>
                  <a:cubicBezTo>
                    <a:pt x="27376" y="1398"/>
                    <a:pt x="26950" y="1246"/>
                    <a:pt x="26555" y="1124"/>
                  </a:cubicBezTo>
                  <a:lnTo>
                    <a:pt x="26404" y="1064"/>
                  </a:lnTo>
                  <a:lnTo>
                    <a:pt x="26130" y="973"/>
                  </a:lnTo>
                  <a:cubicBezTo>
                    <a:pt x="25978" y="912"/>
                    <a:pt x="25826" y="881"/>
                    <a:pt x="25674" y="821"/>
                  </a:cubicBezTo>
                  <a:cubicBezTo>
                    <a:pt x="25431" y="730"/>
                    <a:pt x="25158" y="669"/>
                    <a:pt x="24884" y="608"/>
                  </a:cubicBezTo>
                  <a:lnTo>
                    <a:pt x="24854" y="608"/>
                  </a:lnTo>
                  <a:cubicBezTo>
                    <a:pt x="24368" y="486"/>
                    <a:pt x="23912" y="395"/>
                    <a:pt x="23396" y="304"/>
                  </a:cubicBezTo>
                  <a:lnTo>
                    <a:pt x="23274" y="274"/>
                  </a:lnTo>
                  <a:cubicBezTo>
                    <a:pt x="22818" y="213"/>
                    <a:pt x="22363" y="122"/>
                    <a:pt x="21907" y="61"/>
                  </a:cubicBezTo>
                  <a:cubicBezTo>
                    <a:pt x="21390" y="31"/>
                    <a:pt x="20874" y="0"/>
                    <a:pt x="20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295547" y="4265442"/>
            <a:ext cx="483086" cy="429802"/>
            <a:chOff x="295547" y="4265442"/>
            <a:chExt cx="483086" cy="429802"/>
          </a:xfrm>
        </p:grpSpPr>
        <p:sp>
          <p:nvSpPr>
            <p:cNvPr id="62" name="Google Shape;62;p3"/>
            <p:cNvSpPr/>
            <p:nvPr/>
          </p:nvSpPr>
          <p:spPr>
            <a:xfrm rot="1519952">
              <a:off x="425784" y="431245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1519952">
              <a:off x="362217" y="429257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3"/>
          <p:cNvSpPr/>
          <p:nvPr/>
        </p:nvSpPr>
        <p:spPr>
          <a:xfrm rot="-341310">
            <a:off x="5738969" y="4432832"/>
            <a:ext cx="315640" cy="341633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180204" y="-193951"/>
            <a:ext cx="483354" cy="535768"/>
            <a:chOff x="4846427" y="-66500"/>
            <a:chExt cx="315649" cy="349878"/>
          </a:xfrm>
        </p:grpSpPr>
        <p:sp>
          <p:nvSpPr>
            <p:cNvPr id="66" name="Google Shape;66;p3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081175" y="2347425"/>
            <a:ext cx="41142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title" idx="2" hasCustomPrompt="1"/>
          </p:nvPr>
        </p:nvSpPr>
        <p:spPr>
          <a:xfrm>
            <a:off x="4081175" y="1534550"/>
            <a:ext cx="12822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4081175" y="3070750"/>
            <a:ext cx="4260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/>
          <p:nvPr/>
        </p:nvSpPr>
        <p:spPr>
          <a:xfrm>
            <a:off x="8139895" y="4192640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416600" y="267575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rot="613861">
            <a:off x="119049" y="3835079"/>
            <a:ext cx="373548" cy="1285457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rot="613861">
            <a:off x="-153466" y="4030354"/>
            <a:ext cx="310712" cy="1051046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8178450" y="89522"/>
            <a:ext cx="572406" cy="682360"/>
            <a:chOff x="8178450" y="89522"/>
            <a:chExt cx="572406" cy="682360"/>
          </a:xfrm>
        </p:grpSpPr>
        <p:sp>
          <p:nvSpPr>
            <p:cNvPr id="79" name="Google Shape;79;p4"/>
            <p:cNvSpPr/>
            <p:nvPr/>
          </p:nvSpPr>
          <p:spPr>
            <a:xfrm>
              <a:off x="8324625" y="5808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501702" y="4694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357560" y="2738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178450" y="3911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584040" y="895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4"/>
          <p:cNvSpPr/>
          <p:nvPr/>
        </p:nvSpPr>
        <p:spPr>
          <a:xfrm rot="535568">
            <a:off x="8389291" y="4100132"/>
            <a:ext cx="251651" cy="428694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248125" y="206119"/>
            <a:ext cx="391289" cy="329072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27300" y="1180075"/>
            <a:ext cx="7689300" cy="3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8034850" y="3466375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613861">
            <a:off x="10574" y="3889329"/>
            <a:ext cx="373548" cy="1285457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8"/>
          <p:cNvGrpSpPr/>
          <p:nvPr/>
        </p:nvGrpSpPr>
        <p:grpSpPr>
          <a:xfrm rot="44495">
            <a:off x="187013" y="4168744"/>
            <a:ext cx="720891" cy="799803"/>
            <a:chOff x="134059" y="4302869"/>
            <a:chExt cx="572406" cy="682360"/>
          </a:xfrm>
        </p:grpSpPr>
        <p:sp>
          <p:nvSpPr>
            <p:cNvPr id="150" name="Google Shape;150;p8"/>
            <p:cNvSpPr/>
            <p:nvPr/>
          </p:nvSpPr>
          <p:spPr>
            <a:xfrm>
              <a:off x="280234" y="4794219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57311" y="4682775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13169" y="4487163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134059" y="4604537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39649" y="4302869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rgbClr val="FFC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8"/>
          <p:cNvSpPr/>
          <p:nvPr/>
        </p:nvSpPr>
        <p:spPr>
          <a:xfrm rot="-3837907">
            <a:off x="4113214" y="3691605"/>
            <a:ext cx="917562" cy="1934008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3185757">
            <a:off x="6968389" y="-258061"/>
            <a:ext cx="1444252" cy="133137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4295963" y="4660625"/>
            <a:ext cx="252200" cy="279550"/>
            <a:chOff x="4295963" y="4660625"/>
            <a:chExt cx="252200" cy="279550"/>
          </a:xfrm>
        </p:grpSpPr>
        <p:sp>
          <p:nvSpPr>
            <p:cNvPr id="158" name="Google Shape;158;p8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8"/>
          <p:cNvGrpSpPr/>
          <p:nvPr/>
        </p:nvGrpSpPr>
        <p:grpSpPr>
          <a:xfrm>
            <a:off x="7753978" y="3962376"/>
            <a:ext cx="1292405" cy="1145009"/>
            <a:chOff x="7753978" y="3962376"/>
            <a:chExt cx="1292405" cy="1145009"/>
          </a:xfrm>
        </p:grpSpPr>
        <p:sp>
          <p:nvSpPr>
            <p:cNvPr id="163" name="Google Shape;163;p8"/>
            <p:cNvSpPr/>
            <p:nvPr/>
          </p:nvSpPr>
          <p:spPr>
            <a:xfrm rot="-775894" flipH="1">
              <a:off x="8734532" y="3972164"/>
              <a:ext cx="201682" cy="1007216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775894" flipH="1">
              <a:off x="8422334" y="3978406"/>
              <a:ext cx="240532" cy="1039779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775894" flipH="1">
              <a:off x="8135956" y="4039029"/>
              <a:ext cx="210046" cy="1036633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 rot="-775894" flipH="1">
              <a:off x="7864388" y="4083343"/>
              <a:ext cx="223699" cy="101184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-149501" y="-84327"/>
            <a:ext cx="1908383" cy="1113173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>
            <a:off x="304333" y="142909"/>
            <a:ext cx="751382" cy="993699"/>
            <a:chOff x="304333" y="142909"/>
            <a:chExt cx="751382" cy="993699"/>
          </a:xfrm>
        </p:grpSpPr>
        <p:sp>
          <p:nvSpPr>
            <p:cNvPr id="169" name="Google Shape;169;p8"/>
            <p:cNvSpPr/>
            <p:nvPr/>
          </p:nvSpPr>
          <p:spPr>
            <a:xfrm>
              <a:off x="304333" y="165476"/>
              <a:ext cx="224671" cy="971133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605477" y="157631"/>
              <a:ext cx="196196" cy="96819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46767" y="142909"/>
              <a:ext cx="208949" cy="945047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8"/>
          <p:cNvSpPr/>
          <p:nvPr/>
        </p:nvSpPr>
        <p:spPr>
          <a:xfrm>
            <a:off x="3150863" y="-42857"/>
            <a:ext cx="550047" cy="582694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1395775" y="1384800"/>
            <a:ext cx="4702500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8724400" y="17236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399578">
            <a:off x="5123102" y="27330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399578">
            <a:off x="402352" y="195845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0" y="-9025"/>
            <a:ext cx="9144000" cy="51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36"/>
          <p:cNvGrpSpPr/>
          <p:nvPr/>
        </p:nvGrpSpPr>
        <p:grpSpPr>
          <a:xfrm flipH="1">
            <a:off x="-55863" y="4082535"/>
            <a:ext cx="1258993" cy="1313658"/>
            <a:chOff x="8085825" y="1477998"/>
            <a:chExt cx="1383661" cy="1443739"/>
          </a:xfrm>
        </p:grpSpPr>
        <p:sp>
          <p:nvSpPr>
            <p:cNvPr id="738" name="Google Shape;738;p36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36"/>
          <p:cNvSpPr/>
          <p:nvPr/>
        </p:nvSpPr>
        <p:spPr>
          <a:xfrm rot="-8317524">
            <a:off x="-49803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6"/>
          <p:cNvSpPr/>
          <p:nvPr/>
        </p:nvSpPr>
        <p:spPr>
          <a:xfrm>
            <a:off x="7483525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36"/>
          <p:cNvGrpSpPr/>
          <p:nvPr/>
        </p:nvGrpSpPr>
        <p:grpSpPr>
          <a:xfrm rot="-5400000">
            <a:off x="-26172" y="108496"/>
            <a:ext cx="1270599" cy="1053621"/>
            <a:chOff x="-142022" y="90588"/>
            <a:chExt cx="1270599" cy="1053621"/>
          </a:xfrm>
        </p:grpSpPr>
        <p:sp>
          <p:nvSpPr>
            <p:cNvPr id="745" name="Google Shape;745;p36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6"/>
          <p:cNvSpPr/>
          <p:nvPr/>
        </p:nvSpPr>
        <p:spPr>
          <a:xfrm rot="-1095766">
            <a:off x="319644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36"/>
          <p:cNvGrpSpPr/>
          <p:nvPr/>
        </p:nvGrpSpPr>
        <p:grpSpPr>
          <a:xfrm>
            <a:off x="8500263" y="742199"/>
            <a:ext cx="538722" cy="479299"/>
            <a:chOff x="5927389" y="663096"/>
            <a:chExt cx="595931" cy="530198"/>
          </a:xfrm>
        </p:grpSpPr>
        <p:sp>
          <p:nvSpPr>
            <p:cNvPr id="761" name="Google Shape;761;p36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36"/>
          <p:cNvSpPr/>
          <p:nvPr/>
        </p:nvSpPr>
        <p:spPr>
          <a:xfrm>
            <a:off x="137317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6"/>
          <p:cNvSpPr/>
          <p:nvPr/>
        </p:nvSpPr>
        <p:spPr>
          <a:xfrm rot="-5714785" flipH="1">
            <a:off x="8194575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 rot="-4745172" flipH="1">
            <a:off x="8408408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7350" y="539850"/>
            <a:ext cx="7689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300" y="1440276"/>
            <a:ext cx="76893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8" r:id="rId5"/>
    <p:sldLayoutId id="2147483680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smt.cz/vzdelavani/skolstvi-v-cr/schvalovaci-dolozky-ucebnic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9"/>
          <p:cNvSpPr/>
          <p:nvPr/>
        </p:nvSpPr>
        <p:spPr>
          <a:xfrm rot="5873752">
            <a:off x="4071106" y="3152608"/>
            <a:ext cx="917559" cy="1934007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9"/>
          <p:cNvSpPr txBox="1">
            <a:spLocks noGrp="1"/>
          </p:cNvSpPr>
          <p:nvPr>
            <p:ph type="ctrTitle"/>
          </p:nvPr>
        </p:nvSpPr>
        <p:spPr>
          <a:xfrm>
            <a:off x="1770147" y="1329767"/>
            <a:ext cx="5576258" cy="1599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UČEBNICE HV PRO 1. STUPEŇ ZŠ</a:t>
            </a:r>
            <a:endParaRPr sz="4800" dirty="0"/>
          </a:p>
        </p:txBody>
      </p:sp>
      <p:grpSp>
        <p:nvGrpSpPr>
          <p:cNvPr id="778" name="Google Shape;778;p39"/>
          <p:cNvGrpSpPr/>
          <p:nvPr/>
        </p:nvGrpSpPr>
        <p:grpSpPr>
          <a:xfrm>
            <a:off x="1101247" y="2741467"/>
            <a:ext cx="483086" cy="429802"/>
            <a:chOff x="1101247" y="2686592"/>
            <a:chExt cx="483086" cy="429802"/>
          </a:xfrm>
        </p:grpSpPr>
        <p:sp>
          <p:nvSpPr>
            <p:cNvPr id="779" name="Google Shape;779;p39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39"/>
          <p:cNvSpPr/>
          <p:nvPr/>
        </p:nvSpPr>
        <p:spPr>
          <a:xfrm>
            <a:off x="4383650" y="574051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39"/>
          <p:cNvSpPr/>
          <p:nvPr/>
        </p:nvSpPr>
        <p:spPr>
          <a:xfrm rot="-492499">
            <a:off x="2535160" y="3997410"/>
            <a:ext cx="219844" cy="39342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9"/>
          <p:cNvSpPr/>
          <p:nvPr/>
        </p:nvSpPr>
        <p:spPr>
          <a:xfrm rot="448387">
            <a:off x="7375575" y="293944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9"/>
          <p:cNvSpPr/>
          <p:nvPr/>
        </p:nvSpPr>
        <p:spPr>
          <a:xfrm>
            <a:off x="7951500" y="4201616"/>
            <a:ext cx="376717" cy="309228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9"/>
          <p:cNvSpPr/>
          <p:nvPr/>
        </p:nvSpPr>
        <p:spPr>
          <a:xfrm rot="1800062">
            <a:off x="6066414" y="3664493"/>
            <a:ext cx="348558" cy="910239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35B327-0A27-402E-9301-A1EC55E6A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8952" y="3071294"/>
            <a:ext cx="4263383" cy="385200"/>
          </a:xfrm>
        </p:spPr>
        <p:txBody>
          <a:bodyPr/>
          <a:lstStyle/>
          <a:p>
            <a:r>
              <a:rPr lang="cs-CZ" sz="2800" dirty="0"/>
              <a:t>Barbora Macháčková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23343B-E282-4AC7-8551-B9485FFA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3874" y="878189"/>
            <a:ext cx="4516164" cy="3387123"/>
          </a:xfrm>
          <a:prstGeom prst="rect">
            <a:avLst/>
          </a:prstGeom>
        </p:spPr>
      </p:pic>
      <p:pic>
        <p:nvPicPr>
          <p:cNvPr id="5" name="Obrázek 4" descr="Obsah obrázku text, účtenka&#10;&#10;Popis byl vytvořen automaticky">
            <a:extLst>
              <a:ext uri="{FF2B5EF4-FFF2-40B4-BE49-F238E27FC236}">
                <a16:creationId xmlns:a16="http://schemas.microsoft.com/office/drawing/2014/main" id="{AE330D15-0331-4B7C-B04D-93D9B1BB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21" y="1587374"/>
            <a:ext cx="3562749" cy="19687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32DF5F-404F-4A5C-8D0F-46CA6DFFB0E2}"/>
              </a:ext>
            </a:extLst>
          </p:cNvPr>
          <p:cNvSpPr txBox="1"/>
          <p:nvPr/>
        </p:nvSpPr>
        <p:spPr>
          <a:xfrm>
            <a:off x="4335517" y="3689085"/>
            <a:ext cx="192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písničky, říkadla + rytmus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(2. díl)</a:t>
            </a:r>
          </a:p>
        </p:txBody>
      </p:sp>
    </p:spTree>
    <p:extLst>
      <p:ext uri="{BB962C8B-B14F-4D97-AF65-F5344CB8AC3E}">
        <p14:creationId xmlns:p14="http://schemas.microsoft.com/office/powerpoint/2010/main" val="124567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615B764-E8DF-4DCF-92D8-33C1EED5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62" y="144716"/>
            <a:ext cx="3165608" cy="28537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0FDCAA-A284-47EA-A056-B7B90F3F2F87}"/>
              </a:ext>
            </a:extLst>
          </p:cNvPr>
          <p:cNvSpPr txBox="1"/>
          <p:nvPr/>
        </p:nvSpPr>
        <p:spPr>
          <a:xfrm>
            <a:off x="5508988" y="4824202"/>
            <a:ext cx="2262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(2. díl)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74EE81-9E8C-413F-B2B3-902A25AB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9415"/>
            <a:ext cx="4136408" cy="2744337"/>
          </a:xfrm>
          <a:prstGeom prst="rect">
            <a:avLst/>
          </a:prstGeom>
        </p:spPr>
      </p:pic>
      <p:pic>
        <p:nvPicPr>
          <p:cNvPr id="8" name="Obrázek 7" descr="Obsah obrázku text, účtenka, dokument&#10;&#10;Popis byl vytvořen automaticky">
            <a:extLst>
              <a:ext uri="{FF2B5EF4-FFF2-40B4-BE49-F238E27FC236}">
                <a16:creationId xmlns:a16="http://schemas.microsoft.com/office/drawing/2014/main" id="{74373D26-24E5-4C6A-B563-4BC41557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07853"/>
            <a:ext cx="4136408" cy="169404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FA55FE-B4CA-4A7A-832E-F4CE807992A0}"/>
              </a:ext>
            </a:extLst>
          </p:cNvPr>
          <p:cNvSpPr txBox="1"/>
          <p:nvPr/>
        </p:nvSpPr>
        <p:spPr>
          <a:xfrm>
            <a:off x="1043550" y="4663398"/>
            <a:ext cx="2262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(3. díl)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C2D3812-BC0F-4120-BC29-A77EA88801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8" r="2350"/>
          <a:stretch/>
        </p:blipFill>
        <p:spPr>
          <a:xfrm>
            <a:off x="751928" y="3053153"/>
            <a:ext cx="2845676" cy="16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8BDFAF5-50F3-4404-A504-7418F4D5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" y="173420"/>
            <a:ext cx="2865511" cy="27904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698765-50AC-4C42-A69F-9A611896BBAB}"/>
              </a:ext>
            </a:extLst>
          </p:cNvPr>
          <p:cNvSpPr txBox="1"/>
          <p:nvPr/>
        </p:nvSpPr>
        <p:spPr>
          <a:xfrm>
            <a:off x="529980" y="2963917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použití </a:t>
            </a:r>
            <a:r>
              <a:rPr lang="cs-CZ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Orffových</a:t>
            </a:r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nástrojů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(3. díl)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B490647-7AF3-4AA7-8B52-5F423B87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77" y="173420"/>
            <a:ext cx="3180693" cy="42409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97A37C-4CF7-4138-B5A1-09BC23D0B801}"/>
              </a:ext>
            </a:extLst>
          </p:cNvPr>
          <p:cNvSpPr txBox="1"/>
          <p:nvPr/>
        </p:nvSpPr>
        <p:spPr>
          <a:xfrm>
            <a:off x="5758807" y="4519698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poslech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(2. díl)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61AF653-E728-44DF-AB89-0134142F9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17" y="3425582"/>
            <a:ext cx="3665483" cy="121378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315CE29-7C9F-49D7-BF24-9FE389081068}"/>
              </a:ext>
            </a:extLst>
          </p:cNvPr>
          <p:cNvSpPr txBox="1"/>
          <p:nvPr/>
        </p:nvSpPr>
        <p:spPr>
          <a:xfrm>
            <a:off x="1608042" y="4639369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dirigování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(4. díl)</a:t>
            </a:r>
          </a:p>
        </p:txBody>
      </p:sp>
    </p:spTree>
    <p:extLst>
      <p:ext uri="{BB962C8B-B14F-4D97-AF65-F5344CB8AC3E}">
        <p14:creationId xmlns:p14="http://schemas.microsoft.com/office/powerpoint/2010/main" val="1810616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účtenka, dokument&#10;&#10;Popis byl vytvořen automaticky">
            <a:extLst>
              <a:ext uri="{FF2B5EF4-FFF2-40B4-BE49-F238E27FC236}">
                <a16:creationId xmlns:a16="http://schemas.microsoft.com/office/drawing/2014/main" id="{E9A4ED9F-454A-489A-9B0C-78DDBE05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5" y="167508"/>
            <a:ext cx="2374469" cy="35019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CA6C185-A2D6-4280-BD82-821B26E93190}"/>
              </a:ext>
            </a:extLst>
          </p:cNvPr>
          <p:cNvSpPr txBox="1"/>
          <p:nvPr/>
        </p:nvSpPr>
        <p:spPr>
          <a:xfrm>
            <a:off x="330233" y="3669423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hudební písanka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(pouze 2. díl)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7EF400-BC60-484E-B6C6-9F3392891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91" y="246336"/>
            <a:ext cx="2930894" cy="37994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A8DEB7-15B5-4CF6-BC64-CD6606C95651}"/>
              </a:ext>
            </a:extLst>
          </p:cNvPr>
          <p:cNvSpPr txBox="1"/>
          <p:nvPr/>
        </p:nvSpPr>
        <p:spPr>
          <a:xfrm>
            <a:off x="5894204" y="4045826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křížovka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(5. díl)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AF16A4-C6E5-44C8-9085-1C6532BE8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775" y="1064172"/>
            <a:ext cx="3030006" cy="216381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A818F65-0200-4D0F-86DE-244EDBD72479}"/>
              </a:ext>
            </a:extLst>
          </p:cNvPr>
          <p:cNvSpPr txBox="1"/>
          <p:nvPr/>
        </p:nvSpPr>
        <p:spPr>
          <a:xfrm>
            <a:off x="3134562" y="3207758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spojovačka</a:t>
            </a:r>
            <a:endParaRPr lang="cs-CZ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(3. díl)</a:t>
            </a:r>
          </a:p>
        </p:txBody>
      </p:sp>
    </p:spTree>
    <p:extLst>
      <p:ext uri="{BB962C8B-B14F-4D97-AF65-F5344CB8AC3E}">
        <p14:creationId xmlns:p14="http://schemas.microsoft.com/office/powerpoint/2010/main" val="272663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účtenka&#10;&#10;Popis byl vytvořen automaticky">
            <a:extLst>
              <a:ext uri="{FF2B5EF4-FFF2-40B4-BE49-F238E27FC236}">
                <a16:creationId xmlns:a16="http://schemas.microsoft.com/office/drawing/2014/main" id="{DC040822-84F8-470E-A60F-8A856FE5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4" y="126124"/>
            <a:ext cx="3257094" cy="447740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8D550AB-F481-46D4-B128-41C4D78E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15" y="126124"/>
            <a:ext cx="3251330" cy="447740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B61451-DF5B-4D9D-B4D6-0E8D1DB4A0CD}"/>
              </a:ext>
            </a:extLst>
          </p:cNvPr>
          <p:cNvSpPr txBox="1"/>
          <p:nvPr/>
        </p:nvSpPr>
        <p:spPr>
          <a:xfrm>
            <a:off x="1546404" y="4555711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shrnutí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(3. díl)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319B57-6B4F-4227-9F20-041186A50BBA}"/>
              </a:ext>
            </a:extLst>
          </p:cNvPr>
          <p:cNvSpPr txBox="1"/>
          <p:nvPr/>
        </p:nvSpPr>
        <p:spPr>
          <a:xfrm>
            <a:off x="5335164" y="4603531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celkové shrnutí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(pouze 5. díl)</a:t>
            </a:r>
          </a:p>
        </p:txBody>
      </p:sp>
    </p:spTree>
    <p:extLst>
      <p:ext uri="{BB962C8B-B14F-4D97-AF65-F5344CB8AC3E}">
        <p14:creationId xmlns:p14="http://schemas.microsoft.com/office/powerpoint/2010/main" val="208969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CFBFA-4541-42D6-A38F-2905762DE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150" r="3215" b="5162"/>
          <a:stretch/>
        </p:blipFill>
        <p:spPr bwMode="auto">
          <a:xfrm>
            <a:off x="244365" y="203964"/>
            <a:ext cx="2412965" cy="20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5766523-A9CB-4E62-AE8A-8F10C35A0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3475" r="10068" b="15000"/>
          <a:stretch/>
        </p:blipFill>
        <p:spPr bwMode="auto">
          <a:xfrm>
            <a:off x="3203041" y="203965"/>
            <a:ext cx="2572756" cy="22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52201E4-AA75-43C9-A732-F3D353A0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2912" r="9797" b="16392"/>
          <a:stretch/>
        </p:blipFill>
        <p:spPr bwMode="auto">
          <a:xfrm>
            <a:off x="4754075" y="2456462"/>
            <a:ext cx="2602629" cy="22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7586D03-96BA-4AEC-BF82-02968EC21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12992" r="9448" b="15923"/>
          <a:stretch/>
        </p:blipFill>
        <p:spPr bwMode="auto">
          <a:xfrm>
            <a:off x="6640866" y="203963"/>
            <a:ext cx="2242249" cy="19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B47EE7-D33B-4B31-BD38-2B0F21F03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4462" r="3423" b="5774"/>
          <a:stretch/>
        </p:blipFill>
        <p:spPr bwMode="auto">
          <a:xfrm>
            <a:off x="1521177" y="2456462"/>
            <a:ext cx="2687187" cy="22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928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2A56C3C-77E7-40A7-A9E2-FC6768A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0" y="268012"/>
            <a:ext cx="2006873" cy="28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E9FFF23-34BE-4AE0-A63C-2FCAD332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81" y="268012"/>
            <a:ext cx="1997255" cy="28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6E407E3-03D7-4ABF-9030-E937CBF7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37" y="268012"/>
            <a:ext cx="2058466" cy="28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0FE48F-9945-47D0-85F7-A3AD7654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1" y="1941129"/>
            <a:ext cx="1995505" cy="28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CD50949-5387-4C8A-A8A1-3A365794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84" y="1941128"/>
            <a:ext cx="1987635" cy="28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2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2D1C44-2F59-4B1C-B8AB-DB24CA136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350" y="597047"/>
            <a:ext cx="7689300" cy="3949406"/>
          </a:xfrm>
        </p:spPr>
        <p:txBody>
          <a:bodyPr/>
          <a:lstStyle/>
          <a:p>
            <a:r>
              <a:rPr lang="cs-CZ" sz="1600" dirty="0"/>
              <a:t>Přípravy na vyučovací hodiny (každý měsíc 4 hodiny, spojeno se stránkami v učebnici)</a:t>
            </a:r>
          </a:p>
          <a:p>
            <a:pPr lvl="1">
              <a:spcBef>
                <a:spcPts val="600"/>
              </a:spcBef>
            </a:pPr>
            <a:r>
              <a:rPr lang="cs-CZ" sz="1600" dirty="0"/>
              <a:t>1. úvodní část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15 minut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Dýchání, hlasový výcvik, opakování písní</a:t>
            </a:r>
          </a:p>
          <a:p>
            <a:pPr lvl="1">
              <a:spcBef>
                <a:spcPts val="600"/>
              </a:spcBef>
            </a:pPr>
            <a:r>
              <a:rPr lang="cs-CZ" sz="1600" dirty="0"/>
              <a:t>2. hlavní část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25 minut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Nová píseň, rytmické cvičení, intonace, poslech, pohybová část</a:t>
            </a:r>
          </a:p>
          <a:p>
            <a:pPr lvl="1">
              <a:spcBef>
                <a:spcPts val="600"/>
              </a:spcBef>
            </a:pPr>
            <a:r>
              <a:rPr lang="cs-CZ" sz="1600" dirty="0"/>
              <a:t>3. závěr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5 minut</a:t>
            </a:r>
          </a:p>
          <a:p>
            <a:pPr lvl="2">
              <a:spcBef>
                <a:spcPts val="600"/>
              </a:spcBef>
            </a:pPr>
            <a:r>
              <a:rPr lang="cs-CZ" sz="1600" dirty="0"/>
              <a:t>Krátké opakování</a:t>
            </a:r>
          </a:p>
        </p:txBody>
      </p:sp>
    </p:spTree>
    <p:extLst>
      <p:ext uri="{BB962C8B-B14F-4D97-AF65-F5344CB8AC3E}">
        <p14:creationId xmlns:p14="http://schemas.microsoft.com/office/powerpoint/2010/main" val="287944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noviny&#10;&#10;Popis byl vytvořen automaticky">
            <a:extLst>
              <a:ext uri="{FF2B5EF4-FFF2-40B4-BE49-F238E27FC236}">
                <a16:creationId xmlns:a16="http://schemas.microsoft.com/office/drawing/2014/main" id="{40EFFA5B-5E7F-451B-B17D-942ECE69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43" y="241889"/>
            <a:ext cx="2978737" cy="41463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988FF2-08DD-4676-9D43-920F50DEAF18}"/>
              </a:ext>
            </a:extLst>
          </p:cNvPr>
          <p:cNvSpPr txBox="1"/>
          <p:nvPr/>
        </p:nvSpPr>
        <p:spPr>
          <a:xfrm>
            <a:off x="615295" y="4388220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úvod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(2. díl)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4C08442-6C87-4CC7-8E59-44BFFD2B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728" y="713390"/>
            <a:ext cx="5438266" cy="35905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66824D-0D26-43D7-9B9F-191631853D1A}"/>
              </a:ext>
            </a:extLst>
          </p:cNvPr>
          <p:cNvSpPr txBox="1"/>
          <p:nvPr/>
        </p:nvSpPr>
        <p:spPr>
          <a:xfrm>
            <a:off x="5159645" y="4319751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příprava na hodinu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(2. díl)</a:t>
            </a:r>
          </a:p>
        </p:txBody>
      </p:sp>
    </p:spTree>
    <p:extLst>
      <p:ext uri="{BB962C8B-B14F-4D97-AF65-F5344CB8AC3E}">
        <p14:creationId xmlns:p14="http://schemas.microsoft.com/office/powerpoint/2010/main" val="4157269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noviny, účtenka&#10;&#10;Popis byl vytvořen automaticky">
            <a:extLst>
              <a:ext uri="{FF2B5EF4-FFF2-40B4-BE49-F238E27FC236}">
                <a16:creationId xmlns:a16="http://schemas.microsoft.com/office/drawing/2014/main" id="{54242AB2-4423-4F5B-BDCC-2776D974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25" y="197069"/>
            <a:ext cx="6479350" cy="447123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7643C4C-C192-4D18-B39B-C229777BFE43}"/>
              </a:ext>
            </a:extLst>
          </p:cNvPr>
          <p:cNvSpPr txBox="1"/>
          <p:nvPr/>
        </p:nvSpPr>
        <p:spPr>
          <a:xfrm>
            <a:off x="3440783" y="4668302"/>
            <a:ext cx="2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příprava na hodinu</a:t>
            </a:r>
          </a:p>
          <a:p>
            <a:pPr algn="ctr"/>
            <a:r>
              <a:rPr lang="cs-CZ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(5. díl)</a:t>
            </a:r>
          </a:p>
        </p:txBody>
      </p:sp>
    </p:spTree>
    <p:extLst>
      <p:ext uri="{BB962C8B-B14F-4D97-AF65-F5344CB8AC3E}">
        <p14:creationId xmlns:p14="http://schemas.microsoft.com/office/powerpoint/2010/main" val="19396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ČASNÁ GRAFICKÁ ÚPRAVA UČEBNIC OBČANSKÉ VÝCHOVY PRO ZÁKLADNÍ ŠKOLY TVORBA  VLASTNÍHO GRAFICKÉHO NÁVRHU UČEBNICE">
            <a:extLst>
              <a:ext uri="{FF2B5EF4-FFF2-40B4-BE49-F238E27FC236}">
                <a16:creationId xmlns:a16="http://schemas.microsoft.com/office/drawing/2014/main" id="{4D581AA4-F423-489B-8BE2-971C6D79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9" y="533195"/>
            <a:ext cx="1874508" cy="26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3" name="Google Shape;8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90" y="520856"/>
            <a:ext cx="1874507" cy="268451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4"/>
          <p:cNvSpPr txBox="1">
            <a:spLocks noGrp="1"/>
          </p:cNvSpPr>
          <p:nvPr>
            <p:ph type="title"/>
          </p:nvPr>
        </p:nvSpPr>
        <p:spPr>
          <a:xfrm>
            <a:off x="2670160" y="1556227"/>
            <a:ext cx="6048169" cy="13199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Podle čeho můžeme učit</a:t>
            </a:r>
            <a:endParaRPr dirty="0"/>
          </a:p>
        </p:txBody>
      </p:sp>
      <p:sp>
        <p:nvSpPr>
          <p:cNvPr id="845" name="Google Shape;845;p44"/>
          <p:cNvSpPr txBox="1">
            <a:spLocks noGrp="1"/>
          </p:cNvSpPr>
          <p:nvPr>
            <p:ph type="subTitle" idx="1"/>
          </p:nvPr>
        </p:nvSpPr>
        <p:spPr>
          <a:xfrm>
            <a:off x="3563944" y="2542919"/>
            <a:ext cx="4260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CO JE TO SCHVALOVACÍ DOLOŽKA MŠMT</a:t>
            </a:r>
            <a:endParaRPr dirty="0"/>
          </a:p>
        </p:txBody>
      </p:sp>
      <p:sp>
        <p:nvSpPr>
          <p:cNvPr id="847" name="Google Shape;847;p44"/>
          <p:cNvSpPr/>
          <p:nvPr/>
        </p:nvSpPr>
        <p:spPr>
          <a:xfrm>
            <a:off x="6949725" y="1001408"/>
            <a:ext cx="426226" cy="349867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4"/>
          <p:cNvSpPr/>
          <p:nvPr/>
        </p:nvSpPr>
        <p:spPr>
          <a:xfrm>
            <a:off x="8530136" y="3445419"/>
            <a:ext cx="114037" cy="300000"/>
          </a:xfrm>
          <a:custGeom>
            <a:avLst/>
            <a:gdLst/>
            <a:ahLst/>
            <a:cxnLst/>
            <a:rect l="l" t="t" r="r" b="b"/>
            <a:pathLst>
              <a:path w="3293" h="8663" extrusionOk="0">
                <a:moveTo>
                  <a:pt x="1520" y="1"/>
                </a:moveTo>
                <a:cubicBezTo>
                  <a:pt x="1426" y="1"/>
                  <a:pt x="1332" y="37"/>
                  <a:pt x="1260" y="108"/>
                </a:cubicBezTo>
                <a:lnTo>
                  <a:pt x="1214" y="155"/>
                </a:lnTo>
                <a:cubicBezTo>
                  <a:pt x="1074" y="295"/>
                  <a:pt x="1074" y="552"/>
                  <a:pt x="1214" y="692"/>
                </a:cubicBezTo>
                <a:lnTo>
                  <a:pt x="1237" y="715"/>
                </a:lnTo>
                <a:lnTo>
                  <a:pt x="1260" y="715"/>
                </a:lnTo>
                <a:cubicBezTo>
                  <a:pt x="1424" y="1089"/>
                  <a:pt x="1447" y="1743"/>
                  <a:pt x="1517" y="2093"/>
                </a:cubicBezTo>
                <a:lnTo>
                  <a:pt x="1821" y="3634"/>
                </a:lnTo>
                <a:cubicBezTo>
                  <a:pt x="2008" y="4499"/>
                  <a:pt x="2171" y="5339"/>
                  <a:pt x="2288" y="6180"/>
                </a:cubicBezTo>
                <a:cubicBezTo>
                  <a:pt x="2124" y="6180"/>
                  <a:pt x="1961" y="6203"/>
                  <a:pt x="1798" y="6250"/>
                </a:cubicBezTo>
                <a:cubicBezTo>
                  <a:pt x="1167" y="6413"/>
                  <a:pt x="630" y="6810"/>
                  <a:pt x="303" y="7394"/>
                </a:cubicBezTo>
                <a:cubicBezTo>
                  <a:pt x="15" y="7860"/>
                  <a:pt x="0" y="8662"/>
                  <a:pt x="659" y="8662"/>
                </a:cubicBezTo>
                <a:cubicBezTo>
                  <a:pt x="694" y="8662"/>
                  <a:pt x="731" y="8660"/>
                  <a:pt x="770" y="8655"/>
                </a:cubicBezTo>
                <a:cubicBezTo>
                  <a:pt x="1330" y="8562"/>
                  <a:pt x="1868" y="8328"/>
                  <a:pt x="2288" y="7978"/>
                </a:cubicBezTo>
                <a:cubicBezTo>
                  <a:pt x="2685" y="7721"/>
                  <a:pt x="3292" y="7231"/>
                  <a:pt x="3175" y="6764"/>
                </a:cubicBezTo>
                <a:cubicBezTo>
                  <a:pt x="3152" y="6717"/>
                  <a:pt x="3152" y="6670"/>
                  <a:pt x="3129" y="6624"/>
                </a:cubicBezTo>
                <a:cubicBezTo>
                  <a:pt x="2989" y="5549"/>
                  <a:pt x="2802" y="4475"/>
                  <a:pt x="2568" y="3424"/>
                </a:cubicBezTo>
                <a:cubicBezTo>
                  <a:pt x="2451" y="2840"/>
                  <a:pt x="2335" y="2257"/>
                  <a:pt x="2218" y="1673"/>
                </a:cubicBezTo>
                <a:cubicBezTo>
                  <a:pt x="2124" y="1252"/>
                  <a:pt x="2101" y="552"/>
                  <a:pt x="1844" y="178"/>
                </a:cubicBezTo>
                <a:cubicBezTo>
                  <a:pt x="1765" y="60"/>
                  <a:pt x="1642" y="1"/>
                  <a:pt x="15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44"/>
          <p:cNvSpPr/>
          <p:nvPr/>
        </p:nvSpPr>
        <p:spPr>
          <a:xfrm>
            <a:off x="8244193" y="382755"/>
            <a:ext cx="234549" cy="399561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D44E8C1-36D9-43A4-8A3D-2065596D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" b="54023"/>
          <a:stretch/>
        </p:blipFill>
        <p:spPr bwMode="auto">
          <a:xfrm>
            <a:off x="329161" y="475921"/>
            <a:ext cx="8485677" cy="419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7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CEA23F7-3ED7-402E-84DF-293212949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4" r="20"/>
          <a:stretch/>
        </p:blipFill>
        <p:spPr bwMode="auto">
          <a:xfrm>
            <a:off x="673333" y="316655"/>
            <a:ext cx="7797334" cy="45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7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0"/>
          <p:cNvSpPr txBox="1">
            <a:spLocks noGrp="1"/>
          </p:cNvSpPr>
          <p:nvPr>
            <p:ph type="title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Schvalovací doložka MŠMT</a:t>
            </a:r>
            <a:endParaRPr dirty="0"/>
          </a:p>
        </p:txBody>
      </p:sp>
      <p:sp>
        <p:nvSpPr>
          <p:cNvPr id="791" name="Google Shape;791;p40"/>
          <p:cNvSpPr txBox="1">
            <a:spLocks noGrp="1"/>
          </p:cNvSpPr>
          <p:nvPr>
            <p:ph type="body" idx="1"/>
          </p:nvPr>
        </p:nvSpPr>
        <p:spPr>
          <a:xfrm>
            <a:off x="727300" y="1180075"/>
            <a:ext cx="7689300" cy="3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1200"/>
              </a:spcBef>
              <a:spcAft>
                <a:spcPts val="1600"/>
              </a:spcAft>
            </a:pPr>
            <a:r>
              <a:rPr lang="cs-CZ" sz="1600" dirty="0"/>
              <a:t>Doložka je udělována na základě posouzení, zda je učebnice v souladu s cíli vzdělávání stanovenými školským zákonem, RVP a právními předpisy</a:t>
            </a:r>
          </a:p>
          <a:p>
            <a:pPr marL="171450" indent="-171450">
              <a:spcBef>
                <a:spcPts val="1200"/>
              </a:spcBef>
              <a:spcAft>
                <a:spcPts val="1600"/>
              </a:spcAft>
            </a:pPr>
            <a:r>
              <a:rPr lang="cs-CZ" sz="1600" dirty="0"/>
              <a:t>Školský zákon (§ 27, odst. 2) říká, že školy mohou používat i učebnice bez schvalovací doložky, pokud nejsou v rozporu s cíli vzdělávání stanovenými tímto zákonem, RVP a právními předpisy a pokud svou strukturou a obsahem vyhovují pedagogickým a didaktickým zásadám vzdělávání</a:t>
            </a:r>
          </a:p>
          <a:p>
            <a:pPr marL="171450" indent="-171450">
              <a:spcBef>
                <a:spcPts val="1200"/>
              </a:spcBef>
              <a:spcAft>
                <a:spcPts val="1600"/>
              </a:spcAft>
            </a:pPr>
            <a:r>
              <a:rPr lang="cs-CZ" sz="1600" dirty="0"/>
              <a:t>O použití učebnic a učebních textů rozhoduje ředitel školy</a:t>
            </a:r>
            <a:endParaRPr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511BF-63E0-43C4-BC7E-7ECB7DCB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77" y="1755290"/>
            <a:ext cx="7921646" cy="980028"/>
          </a:xfrm>
        </p:spPr>
        <p:txBody>
          <a:bodyPr/>
          <a:lstStyle/>
          <a:p>
            <a:pPr algn="ctr"/>
            <a:r>
              <a:rPr lang="cs-CZ" sz="2400" dirty="0">
                <a:hlinkClick r:id="rId2"/>
              </a:rPr>
              <a:t>https://www.msmt.cz/vzdelavani/skolstvi-v-cr/schvalovaci-dolozky-ucebnic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19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2D2EA7-A5D0-4C02-8768-2AB01CA7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487"/>
            <a:ext cx="9144000" cy="30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dební výchova 1 Cesta do světa hudby - Učebnice">
            <a:extLst>
              <a:ext uri="{FF2B5EF4-FFF2-40B4-BE49-F238E27FC236}">
                <a16:creationId xmlns:a16="http://schemas.microsoft.com/office/drawing/2014/main" id="{A4DBCC6E-D33D-49AF-ACBD-CF51B297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83" y="415815"/>
            <a:ext cx="3052910" cy="43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91;p40">
            <a:extLst>
              <a:ext uri="{FF2B5EF4-FFF2-40B4-BE49-F238E27FC236}">
                <a16:creationId xmlns:a16="http://schemas.microsoft.com/office/drawing/2014/main" id="{AE95C92E-9146-4503-A003-7320E376F6AE}"/>
              </a:ext>
            </a:extLst>
          </p:cNvPr>
          <p:cNvSpPr txBox="1">
            <a:spLocks/>
          </p:cNvSpPr>
          <p:nvPr/>
        </p:nvSpPr>
        <p:spPr>
          <a:xfrm>
            <a:off x="4572001" y="975123"/>
            <a:ext cx="4209392" cy="2792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Nakladatelství Fraus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2 CD, elektronický zpěvník s doprovody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Příprava audionahrávek ke zpěvníku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Platnost schvalovací doložky do 23. 11. 2021 </a:t>
            </a:r>
            <a:r>
              <a:rPr lang="cs-CZ" sz="16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8266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09200E0-23BB-45F2-B747-ADFA23CB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44" y="249958"/>
            <a:ext cx="6574111" cy="46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60ECE-1FCA-4A99-B0CE-FA4BC4F8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Hudební výchova – Nová škola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F5D1A-9DB5-4D08-85E6-3656D0030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dirty="0"/>
              <a:t>Řada pro celý 1. stupeň ZŠ</a:t>
            </a:r>
          </a:p>
          <a:p>
            <a:pPr marL="4826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600" dirty="0"/>
              <a:t>Učebnice – formát B5</a:t>
            </a:r>
          </a:p>
          <a:p>
            <a:pPr marL="4826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600" dirty="0"/>
              <a:t>CD s doprovody</a:t>
            </a:r>
          </a:p>
          <a:p>
            <a:pPr marL="4826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600" dirty="0"/>
              <a:t>Metodika pro učitele</a:t>
            </a:r>
          </a:p>
          <a:p>
            <a:pPr marL="4826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800" dirty="0"/>
              <a:t>Multimediální interaktivní učebnice</a:t>
            </a:r>
            <a:endParaRPr lang="cs-CZ" sz="1600" i="1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8902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6EB286-12BB-4DD3-BAA9-3F209128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9" y="315304"/>
            <a:ext cx="2030182" cy="28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3D56510-E191-4393-98AC-79B9BC8B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08" y="315304"/>
            <a:ext cx="2030783" cy="28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1D1523C-43F2-459E-B0AA-67057DF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08" y="326752"/>
            <a:ext cx="2030783" cy="28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C76CA87-08AC-4D22-AE07-270C43C97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3" y="1955796"/>
            <a:ext cx="2029295" cy="28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1F89B50-D905-4C9C-9F4E-5EFC2E1B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82" y="1955796"/>
            <a:ext cx="2027524" cy="28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5582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Music by Slidesgo">
  <a:themeElements>
    <a:clrScheme name="Simple Light">
      <a:dk1>
        <a:srgbClr val="F77A7D"/>
      </a:dk1>
      <a:lt1>
        <a:srgbClr val="FFF1E8"/>
      </a:lt1>
      <a:dk2>
        <a:srgbClr val="174451"/>
      </a:dk2>
      <a:lt2>
        <a:srgbClr val="FCD2CA"/>
      </a:lt2>
      <a:accent1>
        <a:srgbClr val="FD9F80"/>
      </a:accent1>
      <a:accent2>
        <a:srgbClr val="FEB6A3"/>
      </a:accent2>
      <a:accent3>
        <a:srgbClr val="FFCD7F"/>
      </a:accent3>
      <a:accent4>
        <a:srgbClr val="C4D7D1"/>
      </a:accent4>
      <a:accent5>
        <a:srgbClr val="FFFFFF"/>
      </a:accent5>
      <a:accent6>
        <a:srgbClr val="FFFFFF"/>
      </a:accent6>
      <a:hlink>
        <a:srgbClr val="1744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313</Words>
  <Application>Microsoft Office PowerPoint</Application>
  <PresentationFormat>Předvádění na obrazovce (16:9)</PresentationFormat>
  <Paragraphs>55</Paragraphs>
  <Slides>21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Lato</vt:lpstr>
      <vt:lpstr>Poppins</vt:lpstr>
      <vt:lpstr>Raleway</vt:lpstr>
      <vt:lpstr>Arial</vt:lpstr>
      <vt:lpstr>Art Subject for Elementary - 2nd Grade: Music by Slidesgo</vt:lpstr>
      <vt:lpstr>UČEBNICE HV PRO 1. STUPEŇ ZŠ</vt:lpstr>
      <vt:lpstr>Podle čeho můžeme učit</vt:lpstr>
      <vt:lpstr>Schvalovací doložka MŠMT</vt:lpstr>
      <vt:lpstr>https://www.msmt.cz/vzdelavani/skolstvi-v-cr/schvalovaci-dolozky-ucebnic </vt:lpstr>
      <vt:lpstr>Prezentace aplikace PowerPoint</vt:lpstr>
      <vt:lpstr>Prezentace aplikace PowerPoint</vt:lpstr>
      <vt:lpstr>Prezentace aplikace PowerPoint</vt:lpstr>
      <vt:lpstr>Hudební výchova – Nová škola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Subject for Elementary:</dc:title>
  <dc:creator>Barbora Macháčková</dc:creator>
  <cp:lastModifiedBy>Barbora Macháčková</cp:lastModifiedBy>
  <cp:revision>147</cp:revision>
  <dcterms:modified xsi:type="dcterms:W3CDTF">2022-03-28T08:26:50Z</dcterms:modified>
</cp:coreProperties>
</file>