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9" r:id="rId4"/>
    <p:sldId id="258" r:id="rId5"/>
    <p:sldId id="259" r:id="rId6"/>
    <p:sldId id="260" r:id="rId7"/>
    <p:sldId id="261" r:id="rId8"/>
    <p:sldId id="262" r:id="rId9"/>
    <p:sldId id="270" r:id="rId10"/>
    <p:sldId id="263" r:id="rId11"/>
    <p:sldId id="267" r:id="rId12"/>
    <p:sldId id="271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4F8C5-369A-4DBA-8F40-D2A7241E1B7C}" type="datetimeFigureOut">
              <a:rPr lang="cs-CZ" smtClean="0"/>
              <a:t>11.05.2022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6A0C-46CC-474E-B6A6-17AE74BDD2FB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4F8C5-369A-4DBA-8F40-D2A7241E1B7C}" type="datetimeFigureOut">
              <a:rPr lang="cs-CZ" smtClean="0"/>
              <a:t>11.05.2022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6A0C-46CC-474E-B6A6-17AE74BDD2F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4F8C5-369A-4DBA-8F40-D2A7241E1B7C}" type="datetimeFigureOut">
              <a:rPr lang="cs-CZ" smtClean="0"/>
              <a:t>11.05.2022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6A0C-46CC-474E-B6A6-17AE74BDD2F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4F8C5-369A-4DBA-8F40-D2A7241E1B7C}" type="datetimeFigureOut">
              <a:rPr lang="cs-CZ" smtClean="0"/>
              <a:t>11.05.2022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6A0C-46CC-474E-B6A6-17AE74BDD2F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4F8C5-369A-4DBA-8F40-D2A7241E1B7C}" type="datetimeFigureOut">
              <a:rPr lang="cs-CZ" smtClean="0"/>
              <a:t>11.05.2022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6A0C-46CC-474E-B6A6-17AE74BDD2FB}" type="slidenum">
              <a:rPr lang="cs-CZ" smtClean="0"/>
              <a:t>‹#›</a:t>
            </a:fld>
            <a:endParaRPr lang="cs-CZ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4F8C5-369A-4DBA-8F40-D2A7241E1B7C}" type="datetimeFigureOut">
              <a:rPr lang="cs-CZ" smtClean="0"/>
              <a:t>11.05.2022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6A0C-46CC-474E-B6A6-17AE74BDD2F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4F8C5-369A-4DBA-8F40-D2A7241E1B7C}" type="datetimeFigureOut">
              <a:rPr lang="cs-CZ" smtClean="0"/>
              <a:t>11.05.2022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6A0C-46CC-474E-B6A6-17AE74BDD2FB}" type="slidenum">
              <a:rPr lang="cs-CZ" smtClean="0"/>
              <a:t>‹#›</a:t>
            </a:fld>
            <a:endParaRPr lang="cs-CZ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4F8C5-369A-4DBA-8F40-D2A7241E1B7C}" type="datetimeFigureOut">
              <a:rPr lang="cs-CZ" smtClean="0"/>
              <a:t>11.05.2022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6A0C-46CC-474E-B6A6-17AE74BDD2F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4F8C5-369A-4DBA-8F40-D2A7241E1B7C}" type="datetimeFigureOut">
              <a:rPr lang="cs-CZ" smtClean="0"/>
              <a:t>11.05.2022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6A0C-46CC-474E-B6A6-17AE74BDD2F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4F8C5-369A-4DBA-8F40-D2A7241E1B7C}" type="datetimeFigureOut">
              <a:rPr lang="cs-CZ" smtClean="0"/>
              <a:t>11.05.2022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6A0C-46CC-474E-B6A6-17AE74BDD2FB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4F8C5-369A-4DBA-8F40-D2A7241E1B7C}" type="datetimeFigureOut">
              <a:rPr lang="cs-CZ" smtClean="0"/>
              <a:t>11.05.2022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6A0C-46CC-474E-B6A6-17AE74BDD2F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BD4F8C5-369A-4DBA-8F40-D2A7241E1B7C}" type="datetimeFigureOut">
              <a:rPr lang="cs-CZ" smtClean="0"/>
              <a:t>11.05.2022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A16C6A0C-46CC-474E-B6A6-17AE74BDD2FB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ůže jít o obrázek text, kde se píše SPORTÁČEK 2022 Sportovní príméstsky tábor turnus 25. .7.-29.7.2022 7.2022 turnus 15.8.-19.8.2022 15. 19 8. 20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4189" y="1772816"/>
            <a:ext cx="10634741" cy="3936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132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Zázemí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K dispozici je celý sportovní areál Podolí v Mělníku</a:t>
            </a:r>
          </a:p>
          <a:p>
            <a:pPr lvl="1"/>
            <a:r>
              <a:rPr lang="cs-CZ" dirty="0" smtClean="0"/>
              <a:t>Rozlehlý prostor</a:t>
            </a:r>
          </a:p>
          <a:p>
            <a:pPr lvl="1"/>
            <a:r>
              <a:rPr lang="cs-CZ" dirty="0" smtClean="0"/>
              <a:t>3 fotbalové hřiště</a:t>
            </a:r>
          </a:p>
          <a:p>
            <a:pPr lvl="1"/>
            <a:r>
              <a:rPr lang="cs-CZ" dirty="0" smtClean="0"/>
              <a:t>Malý lesík </a:t>
            </a:r>
          </a:p>
          <a:p>
            <a:pPr lvl="1"/>
            <a:r>
              <a:rPr lang="cs-CZ" dirty="0" smtClean="0"/>
              <a:t>Venkovní kryté posezení</a:t>
            </a:r>
          </a:p>
          <a:p>
            <a:pPr lvl="1"/>
            <a:r>
              <a:rPr lang="cs-CZ" dirty="0" smtClean="0"/>
              <a:t>Šatny</a:t>
            </a:r>
          </a:p>
          <a:p>
            <a:pPr lvl="1"/>
            <a:r>
              <a:rPr lang="cs-CZ" dirty="0" smtClean="0"/>
              <a:t>Koupelny, wc</a:t>
            </a:r>
          </a:p>
          <a:p>
            <a:pPr lvl="1"/>
            <a:r>
              <a:rPr lang="cs-CZ" dirty="0" smtClean="0"/>
              <a:t>Bufet</a:t>
            </a:r>
          </a:p>
          <a:p>
            <a:pPr lvl="1"/>
            <a:endParaRPr lang="cs-CZ" dirty="0"/>
          </a:p>
          <a:p>
            <a:endParaRPr lang="cs-CZ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610549"/>
            <a:ext cx="4051151" cy="3034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048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Propagace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Sociální sítě</a:t>
            </a:r>
          </a:p>
          <a:p>
            <a:r>
              <a:rPr lang="cs-CZ" dirty="0" smtClean="0"/>
              <a:t>Webové stránky</a:t>
            </a:r>
          </a:p>
          <a:p>
            <a:r>
              <a:rPr lang="cs-CZ" dirty="0" smtClean="0"/>
              <a:t>Leták </a:t>
            </a:r>
          </a:p>
          <a:p>
            <a:pPr lvl="1"/>
            <a:r>
              <a:rPr lang="cs-CZ" dirty="0" smtClean="0"/>
              <a:t>Ve školkách, školách, okolí areálu</a:t>
            </a:r>
          </a:p>
          <a:p>
            <a:pPr lvl="1"/>
            <a:r>
              <a:rPr lang="cs-CZ" dirty="0" smtClean="0"/>
              <a:t>Dům dětí, obecní prostory</a:t>
            </a:r>
            <a:endParaRPr lang="cs-CZ" dirty="0"/>
          </a:p>
          <a:p>
            <a:r>
              <a:rPr lang="cs-CZ" dirty="0" smtClean="0"/>
              <a:t>Akce se koná v prostorách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	klubu FC Mělník</a:t>
            </a:r>
            <a:endParaRPr lang="cs-CZ" dirty="0"/>
          </a:p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484784"/>
            <a:ext cx="3459525" cy="494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069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Děkuji za pozornost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Picture 2" descr="Může jít o obrázek text, kde se píše SPORTÁČEK 2022 Sportovní príméstsky tábor turnus 25. .7.-29.7.2022 7.2022 turnus 15.8.-19.8.2022 15. 19 8. 20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459" y="2342971"/>
            <a:ext cx="8381005" cy="3102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80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Cíle akce</a:t>
            </a:r>
            <a:endParaRPr lang="cs-CZ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Prvotní nápad:</a:t>
            </a:r>
          </a:p>
          <a:p>
            <a:pPr lvl="1"/>
            <a:r>
              <a:rPr lang="cs-CZ" dirty="0" smtClean="0"/>
              <a:t>byl uskutečněn po rozvolnění pandemických opatření – návrat dětí o prázdninách ke sporu</a:t>
            </a:r>
          </a:p>
          <a:p>
            <a:pPr lvl="1"/>
            <a:endParaRPr lang="cs-CZ" dirty="0" smtClean="0"/>
          </a:p>
          <a:p>
            <a:r>
              <a:rPr lang="cs-CZ" dirty="0" smtClean="0"/>
              <a:t>Smysluplné trávení letních prázdnin</a:t>
            </a:r>
          </a:p>
          <a:p>
            <a:pPr lvl="1"/>
            <a:r>
              <a:rPr lang="cs-CZ" dirty="0" smtClean="0"/>
              <a:t>Rozvoj sportovního ducha</a:t>
            </a:r>
          </a:p>
          <a:p>
            <a:pPr lvl="1"/>
            <a:r>
              <a:rPr lang="cs-CZ" dirty="0" smtClean="0"/>
              <a:t>Kreativní tvoření</a:t>
            </a:r>
          </a:p>
          <a:p>
            <a:pPr lvl="1"/>
            <a:r>
              <a:rPr lang="cs-CZ" dirty="0" smtClean="0"/>
              <a:t>Logické disciplíny</a:t>
            </a:r>
            <a:endParaRPr lang="cs-CZ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806983"/>
            <a:ext cx="3174132" cy="3006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790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Harmonogram příprav</a:t>
            </a:r>
            <a:endParaRPr lang="cs-CZ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1700808"/>
            <a:ext cx="6429375" cy="3586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229200"/>
            <a:ext cx="6429375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241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Obsah akce - harmonogram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1. termín 25.7. – 29.7.2022</a:t>
            </a:r>
          </a:p>
          <a:p>
            <a:r>
              <a:rPr lang="cs-CZ" dirty="0" smtClean="0"/>
              <a:t>2. termín 15.8. – 19.8.2022</a:t>
            </a:r>
          </a:p>
          <a:p>
            <a:endParaRPr lang="cs-CZ" dirty="0" smtClean="0"/>
          </a:p>
          <a:p>
            <a:r>
              <a:rPr lang="cs-CZ" dirty="0" smtClean="0"/>
              <a:t>Program: </a:t>
            </a:r>
          </a:p>
          <a:p>
            <a:pPr lvl="1"/>
            <a:r>
              <a:rPr lang="cs-CZ" dirty="0" smtClean="0"/>
              <a:t>sportovní soutěže</a:t>
            </a:r>
          </a:p>
          <a:p>
            <a:pPr lvl="1"/>
            <a:r>
              <a:rPr lang="cs-CZ" dirty="0" smtClean="0"/>
              <a:t>míčové a pohybové hry</a:t>
            </a:r>
          </a:p>
          <a:p>
            <a:pPr lvl="1"/>
            <a:r>
              <a:rPr lang="cs-CZ" dirty="0" smtClean="0"/>
              <a:t>kreativní tvoření </a:t>
            </a:r>
          </a:p>
          <a:p>
            <a:pPr lvl="1"/>
            <a:r>
              <a:rPr lang="cs-CZ" dirty="0" smtClean="0"/>
              <a:t>další aktivity</a:t>
            </a:r>
          </a:p>
          <a:p>
            <a:r>
              <a:rPr lang="cs-CZ" dirty="0" smtClean="0"/>
              <a:t>Děti rozděleny do 3 týmů  </a:t>
            </a:r>
          </a:p>
          <a:p>
            <a:r>
              <a:rPr lang="cs-CZ" dirty="0" smtClean="0"/>
              <a:t>Celotáborová hra </a:t>
            </a:r>
          </a:p>
          <a:p>
            <a:pPr lvl="1"/>
            <a:r>
              <a:rPr lang="cs-CZ" dirty="0" smtClean="0"/>
              <a:t> dílčí aktivity – sčítání do tabulky</a:t>
            </a:r>
            <a:endParaRPr lang="cs-CZ" dirty="0"/>
          </a:p>
          <a:p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448" y="3068960"/>
            <a:ext cx="4213552" cy="3624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837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Pro koho je akce </a:t>
            </a:r>
            <a:r>
              <a:rPr lang="pl-PL" dirty="0" smtClean="0"/>
              <a:t>určena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Věk dětí od 5 do 11 let</a:t>
            </a:r>
          </a:p>
          <a:p>
            <a:endParaRPr lang="cs-CZ" dirty="0" smtClean="0"/>
          </a:p>
          <a:p>
            <a:r>
              <a:rPr lang="cs-CZ" dirty="0" smtClean="0"/>
              <a:t>Celkový počet dětí max. 30</a:t>
            </a:r>
          </a:p>
          <a:p>
            <a:pPr lvl="1"/>
            <a:r>
              <a:rPr lang="cs-CZ" dirty="0" smtClean="0"/>
              <a:t>Rozdělení do 3 skupin po 10 – ke každé skupině jeden vedoucí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221088"/>
            <a:ext cx="4053830" cy="2536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869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Personální zajištění tábora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Hlavní vedoucí</a:t>
            </a:r>
          </a:p>
          <a:p>
            <a:endParaRPr lang="cs-CZ" dirty="0" smtClean="0"/>
          </a:p>
          <a:p>
            <a:r>
              <a:rPr lang="cs-CZ" dirty="0" smtClean="0"/>
              <a:t>Vedoucí dětských skupin</a:t>
            </a:r>
          </a:p>
          <a:p>
            <a:endParaRPr lang="cs-CZ" dirty="0" smtClean="0"/>
          </a:p>
          <a:p>
            <a:r>
              <a:rPr lang="cs-CZ" dirty="0" smtClean="0"/>
              <a:t>Zdravotník</a:t>
            </a:r>
          </a:p>
          <a:p>
            <a:endParaRPr lang="cs-CZ" dirty="0" smtClean="0"/>
          </a:p>
          <a:p>
            <a:r>
              <a:rPr lang="cs-CZ" dirty="0" smtClean="0"/>
              <a:t>Technická podpora, asistenti (dobrovolníci)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7366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Místo a čas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1</a:t>
            </a:r>
            <a:r>
              <a:rPr lang="cs-CZ" dirty="0"/>
              <a:t>. termín 25.7. – 29.7.2022</a:t>
            </a:r>
          </a:p>
          <a:p>
            <a:r>
              <a:rPr lang="cs-CZ" dirty="0"/>
              <a:t>2. termín 15.8. – 19.8.2022</a:t>
            </a:r>
          </a:p>
          <a:p>
            <a:endParaRPr lang="cs-CZ" dirty="0" smtClean="0"/>
          </a:p>
          <a:p>
            <a:r>
              <a:rPr lang="cs-CZ" dirty="0" smtClean="0"/>
              <a:t>Sportovní areál podolí</a:t>
            </a:r>
          </a:p>
          <a:p>
            <a:r>
              <a:rPr lang="cs-CZ" dirty="0" smtClean="0"/>
              <a:t> Řípská 3378, Mělník </a:t>
            </a:r>
          </a:p>
          <a:p>
            <a:pPr lvl="1"/>
            <a:r>
              <a:rPr lang="cs-CZ" dirty="0" smtClean="0"/>
              <a:t>vedle haly Bios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761656"/>
            <a:ext cx="5504612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477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Financování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Příjmy: </a:t>
            </a:r>
          </a:p>
          <a:p>
            <a:pPr lvl="1"/>
            <a:r>
              <a:rPr lang="cs-CZ" dirty="0" smtClean="0"/>
              <a:t>Účastnické poplatky od dětí</a:t>
            </a:r>
          </a:p>
          <a:p>
            <a:pPr lvl="1"/>
            <a:r>
              <a:rPr lang="cs-CZ" dirty="0" smtClean="0"/>
              <a:t>Dotace (od ministerstva, krajů, města, obce)</a:t>
            </a:r>
          </a:p>
          <a:p>
            <a:pPr marL="274320" lvl="1" indent="0">
              <a:buNone/>
            </a:pPr>
            <a:endParaRPr lang="cs-CZ" dirty="0" smtClean="0"/>
          </a:p>
          <a:p>
            <a:r>
              <a:rPr lang="cs-CZ" dirty="0" smtClean="0"/>
              <a:t>Materiální zabezpečení:</a:t>
            </a:r>
          </a:p>
          <a:p>
            <a:pPr lvl="1"/>
            <a:r>
              <a:rPr lang="cs-CZ" dirty="0" smtClean="0"/>
              <a:t>Sportovní aktivity</a:t>
            </a:r>
          </a:p>
          <a:p>
            <a:pPr lvl="1"/>
            <a:r>
              <a:rPr lang="cs-CZ" dirty="0" smtClean="0"/>
              <a:t>Kreativní tvoření</a:t>
            </a:r>
          </a:p>
          <a:p>
            <a:pPr lvl="1"/>
            <a:r>
              <a:rPr lang="cs-CZ" dirty="0" smtClean="0"/>
              <a:t>Odměny</a:t>
            </a:r>
          </a:p>
          <a:p>
            <a:pPr lvl="1"/>
            <a:r>
              <a:rPr lang="cs-CZ" dirty="0" smtClean="0"/>
              <a:t>Režie tábora</a:t>
            </a:r>
          </a:p>
          <a:p>
            <a:pPr marL="0" indent="0">
              <a:buNone/>
            </a:pPr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11266" name="Picture 2" descr="Snadné peníze - Home | Faceb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47" y="3789040"/>
            <a:ext cx="2671145" cy="2379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191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08720"/>
            <a:ext cx="8943580" cy="5353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974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389</TotalTime>
  <Words>228</Words>
  <Application>Microsoft Office PowerPoint</Application>
  <PresentationFormat>On-screen Show (4:3)</PresentationFormat>
  <Paragraphs>76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Clarity</vt:lpstr>
      <vt:lpstr>PowerPoint Presentation</vt:lpstr>
      <vt:lpstr>Cíle akce</vt:lpstr>
      <vt:lpstr>Harmonogram příprav</vt:lpstr>
      <vt:lpstr>Obsah akce - harmonogram</vt:lpstr>
      <vt:lpstr>Pro koho je akce určena</vt:lpstr>
      <vt:lpstr>Personální zajištění tábora</vt:lpstr>
      <vt:lpstr>Místo a čas</vt:lpstr>
      <vt:lpstr>Financování </vt:lpstr>
      <vt:lpstr>PowerPoint Presentation</vt:lpstr>
      <vt:lpstr>Zázemí</vt:lpstr>
      <vt:lpstr>Propagace </vt:lpstr>
      <vt:lpstr>Děkuji za pozornost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hoppe</dc:creator>
  <cp:lastModifiedBy>hoppe</cp:lastModifiedBy>
  <cp:revision>12</cp:revision>
  <dcterms:created xsi:type="dcterms:W3CDTF">2022-05-11T13:18:11Z</dcterms:created>
  <dcterms:modified xsi:type="dcterms:W3CDTF">2022-05-11T19:47:41Z</dcterms:modified>
</cp:coreProperties>
</file>