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60" r:id="rId7"/>
    <p:sldId id="261" r:id="rId8"/>
    <p:sldId id="258" r:id="rId9"/>
    <p:sldId id="259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8956D-0FD5-49D8-8FAE-BD76E2ADD3F7}" type="datetimeFigureOut">
              <a:rPr lang="cs-CZ" smtClean="0"/>
              <a:t>28.2.2022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9FC0-EDAA-4ADA-8865-2CD411E0C3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32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44A8-4F9F-4343-8E54-3EE93C71B9D0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C1E3-4E92-4477-8CF0-20B89E4182EB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54A21-82AA-4C57-B436-BA09700E6A61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ACF4-3695-4132-B3CD-A0971B7C2764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28D2D-9139-4DA9-A06A-56722CF21CFE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629-F689-4DE6-A1DF-C51F29EAABCE}" type="datetime1">
              <a:rPr lang="cs-CZ" smtClean="0"/>
              <a:t>28.2.2022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D054E-6E00-4116-9AD3-E311FC61F61D}" type="datetime1">
              <a:rPr lang="cs-CZ" smtClean="0"/>
              <a:t>28.2.2022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BC72-0E30-479B-B22A-B80E0245893E}" type="datetime1">
              <a:rPr lang="cs-CZ" smtClean="0"/>
              <a:t>28.2.2022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34752-DE7E-4100-AA24-02CA122DE739}" type="datetime1">
              <a:rPr lang="cs-CZ" smtClean="0"/>
              <a:t>28.2.2022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9DC2D-8B1E-41CB-BF7E-3529BC78084F}" type="datetime1">
              <a:rPr lang="cs-CZ" smtClean="0"/>
              <a:t>28.2.2022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59F23-3CB0-45DC-A8AF-DE11852C386A}" type="datetime1">
              <a:rPr lang="cs-CZ" smtClean="0"/>
              <a:t>28.2.2022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1D180-A97A-4F27-9E64-C29AEFE7CCB4}" type="datetime1">
              <a:rPr lang="cs-CZ" smtClean="0"/>
              <a:t>28.2.2022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ÚJOP UK, Veškerá práva vyhrazena © 2020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84F39-8BE8-41CF-A67F-734735AAA1A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Obchody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ČKZK1, L10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Pekařství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pekařství.</a:t>
            </a:r>
          </a:p>
          <a:p>
            <a:r>
              <a:rPr lang="cs-CZ" dirty="0" smtClean="0"/>
              <a:t>Jsem v pekařství.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5" r="56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Supermarket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supermarketu.</a:t>
            </a:r>
          </a:p>
          <a:p>
            <a:r>
              <a:rPr lang="cs-CZ" dirty="0" smtClean="0"/>
              <a:t>Jsem v supermarketu.</a:t>
            </a:r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Trafika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trafiky.</a:t>
            </a:r>
          </a:p>
          <a:p>
            <a:r>
              <a:rPr lang="cs-CZ" dirty="0" smtClean="0"/>
              <a:t>Jsem v trafice.</a:t>
            </a:r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4" r="5604"/>
          <a:stretch>
            <a:fillRect/>
          </a:stretch>
        </p:blipFill>
        <p:spPr bwMode="auto">
          <a:xfrm>
            <a:off x="1857375" y="642938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Cukrárna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cukrárny. </a:t>
            </a:r>
            <a:endParaRPr lang="cs-CZ" dirty="0"/>
          </a:p>
          <a:p>
            <a:r>
              <a:rPr lang="cs-CZ" dirty="0" smtClean="0"/>
              <a:t>Jsem v cukrárně.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04" r="5704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Knihkupectví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knihkupectví.</a:t>
            </a:r>
          </a:p>
          <a:p>
            <a:r>
              <a:rPr lang="cs-CZ" dirty="0" smtClean="0"/>
              <a:t>Jsem v knihkupectví.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6" r="56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Lékárna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lékárny.</a:t>
            </a:r>
          </a:p>
          <a:p>
            <a:r>
              <a:rPr lang="cs-CZ" dirty="0" smtClean="0"/>
              <a:t>Jsem v lékárně.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05" r="56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Drogerie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Jsem v drogerii.</a:t>
            </a:r>
          </a:p>
          <a:p>
            <a:r>
              <a:rPr lang="cs-CZ" dirty="0" smtClean="0"/>
              <a:t>Jdu do drogerie.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15" r="561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Elektro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</a:t>
            </a:r>
            <a:r>
              <a:rPr lang="cs-CZ" dirty="0" err="1" smtClean="0"/>
              <a:t>elektra</a:t>
            </a:r>
            <a:r>
              <a:rPr lang="cs-CZ" dirty="0" smtClean="0"/>
              <a:t>.</a:t>
            </a:r>
          </a:p>
          <a:p>
            <a:r>
              <a:rPr lang="cs-CZ" dirty="0" smtClean="0"/>
              <a:t>Jsem v elektru.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4276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Obuv 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obuvi.</a:t>
            </a:r>
          </a:p>
          <a:p>
            <a:r>
              <a:rPr lang="cs-CZ" dirty="0" smtClean="0"/>
              <a:t>Jsem v obuvi.</a:t>
            </a:r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33" r="573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Oční optika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oční optiky.</a:t>
            </a:r>
          </a:p>
          <a:p>
            <a:r>
              <a:rPr lang="cs-CZ" dirty="0" smtClean="0"/>
              <a:t>Jsem v oční optice.</a:t>
            </a: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000108"/>
            <a:ext cx="4362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Papírnictví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Jdu do papírnictví.</a:t>
            </a:r>
          </a:p>
          <a:p>
            <a:r>
              <a:rPr lang="cs-CZ" dirty="0" smtClean="0"/>
              <a:t>Jsem v papírnictví.</a:t>
            </a:r>
            <a:endParaRPr lang="cs-CZ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06" r="540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ÚJOP UK, Veškerá práva vyhrazena © 2020 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0E03E2014729D41A347B84D0268AD6A" ma:contentTypeVersion="9" ma:contentTypeDescription="Vytvoří nový dokument" ma:contentTypeScope="" ma:versionID="b8b9a2206b21a9ed853005c6e8deece4">
  <xsd:schema xmlns:xsd="http://www.w3.org/2001/XMLSchema" xmlns:xs="http://www.w3.org/2001/XMLSchema" xmlns:p="http://schemas.microsoft.com/office/2006/metadata/properties" xmlns:ns2="0da325fb-df92-45bc-9091-770787554635" xmlns:ns3="f09f9a6e-df62-4a9a-8498-d89e3c80ced2" targetNamespace="http://schemas.microsoft.com/office/2006/metadata/properties" ma:root="true" ma:fieldsID="1941df3f6b4bfa1e175a7da28d86c9bf" ns2:_="" ns3:_="">
    <xsd:import namespace="0da325fb-df92-45bc-9091-770787554635"/>
    <xsd:import namespace="f09f9a6e-df62-4a9a-8498-d89e3c80ce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325fb-df92-45bc-9091-7707875546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f9a6e-df62-4a9a-8498-d89e3c80ced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665E3C-0E07-475F-B194-847AE07E09F8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0da325fb-df92-45bc-9091-770787554635"/>
    <ds:schemaRef ds:uri="f09f9a6e-df62-4a9a-8498-d89e3c80ced2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5DAF6CE-1610-4A03-87E6-2440BDCF0A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40355F-8860-4F6B-A0A1-992B28FE07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a325fb-df92-45bc-9091-770787554635"/>
    <ds:schemaRef ds:uri="f09f9a6e-df62-4a9a-8498-d89e3c80ce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202</Words>
  <Application>Microsoft Office PowerPoint</Application>
  <PresentationFormat>Předvádění na obrazovce (4:3)</PresentationFormat>
  <Paragraphs>47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Obchody</vt:lpstr>
      <vt:lpstr>Cukrárna</vt:lpstr>
      <vt:lpstr>Knihkupectví</vt:lpstr>
      <vt:lpstr>Lékárna </vt:lpstr>
      <vt:lpstr>Drogerie</vt:lpstr>
      <vt:lpstr>Elektro</vt:lpstr>
      <vt:lpstr>Obuv </vt:lpstr>
      <vt:lpstr>Oční optika</vt:lpstr>
      <vt:lpstr>Papírnictví</vt:lpstr>
      <vt:lpstr>Pekařství</vt:lpstr>
      <vt:lpstr>Supermarket</vt:lpstr>
      <vt:lpstr>Trafika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Obchody</dc:title>
  <dc:creator>oem</dc:creator>
  <cp:lastModifiedBy>vasickovas</cp:lastModifiedBy>
  <cp:revision>13</cp:revision>
  <dcterms:created xsi:type="dcterms:W3CDTF">2020-03-19T20:30:46Z</dcterms:created>
  <dcterms:modified xsi:type="dcterms:W3CDTF">2022-02-28T08:02:41Z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0x01010020E03E2014729D41A347B84D0268AD6A</vt:lpwstr>
  </property>
</Properties>
</file>