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3" r:id="rId4"/>
    <p:sldId id="259" r:id="rId5"/>
    <p:sldId id="257" r:id="rId6"/>
    <p:sldId id="265" r:id="rId7"/>
    <p:sldId id="260" r:id="rId8"/>
    <p:sldId id="266" r:id="rId9"/>
    <p:sldId id="261" r:id="rId10"/>
    <p:sldId id="267" r:id="rId11"/>
    <p:sldId id="262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0"/>
  </p:normalViewPr>
  <p:slideViewPr>
    <p:cSldViewPr snapToGrid="0" snapToObjects="1">
      <p:cViewPr varScale="1">
        <p:scale>
          <a:sx n="120" d="100"/>
          <a:sy n="120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A8357A-FDE0-4BF0-8595-16DCF802775F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9343FDB-F0C5-4406-BC2C-FEBD89085913}">
      <dgm:prSet/>
      <dgm:spPr/>
      <dgm:t>
        <a:bodyPr/>
        <a:lstStyle/>
        <a:p>
          <a:r>
            <a:rPr lang="cs-CZ"/>
            <a:t>Masculino singular - un</a:t>
          </a:r>
          <a:endParaRPr lang="en-US"/>
        </a:p>
      </dgm:t>
    </dgm:pt>
    <dgm:pt modelId="{6F15A7A4-4C40-4C43-90BD-CA16CB9D25A5}" type="parTrans" cxnId="{31AB2933-8E06-4D28-9F2E-2B6C72F66487}">
      <dgm:prSet/>
      <dgm:spPr/>
      <dgm:t>
        <a:bodyPr/>
        <a:lstStyle/>
        <a:p>
          <a:endParaRPr lang="en-US"/>
        </a:p>
      </dgm:t>
    </dgm:pt>
    <dgm:pt modelId="{43413562-AC2D-443A-B300-56BA2C400A65}" type="sibTrans" cxnId="{31AB2933-8E06-4D28-9F2E-2B6C72F66487}">
      <dgm:prSet/>
      <dgm:spPr/>
      <dgm:t>
        <a:bodyPr/>
        <a:lstStyle/>
        <a:p>
          <a:endParaRPr lang="en-US"/>
        </a:p>
      </dgm:t>
    </dgm:pt>
    <dgm:pt modelId="{8905ADA4-B9AF-47C4-BC32-37175BE2BA97}">
      <dgm:prSet/>
      <dgm:spPr/>
      <dgm:t>
        <a:bodyPr/>
        <a:lstStyle/>
        <a:p>
          <a:r>
            <a:rPr lang="cs-CZ"/>
            <a:t>Feminino singular  - una</a:t>
          </a:r>
          <a:endParaRPr lang="en-US"/>
        </a:p>
      </dgm:t>
    </dgm:pt>
    <dgm:pt modelId="{2AC09B84-2BCB-404C-933A-1ECCF8117838}" type="parTrans" cxnId="{6BE1EF62-6620-4AF9-BBA9-31F335EDBBDC}">
      <dgm:prSet/>
      <dgm:spPr/>
      <dgm:t>
        <a:bodyPr/>
        <a:lstStyle/>
        <a:p>
          <a:endParaRPr lang="en-US"/>
        </a:p>
      </dgm:t>
    </dgm:pt>
    <dgm:pt modelId="{9D1020E8-46C7-4B2B-B1D2-478AB679A211}" type="sibTrans" cxnId="{6BE1EF62-6620-4AF9-BBA9-31F335EDBBDC}">
      <dgm:prSet/>
      <dgm:spPr/>
      <dgm:t>
        <a:bodyPr/>
        <a:lstStyle/>
        <a:p>
          <a:endParaRPr lang="en-US"/>
        </a:p>
      </dgm:t>
    </dgm:pt>
    <dgm:pt modelId="{DBAFA94F-4F6D-40D4-B36F-D668EAFD2035}">
      <dgm:prSet/>
      <dgm:spPr/>
      <dgm:t>
        <a:bodyPr/>
        <a:lstStyle/>
        <a:p>
          <a:r>
            <a:rPr lang="cs-CZ"/>
            <a:t>Masculino plural - unos</a:t>
          </a:r>
          <a:endParaRPr lang="en-US"/>
        </a:p>
      </dgm:t>
    </dgm:pt>
    <dgm:pt modelId="{2F0A9CFE-B2F8-4552-82E0-2A9D133E76AE}" type="parTrans" cxnId="{20AC3102-8D0F-4CF8-8FBE-9FED923F0ECC}">
      <dgm:prSet/>
      <dgm:spPr/>
      <dgm:t>
        <a:bodyPr/>
        <a:lstStyle/>
        <a:p>
          <a:endParaRPr lang="en-US"/>
        </a:p>
      </dgm:t>
    </dgm:pt>
    <dgm:pt modelId="{3F63C403-B01E-47D0-9478-9EF880B9CB68}" type="sibTrans" cxnId="{20AC3102-8D0F-4CF8-8FBE-9FED923F0ECC}">
      <dgm:prSet/>
      <dgm:spPr/>
      <dgm:t>
        <a:bodyPr/>
        <a:lstStyle/>
        <a:p>
          <a:endParaRPr lang="en-US"/>
        </a:p>
      </dgm:t>
    </dgm:pt>
    <dgm:pt modelId="{1B9738E4-10D8-423D-AB19-74CED7B5992B}">
      <dgm:prSet/>
      <dgm:spPr/>
      <dgm:t>
        <a:bodyPr/>
        <a:lstStyle/>
        <a:p>
          <a:r>
            <a:rPr lang="cs-CZ"/>
            <a:t>Feminino plural – unas</a:t>
          </a:r>
          <a:endParaRPr lang="en-US"/>
        </a:p>
      </dgm:t>
    </dgm:pt>
    <dgm:pt modelId="{01CD037F-28B5-4523-A778-406C21ABBD48}" type="parTrans" cxnId="{EB2AEB7B-B3AB-43B0-9A64-DBFF21010AA0}">
      <dgm:prSet/>
      <dgm:spPr/>
      <dgm:t>
        <a:bodyPr/>
        <a:lstStyle/>
        <a:p>
          <a:endParaRPr lang="en-US"/>
        </a:p>
      </dgm:t>
    </dgm:pt>
    <dgm:pt modelId="{03C47CE0-B9FF-43A1-9DB0-5B98068A4BC0}" type="sibTrans" cxnId="{EB2AEB7B-B3AB-43B0-9A64-DBFF21010AA0}">
      <dgm:prSet/>
      <dgm:spPr/>
      <dgm:t>
        <a:bodyPr/>
        <a:lstStyle/>
        <a:p>
          <a:endParaRPr lang="en-US"/>
        </a:p>
      </dgm:t>
    </dgm:pt>
    <dgm:pt modelId="{9B0CCDFC-4B20-1249-A80F-98D1CC01FE45}" type="pres">
      <dgm:prSet presAssocID="{64A8357A-FDE0-4BF0-8595-16DCF802775F}" presName="matrix" presStyleCnt="0">
        <dgm:presLayoutVars>
          <dgm:chMax val="1"/>
          <dgm:dir/>
          <dgm:resizeHandles val="exact"/>
        </dgm:presLayoutVars>
      </dgm:prSet>
      <dgm:spPr/>
    </dgm:pt>
    <dgm:pt modelId="{DBFF3B77-3D1F-714D-99CF-52BD46C720A1}" type="pres">
      <dgm:prSet presAssocID="{64A8357A-FDE0-4BF0-8595-16DCF802775F}" presName="diamond" presStyleLbl="bgShp" presStyleIdx="0" presStyleCnt="1"/>
      <dgm:spPr/>
    </dgm:pt>
    <dgm:pt modelId="{C53C8A47-9AB2-5147-8CB7-D662C77D04BC}" type="pres">
      <dgm:prSet presAssocID="{64A8357A-FDE0-4BF0-8595-16DCF802775F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E952F01C-F9E4-7A41-BD8A-E929F74FDDA0}" type="pres">
      <dgm:prSet presAssocID="{64A8357A-FDE0-4BF0-8595-16DCF802775F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AABCB12-32A5-0F45-A309-4F6D1893CD00}" type="pres">
      <dgm:prSet presAssocID="{64A8357A-FDE0-4BF0-8595-16DCF802775F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CB70B5E-EA0E-F145-97DB-FB112FA5DD15}" type="pres">
      <dgm:prSet presAssocID="{64A8357A-FDE0-4BF0-8595-16DCF802775F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0AC3102-8D0F-4CF8-8FBE-9FED923F0ECC}" srcId="{64A8357A-FDE0-4BF0-8595-16DCF802775F}" destId="{DBAFA94F-4F6D-40D4-B36F-D668EAFD2035}" srcOrd="2" destOrd="0" parTransId="{2F0A9CFE-B2F8-4552-82E0-2A9D133E76AE}" sibTransId="{3F63C403-B01E-47D0-9478-9EF880B9CB68}"/>
    <dgm:cxn modelId="{2F0FAE28-816E-C041-9A00-E8D16DB23716}" type="presOf" srcId="{1B9738E4-10D8-423D-AB19-74CED7B5992B}" destId="{BCB70B5E-EA0E-F145-97DB-FB112FA5DD15}" srcOrd="0" destOrd="0" presId="urn:microsoft.com/office/officeart/2005/8/layout/matrix3"/>
    <dgm:cxn modelId="{31AB2933-8E06-4D28-9F2E-2B6C72F66487}" srcId="{64A8357A-FDE0-4BF0-8595-16DCF802775F}" destId="{D9343FDB-F0C5-4406-BC2C-FEBD89085913}" srcOrd="0" destOrd="0" parTransId="{6F15A7A4-4C40-4C43-90BD-CA16CB9D25A5}" sibTransId="{43413562-AC2D-443A-B300-56BA2C400A65}"/>
    <dgm:cxn modelId="{6BE1EF62-6620-4AF9-BBA9-31F335EDBBDC}" srcId="{64A8357A-FDE0-4BF0-8595-16DCF802775F}" destId="{8905ADA4-B9AF-47C4-BC32-37175BE2BA97}" srcOrd="1" destOrd="0" parTransId="{2AC09B84-2BCB-404C-933A-1ECCF8117838}" sibTransId="{9D1020E8-46C7-4B2B-B1D2-478AB679A211}"/>
    <dgm:cxn modelId="{EB2AEB7B-B3AB-43B0-9A64-DBFF21010AA0}" srcId="{64A8357A-FDE0-4BF0-8595-16DCF802775F}" destId="{1B9738E4-10D8-423D-AB19-74CED7B5992B}" srcOrd="3" destOrd="0" parTransId="{01CD037F-28B5-4523-A778-406C21ABBD48}" sibTransId="{03C47CE0-B9FF-43A1-9DB0-5B98068A4BC0}"/>
    <dgm:cxn modelId="{9F249F84-022C-D24D-87E3-88423E66094B}" type="presOf" srcId="{64A8357A-FDE0-4BF0-8595-16DCF802775F}" destId="{9B0CCDFC-4B20-1249-A80F-98D1CC01FE45}" srcOrd="0" destOrd="0" presId="urn:microsoft.com/office/officeart/2005/8/layout/matrix3"/>
    <dgm:cxn modelId="{4C9C3AC0-7237-B141-B1A9-E1154E4636C6}" type="presOf" srcId="{8905ADA4-B9AF-47C4-BC32-37175BE2BA97}" destId="{E952F01C-F9E4-7A41-BD8A-E929F74FDDA0}" srcOrd="0" destOrd="0" presId="urn:microsoft.com/office/officeart/2005/8/layout/matrix3"/>
    <dgm:cxn modelId="{B3241CC6-C4A4-7B48-8146-D45117BACB75}" type="presOf" srcId="{DBAFA94F-4F6D-40D4-B36F-D668EAFD2035}" destId="{CAABCB12-32A5-0F45-A309-4F6D1893CD00}" srcOrd="0" destOrd="0" presId="urn:microsoft.com/office/officeart/2005/8/layout/matrix3"/>
    <dgm:cxn modelId="{6A2D3BEF-350D-EA49-8EE4-4511F2728EEA}" type="presOf" srcId="{D9343FDB-F0C5-4406-BC2C-FEBD89085913}" destId="{C53C8A47-9AB2-5147-8CB7-D662C77D04BC}" srcOrd="0" destOrd="0" presId="urn:microsoft.com/office/officeart/2005/8/layout/matrix3"/>
    <dgm:cxn modelId="{C3E56807-30F5-C54F-825F-FFD54915FA2A}" type="presParOf" srcId="{9B0CCDFC-4B20-1249-A80F-98D1CC01FE45}" destId="{DBFF3B77-3D1F-714D-99CF-52BD46C720A1}" srcOrd="0" destOrd="0" presId="urn:microsoft.com/office/officeart/2005/8/layout/matrix3"/>
    <dgm:cxn modelId="{DF839C3E-4E6A-014A-9B91-16AA85F5DA07}" type="presParOf" srcId="{9B0CCDFC-4B20-1249-A80F-98D1CC01FE45}" destId="{C53C8A47-9AB2-5147-8CB7-D662C77D04BC}" srcOrd="1" destOrd="0" presId="urn:microsoft.com/office/officeart/2005/8/layout/matrix3"/>
    <dgm:cxn modelId="{BC07F374-33E0-4945-BF20-D630F76D09DD}" type="presParOf" srcId="{9B0CCDFC-4B20-1249-A80F-98D1CC01FE45}" destId="{E952F01C-F9E4-7A41-BD8A-E929F74FDDA0}" srcOrd="2" destOrd="0" presId="urn:microsoft.com/office/officeart/2005/8/layout/matrix3"/>
    <dgm:cxn modelId="{1ED6FA71-C60F-704E-9163-1491C424DAB8}" type="presParOf" srcId="{9B0CCDFC-4B20-1249-A80F-98D1CC01FE45}" destId="{CAABCB12-32A5-0F45-A309-4F6D1893CD00}" srcOrd="3" destOrd="0" presId="urn:microsoft.com/office/officeart/2005/8/layout/matrix3"/>
    <dgm:cxn modelId="{C1CABF48-852E-0443-B600-5326E5D63210}" type="presParOf" srcId="{9B0CCDFC-4B20-1249-A80F-98D1CC01FE45}" destId="{BCB70B5E-EA0E-F145-97DB-FB112FA5DD15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FDF54D-6245-4FEA-B0AF-B669A90D74A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5DB879B-58E9-47AB-A0E2-9A6F89D2251A}">
      <dgm:prSet/>
      <dgm:spPr/>
      <dgm:t>
        <a:bodyPr/>
        <a:lstStyle/>
        <a:p>
          <a:r>
            <a:rPr lang="cs-CZ"/>
            <a:t>María es </a:t>
          </a:r>
          <a:r>
            <a:rPr lang="cs-CZ" u="sng"/>
            <a:t>una</a:t>
          </a:r>
          <a:r>
            <a:rPr lang="cs-CZ"/>
            <a:t> amiga de Laura. (una de todas)</a:t>
          </a:r>
          <a:endParaRPr lang="en-US"/>
        </a:p>
      </dgm:t>
    </dgm:pt>
    <dgm:pt modelId="{021D27EA-FE67-4279-A0C2-AE45F5336AAB}" type="parTrans" cxnId="{52E2C81D-4049-4ED1-8472-CDC249F0A6CA}">
      <dgm:prSet/>
      <dgm:spPr/>
      <dgm:t>
        <a:bodyPr/>
        <a:lstStyle/>
        <a:p>
          <a:endParaRPr lang="en-US"/>
        </a:p>
      </dgm:t>
    </dgm:pt>
    <dgm:pt modelId="{003F5510-21D7-4FA7-8473-416BC5D159F4}" type="sibTrans" cxnId="{52E2C81D-4049-4ED1-8472-CDC249F0A6CA}">
      <dgm:prSet/>
      <dgm:spPr/>
      <dgm:t>
        <a:bodyPr/>
        <a:lstStyle/>
        <a:p>
          <a:endParaRPr lang="en-US"/>
        </a:p>
      </dgm:t>
    </dgm:pt>
    <dgm:pt modelId="{45BEB978-BC08-4E86-9A19-E191D7103266}">
      <dgm:prSet/>
      <dgm:spPr/>
      <dgm:t>
        <a:bodyPr/>
        <a:lstStyle/>
        <a:p>
          <a:r>
            <a:rPr lang="cs-CZ"/>
            <a:t>En el museo hay </a:t>
          </a:r>
          <a:r>
            <a:rPr lang="cs-CZ" u="sng"/>
            <a:t>una</a:t>
          </a:r>
          <a:r>
            <a:rPr lang="cs-CZ"/>
            <a:t> exposición de las pinturas negras de Goya.</a:t>
          </a:r>
          <a:endParaRPr lang="en-US"/>
        </a:p>
      </dgm:t>
    </dgm:pt>
    <dgm:pt modelId="{E4B401AA-8D13-4D56-BB66-58878A202AE8}" type="parTrans" cxnId="{A53C2EFA-8E10-4315-A052-63A0FF8E9DAE}">
      <dgm:prSet/>
      <dgm:spPr/>
      <dgm:t>
        <a:bodyPr/>
        <a:lstStyle/>
        <a:p>
          <a:endParaRPr lang="en-US"/>
        </a:p>
      </dgm:t>
    </dgm:pt>
    <dgm:pt modelId="{A30873CB-7CEC-4572-AF3B-965C712C24E2}" type="sibTrans" cxnId="{A53C2EFA-8E10-4315-A052-63A0FF8E9DAE}">
      <dgm:prSet/>
      <dgm:spPr/>
      <dgm:t>
        <a:bodyPr/>
        <a:lstStyle/>
        <a:p>
          <a:endParaRPr lang="en-US"/>
        </a:p>
      </dgm:t>
    </dgm:pt>
    <dgm:pt modelId="{98F4DDC5-C02F-4BB4-8B0C-8E2F7DEDE0FF}">
      <dgm:prSet/>
      <dgm:spPr/>
      <dgm:t>
        <a:bodyPr/>
        <a:lstStyle/>
        <a:p>
          <a:r>
            <a:rPr lang="cs-CZ"/>
            <a:t>Estamos a </a:t>
          </a:r>
          <a:r>
            <a:rPr lang="cs-CZ" u="sng"/>
            <a:t>unos</a:t>
          </a:r>
          <a:r>
            <a:rPr lang="cs-CZ"/>
            <a:t> 15 kilómetros de la costa.</a:t>
          </a:r>
          <a:endParaRPr lang="en-US"/>
        </a:p>
      </dgm:t>
    </dgm:pt>
    <dgm:pt modelId="{0F232A7A-97D0-4FC2-9C9E-8735CA500538}" type="parTrans" cxnId="{DCADC931-CBFC-4BBF-A7FC-7E3190E86C92}">
      <dgm:prSet/>
      <dgm:spPr/>
      <dgm:t>
        <a:bodyPr/>
        <a:lstStyle/>
        <a:p>
          <a:endParaRPr lang="en-US"/>
        </a:p>
      </dgm:t>
    </dgm:pt>
    <dgm:pt modelId="{4E32F636-8FB5-41B5-9978-A998B440D94B}" type="sibTrans" cxnId="{DCADC931-CBFC-4BBF-A7FC-7E3190E86C92}">
      <dgm:prSet/>
      <dgm:spPr/>
      <dgm:t>
        <a:bodyPr/>
        <a:lstStyle/>
        <a:p>
          <a:endParaRPr lang="en-US"/>
        </a:p>
      </dgm:t>
    </dgm:pt>
    <dgm:pt modelId="{53220257-C4BB-4693-8C55-2A45BFF435CF}">
      <dgm:prSet/>
      <dgm:spPr/>
      <dgm:t>
        <a:bodyPr/>
        <a:lstStyle/>
        <a:p>
          <a:r>
            <a:rPr lang="cs-CZ"/>
            <a:t>Este niño es </a:t>
          </a:r>
          <a:r>
            <a:rPr lang="cs-CZ" u="sng"/>
            <a:t>un</a:t>
          </a:r>
          <a:r>
            <a:rPr lang="cs-CZ"/>
            <a:t> ángel.</a:t>
          </a:r>
          <a:endParaRPr lang="en-US"/>
        </a:p>
      </dgm:t>
    </dgm:pt>
    <dgm:pt modelId="{DD73422D-6280-4F32-89DC-A6B35B4E96E5}" type="parTrans" cxnId="{DCA7F515-775C-402F-9121-F9DF45DE6A92}">
      <dgm:prSet/>
      <dgm:spPr/>
      <dgm:t>
        <a:bodyPr/>
        <a:lstStyle/>
        <a:p>
          <a:endParaRPr lang="en-US"/>
        </a:p>
      </dgm:t>
    </dgm:pt>
    <dgm:pt modelId="{C9384EDA-878C-46EE-8F5D-D675BE7C29FB}" type="sibTrans" cxnId="{DCA7F515-775C-402F-9121-F9DF45DE6A92}">
      <dgm:prSet/>
      <dgm:spPr/>
      <dgm:t>
        <a:bodyPr/>
        <a:lstStyle/>
        <a:p>
          <a:endParaRPr lang="en-US"/>
        </a:p>
      </dgm:t>
    </dgm:pt>
    <dgm:pt modelId="{97540E0D-CE21-234D-A438-EE8BCF80FE26}" type="pres">
      <dgm:prSet presAssocID="{A6FDF54D-6245-4FEA-B0AF-B669A90D74A0}" presName="linear" presStyleCnt="0">
        <dgm:presLayoutVars>
          <dgm:animLvl val="lvl"/>
          <dgm:resizeHandles val="exact"/>
        </dgm:presLayoutVars>
      </dgm:prSet>
      <dgm:spPr/>
    </dgm:pt>
    <dgm:pt modelId="{0B3B29E3-AFEB-1741-896E-0E7489CBE05C}" type="pres">
      <dgm:prSet presAssocID="{A5DB879B-58E9-47AB-A0E2-9A6F89D2251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524BC03-B03F-D545-981B-D5C3DA7DD7EE}" type="pres">
      <dgm:prSet presAssocID="{003F5510-21D7-4FA7-8473-416BC5D159F4}" presName="spacer" presStyleCnt="0"/>
      <dgm:spPr/>
    </dgm:pt>
    <dgm:pt modelId="{FCB821F9-62F9-7343-AEE2-9CEB4A910C67}" type="pres">
      <dgm:prSet presAssocID="{45BEB978-BC08-4E86-9A19-E191D710326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AC1D6C0-C2C5-954C-BBEE-2EA1FE3C5943}" type="pres">
      <dgm:prSet presAssocID="{A30873CB-7CEC-4572-AF3B-965C712C24E2}" presName="spacer" presStyleCnt="0"/>
      <dgm:spPr/>
    </dgm:pt>
    <dgm:pt modelId="{808219A4-D0CF-C448-A222-35AA803ED705}" type="pres">
      <dgm:prSet presAssocID="{98F4DDC5-C02F-4BB4-8B0C-8E2F7DEDE0F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2550C5B-F277-084F-917E-A603A1978200}" type="pres">
      <dgm:prSet presAssocID="{4E32F636-8FB5-41B5-9978-A998B440D94B}" presName="spacer" presStyleCnt="0"/>
      <dgm:spPr/>
    </dgm:pt>
    <dgm:pt modelId="{771218C6-704B-F540-8FC3-DD6C9D574296}" type="pres">
      <dgm:prSet presAssocID="{53220257-C4BB-4693-8C55-2A45BFF435C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CA7F515-775C-402F-9121-F9DF45DE6A92}" srcId="{A6FDF54D-6245-4FEA-B0AF-B669A90D74A0}" destId="{53220257-C4BB-4693-8C55-2A45BFF435CF}" srcOrd="3" destOrd="0" parTransId="{DD73422D-6280-4F32-89DC-A6B35B4E96E5}" sibTransId="{C9384EDA-878C-46EE-8F5D-D675BE7C29FB}"/>
    <dgm:cxn modelId="{52E2C81D-4049-4ED1-8472-CDC249F0A6CA}" srcId="{A6FDF54D-6245-4FEA-B0AF-B669A90D74A0}" destId="{A5DB879B-58E9-47AB-A0E2-9A6F89D2251A}" srcOrd="0" destOrd="0" parTransId="{021D27EA-FE67-4279-A0C2-AE45F5336AAB}" sibTransId="{003F5510-21D7-4FA7-8473-416BC5D159F4}"/>
    <dgm:cxn modelId="{C8360F1F-F57F-0F46-B5B9-B1D9F87CA472}" type="presOf" srcId="{45BEB978-BC08-4E86-9A19-E191D7103266}" destId="{FCB821F9-62F9-7343-AEE2-9CEB4A910C67}" srcOrd="0" destOrd="0" presId="urn:microsoft.com/office/officeart/2005/8/layout/vList2"/>
    <dgm:cxn modelId="{A112E029-A30E-0B45-95AF-DD50EFF4F9A0}" type="presOf" srcId="{A5DB879B-58E9-47AB-A0E2-9A6F89D2251A}" destId="{0B3B29E3-AFEB-1741-896E-0E7489CBE05C}" srcOrd="0" destOrd="0" presId="urn:microsoft.com/office/officeart/2005/8/layout/vList2"/>
    <dgm:cxn modelId="{DCADC931-CBFC-4BBF-A7FC-7E3190E86C92}" srcId="{A6FDF54D-6245-4FEA-B0AF-B669A90D74A0}" destId="{98F4DDC5-C02F-4BB4-8B0C-8E2F7DEDE0FF}" srcOrd="2" destOrd="0" parTransId="{0F232A7A-97D0-4FC2-9C9E-8735CA500538}" sibTransId="{4E32F636-8FB5-41B5-9978-A998B440D94B}"/>
    <dgm:cxn modelId="{47D7F333-D2E1-9041-AD79-F7E81F5B9274}" type="presOf" srcId="{53220257-C4BB-4693-8C55-2A45BFF435CF}" destId="{771218C6-704B-F540-8FC3-DD6C9D574296}" srcOrd="0" destOrd="0" presId="urn:microsoft.com/office/officeart/2005/8/layout/vList2"/>
    <dgm:cxn modelId="{67F6C7B5-8050-8147-AECC-D43673E35B2D}" type="presOf" srcId="{A6FDF54D-6245-4FEA-B0AF-B669A90D74A0}" destId="{97540E0D-CE21-234D-A438-EE8BCF80FE26}" srcOrd="0" destOrd="0" presId="urn:microsoft.com/office/officeart/2005/8/layout/vList2"/>
    <dgm:cxn modelId="{80E597F3-7C09-CC4E-B6D5-66950C0143BA}" type="presOf" srcId="{98F4DDC5-C02F-4BB4-8B0C-8E2F7DEDE0FF}" destId="{808219A4-D0CF-C448-A222-35AA803ED705}" srcOrd="0" destOrd="0" presId="urn:microsoft.com/office/officeart/2005/8/layout/vList2"/>
    <dgm:cxn modelId="{A53C2EFA-8E10-4315-A052-63A0FF8E9DAE}" srcId="{A6FDF54D-6245-4FEA-B0AF-B669A90D74A0}" destId="{45BEB978-BC08-4E86-9A19-E191D7103266}" srcOrd="1" destOrd="0" parTransId="{E4B401AA-8D13-4D56-BB66-58878A202AE8}" sibTransId="{A30873CB-7CEC-4572-AF3B-965C712C24E2}"/>
    <dgm:cxn modelId="{F2057530-121E-EF47-A5B1-7C3D63F0A33A}" type="presParOf" srcId="{97540E0D-CE21-234D-A438-EE8BCF80FE26}" destId="{0B3B29E3-AFEB-1741-896E-0E7489CBE05C}" srcOrd="0" destOrd="0" presId="urn:microsoft.com/office/officeart/2005/8/layout/vList2"/>
    <dgm:cxn modelId="{1C82C26B-087F-F14A-804E-9EDAF7C4778C}" type="presParOf" srcId="{97540E0D-CE21-234D-A438-EE8BCF80FE26}" destId="{B524BC03-B03F-D545-981B-D5C3DA7DD7EE}" srcOrd="1" destOrd="0" presId="urn:microsoft.com/office/officeart/2005/8/layout/vList2"/>
    <dgm:cxn modelId="{81FF41AC-8EE3-E04F-A9B5-80E6D834DCF7}" type="presParOf" srcId="{97540E0D-CE21-234D-A438-EE8BCF80FE26}" destId="{FCB821F9-62F9-7343-AEE2-9CEB4A910C67}" srcOrd="2" destOrd="0" presId="urn:microsoft.com/office/officeart/2005/8/layout/vList2"/>
    <dgm:cxn modelId="{D4F7E825-7F02-E845-A4CC-627052C8A7D0}" type="presParOf" srcId="{97540E0D-CE21-234D-A438-EE8BCF80FE26}" destId="{3AC1D6C0-C2C5-954C-BBEE-2EA1FE3C5943}" srcOrd="3" destOrd="0" presId="urn:microsoft.com/office/officeart/2005/8/layout/vList2"/>
    <dgm:cxn modelId="{E1AA74D5-66F7-D244-BE1C-61763947BB87}" type="presParOf" srcId="{97540E0D-CE21-234D-A438-EE8BCF80FE26}" destId="{808219A4-D0CF-C448-A222-35AA803ED705}" srcOrd="4" destOrd="0" presId="urn:microsoft.com/office/officeart/2005/8/layout/vList2"/>
    <dgm:cxn modelId="{C20E37A8-ACFC-BE40-8ECE-3387687EA8BA}" type="presParOf" srcId="{97540E0D-CE21-234D-A438-EE8BCF80FE26}" destId="{92550C5B-F277-084F-917E-A603A1978200}" srcOrd="5" destOrd="0" presId="urn:microsoft.com/office/officeart/2005/8/layout/vList2"/>
    <dgm:cxn modelId="{452B2927-CEC6-F544-8E87-96E226BEA93E}" type="presParOf" srcId="{97540E0D-CE21-234D-A438-EE8BCF80FE26}" destId="{771218C6-704B-F540-8FC3-DD6C9D57429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77B54B-7B59-4B5C-BA6F-63F0282846BC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20D6CA2-39C9-434C-BD8C-815EE357C1AA}">
      <dgm:prSet/>
      <dgm:spPr/>
      <dgm:t>
        <a:bodyPr/>
        <a:lstStyle/>
        <a:p>
          <a:r>
            <a:rPr lang="cs-CZ"/>
            <a:t>Masculino singular - EL</a:t>
          </a:r>
          <a:endParaRPr lang="en-US"/>
        </a:p>
      </dgm:t>
    </dgm:pt>
    <dgm:pt modelId="{F012FB96-436A-44C1-9B48-399B6D34856C}" type="parTrans" cxnId="{11A39DB0-D2B2-445A-BDB0-3A072D92040B}">
      <dgm:prSet/>
      <dgm:spPr/>
      <dgm:t>
        <a:bodyPr/>
        <a:lstStyle/>
        <a:p>
          <a:endParaRPr lang="en-US"/>
        </a:p>
      </dgm:t>
    </dgm:pt>
    <dgm:pt modelId="{104A4EA5-D5FF-49F2-85D4-89AE77359152}" type="sibTrans" cxnId="{11A39DB0-D2B2-445A-BDB0-3A072D92040B}">
      <dgm:prSet/>
      <dgm:spPr/>
      <dgm:t>
        <a:bodyPr/>
        <a:lstStyle/>
        <a:p>
          <a:endParaRPr lang="en-US"/>
        </a:p>
      </dgm:t>
    </dgm:pt>
    <dgm:pt modelId="{43D24E24-A69C-4158-AC89-217FF7922D90}">
      <dgm:prSet/>
      <dgm:spPr/>
      <dgm:t>
        <a:bodyPr/>
        <a:lstStyle/>
        <a:p>
          <a:r>
            <a:rPr lang="cs-CZ"/>
            <a:t>Feminino singular - LA</a:t>
          </a:r>
          <a:endParaRPr lang="en-US"/>
        </a:p>
      </dgm:t>
    </dgm:pt>
    <dgm:pt modelId="{EE3FB034-6848-4868-8EED-2059BB33C86A}" type="parTrans" cxnId="{998859E6-81EB-4C42-83D2-976D964EE3FB}">
      <dgm:prSet/>
      <dgm:spPr/>
      <dgm:t>
        <a:bodyPr/>
        <a:lstStyle/>
        <a:p>
          <a:endParaRPr lang="en-US"/>
        </a:p>
      </dgm:t>
    </dgm:pt>
    <dgm:pt modelId="{51D4C567-1142-47A7-B408-30CC0C1B49F2}" type="sibTrans" cxnId="{998859E6-81EB-4C42-83D2-976D964EE3FB}">
      <dgm:prSet/>
      <dgm:spPr/>
      <dgm:t>
        <a:bodyPr/>
        <a:lstStyle/>
        <a:p>
          <a:endParaRPr lang="en-US"/>
        </a:p>
      </dgm:t>
    </dgm:pt>
    <dgm:pt modelId="{DB0025C7-11D9-43F8-A50F-B3929C650968}">
      <dgm:prSet/>
      <dgm:spPr/>
      <dgm:t>
        <a:bodyPr/>
        <a:lstStyle/>
        <a:p>
          <a:r>
            <a:rPr lang="cs-CZ"/>
            <a:t>Masculino plural - LOS</a:t>
          </a:r>
          <a:endParaRPr lang="en-US"/>
        </a:p>
      </dgm:t>
    </dgm:pt>
    <dgm:pt modelId="{8C31B028-5414-4AB3-81F1-A2EC12B0E682}" type="parTrans" cxnId="{39967765-9D55-4CAD-84DA-06E3ACD9F767}">
      <dgm:prSet/>
      <dgm:spPr/>
      <dgm:t>
        <a:bodyPr/>
        <a:lstStyle/>
        <a:p>
          <a:endParaRPr lang="en-US"/>
        </a:p>
      </dgm:t>
    </dgm:pt>
    <dgm:pt modelId="{FF773EE3-034B-4892-8584-98E7DC4188AC}" type="sibTrans" cxnId="{39967765-9D55-4CAD-84DA-06E3ACD9F767}">
      <dgm:prSet/>
      <dgm:spPr/>
      <dgm:t>
        <a:bodyPr/>
        <a:lstStyle/>
        <a:p>
          <a:endParaRPr lang="en-US"/>
        </a:p>
      </dgm:t>
    </dgm:pt>
    <dgm:pt modelId="{05ACDA15-EEB2-4D80-A1AF-85968759FF53}">
      <dgm:prSet/>
      <dgm:spPr/>
      <dgm:t>
        <a:bodyPr/>
        <a:lstStyle/>
        <a:p>
          <a:r>
            <a:rPr lang="cs-CZ"/>
            <a:t>Feminino plural – LAS</a:t>
          </a:r>
          <a:endParaRPr lang="en-US"/>
        </a:p>
      </dgm:t>
    </dgm:pt>
    <dgm:pt modelId="{7C78AA45-D420-48CA-A7EA-32B4C10F43CB}" type="parTrans" cxnId="{80E89F3A-C798-4D81-BC90-4741597BB908}">
      <dgm:prSet/>
      <dgm:spPr/>
      <dgm:t>
        <a:bodyPr/>
        <a:lstStyle/>
        <a:p>
          <a:endParaRPr lang="en-US"/>
        </a:p>
      </dgm:t>
    </dgm:pt>
    <dgm:pt modelId="{837950B0-0254-44F4-8D21-3B9ABE5F3120}" type="sibTrans" cxnId="{80E89F3A-C798-4D81-BC90-4741597BB908}">
      <dgm:prSet/>
      <dgm:spPr/>
      <dgm:t>
        <a:bodyPr/>
        <a:lstStyle/>
        <a:p>
          <a:endParaRPr lang="en-US"/>
        </a:p>
      </dgm:t>
    </dgm:pt>
    <dgm:pt modelId="{C7EB322E-BD49-B34A-8C6D-8A8224A67355}" type="pres">
      <dgm:prSet presAssocID="{DF77B54B-7B59-4B5C-BA6F-63F0282846BC}" presName="matrix" presStyleCnt="0">
        <dgm:presLayoutVars>
          <dgm:chMax val="1"/>
          <dgm:dir/>
          <dgm:resizeHandles val="exact"/>
        </dgm:presLayoutVars>
      </dgm:prSet>
      <dgm:spPr/>
    </dgm:pt>
    <dgm:pt modelId="{6879813E-7B16-6C43-9B2F-E9357916B88F}" type="pres">
      <dgm:prSet presAssocID="{DF77B54B-7B59-4B5C-BA6F-63F0282846BC}" presName="diamond" presStyleLbl="bgShp" presStyleIdx="0" presStyleCnt="1"/>
      <dgm:spPr/>
    </dgm:pt>
    <dgm:pt modelId="{6E11A5F4-ED55-3A4C-BA00-C32802F7888C}" type="pres">
      <dgm:prSet presAssocID="{DF77B54B-7B59-4B5C-BA6F-63F0282846BC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E4F1CCA-EF69-F34E-9F04-5C1AC8FCCEF1}" type="pres">
      <dgm:prSet presAssocID="{DF77B54B-7B59-4B5C-BA6F-63F0282846BC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D2F1D5E-3A3B-044C-B2A3-7BE54D5BDB49}" type="pres">
      <dgm:prSet presAssocID="{DF77B54B-7B59-4B5C-BA6F-63F0282846BC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A72448DB-8966-734F-B6E1-806031DEEEC6}" type="pres">
      <dgm:prSet presAssocID="{DF77B54B-7B59-4B5C-BA6F-63F0282846BC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6B88BB09-549E-154A-A4CA-DE07C8A07AF3}" type="presOf" srcId="{05ACDA15-EEB2-4D80-A1AF-85968759FF53}" destId="{A72448DB-8966-734F-B6E1-806031DEEEC6}" srcOrd="0" destOrd="0" presId="urn:microsoft.com/office/officeart/2005/8/layout/matrix3"/>
    <dgm:cxn modelId="{80E89F3A-C798-4D81-BC90-4741597BB908}" srcId="{DF77B54B-7B59-4B5C-BA6F-63F0282846BC}" destId="{05ACDA15-EEB2-4D80-A1AF-85968759FF53}" srcOrd="3" destOrd="0" parTransId="{7C78AA45-D420-48CA-A7EA-32B4C10F43CB}" sibTransId="{837950B0-0254-44F4-8D21-3B9ABE5F3120}"/>
    <dgm:cxn modelId="{39967765-9D55-4CAD-84DA-06E3ACD9F767}" srcId="{DF77B54B-7B59-4B5C-BA6F-63F0282846BC}" destId="{DB0025C7-11D9-43F8-A50F-B3929C650968}" srcOrd="2" destOrd="0" parTransId="{8C31B028-5414-4AB3-81F1-A2EC12B0E682}" sibTransId="{FF773EE3-034B-4892-8584-98E7DC4188AC}"/>
    <dgm:cxn modelId="{6D4D9285-CE90-ED42-B4D8-6269752EB483}" type="presOf" srcId="{43D24E24-A69C-4158-AC89-217FF7922D90}" destId="{8E4F1CCA-EF69-F34E-9F04-5C1AC8FCCEF1}" srcOrd="0" destOrd="0" presId="urn:microsoft.com/office/officeart/2005/8/layout/matrix3"/>
    <dgm:cxn modelId="{B2420486-FD68-924C-902B-5F43A3DAA542}" type="presOf" srcId="{DF77B54B-7B59-4B5C-BA6F-63F0282846BC}" destId="{C7EB322E-BD49-B34A-8C6D-8A8224A67355}" srcOrd="0" destOrd="0" presId="urn:microsoft.com/office/officeart/2005/8/layout/matrix3"/>
    <dgm:cxn modelId="{A4F45991-CD01-5D4F-B9E0-D46DF0825038}" type="presOf" srcId="{520D6CA2-39C9-434C-BD8C-815EE357C1AA}" destId="{6E11A5F4-ED55-3A4C-BA00-C32802F7888C}" srcOrd="0" destOrd="0" presId="urn:microsoft.com/office/officeart/2005/8/layout/matrix3"/>
    <dgm:cxn modelId="{11A39DB0-D2B2-445A-BDB0-3A072D92040B}" srcId="{DF77B54B-7B59-4B5C-BA6F-63F0282846BC}" destId="{520D6CA2-39C9-434C-BD8C-815EE357C1AA}" srcOrd="0" destOrd="0" parTransId="{F012FB96-436A-44C1-9B48-399B6D34856C}" sibTransId="{104A4EA5-D5FF-49F2-85D4-89AE77359152}"/>
    <dgm:cxn modelId="{82D8B2B4-26D8-E246-A045-143EA91B8771}" type="presOf" srcId="{DB0025C7-11D9-43F8-A50F-B3929C650968}" destId="{1D2F1D5E-3A3B-044C-B2A3-7BE54D5BDB49}" srcOrd="0" destOrd="0" presId="urn:microsoft.com/office/officeart/2005/8/layout/matrix3"/>
    <dgm:cxn modelId="{998859E6-81EB-4C42-83D2-976D964EE3FB}" srcId="{DF77B54B-7B59-4B5C-BA6F-63F0282846BC}" destId="{43D24E24-A69C-4158-AC89-217FF7922D90}" srcOrd="1" destOrd="0" parTransId="{EE3FB034-6848-4868-8EED-2059BB33C86A}" sibTransId="{51D4C567-1142-47A7-B408-30CC0C1B49F2}"/>
    <dgm:cxn modelId="{DA1A0E88-20E2-314F-888D-DC92146CF143}" type="presParOf" srcId="{C7EB322E-BD49-B34A-8C6D-8A8224A67355}" destId="{6879813E-7B16-6C43-9B2F-E9357916B88F}" srcOrd="0" destOrd="0" presId="urn:microsoft.com/office/officeart/2005/8/layout/matrix3"/>
    <dgm:cxn modelId="{39068507-4557-6747-BCAB-43B52CD37307}" type="presParOf" srcId="{C7EB322E-BD49-B34A-8C6D-8A8224A67355}" destId="{6E11A5F4-ED55-3A4C-BA00-C32802F7888C}" srcOrd="1" destOrd="0" presId="urn:microsoft.com/office/officeart/2005/8/layout/matrix3"/>
    <dgm:cxn modelId="{13E7537B-CA9A-E84D-B276-240BC3D3164A}" type="presParOf" srcId="{C7EB322E-BD49-B34A-8C6D-8A8224A67355}" destId="{8E4F1CCA-EF69-F34E-9F04-5C1AC8FCCEF1}" srcOrd="2" destOrd="0" presId="urn:microsoft.com/office/officeart/2005/8/layout/matrix3"/>
    <dgm:cxn modelId="{A0A44E3F-BA26-574A-87FE-CEC0263CD2ED}" type="presParOf" srcId="{C7EB322E-BD49-B34A-8C6D-8A8224A67355}" destId="{1D2F1D5E-3A3B-044C-B2A3-7BE54D5BDB49}" srcOrd="3" destOrd="0" presId="urn:microsoft.com/office/officeart/2005/8/layout/matrix3"/>
    <dgm:cxn modelId="{0FD6E8BF-876E-A447-8A31-D4FFF9541CB9}" type="presParOf" srcId="{C7EB322E-BD49-B34A-8C6D-8A8224A67355}" destId="{A72448DB-8966-734F-B6E1-806031DEEEC6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C72BF0D-7B13-4906-97C0-EE626875175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5052750-09C7-4223-B196-8F61F7928E4E}">
      <dgm:prSet/>
      <dgm:spPr/>
      <dgm:t>
        <a:bodyPr/>
        <a:lstStyle/>
        <a:p>
          <a:r>
            <a:rPr lang="cs-CZ"/>
            <a:t>Laura es la novia de Carlos.</a:t>
          </a:r>
          <a:endParaRPr lang="en-US"/>
        </a:p>
      </dgm:t>
    </dgm:pt>
    <dgm:pt modelId="{D70F720F-87C7-4EDB-94DB-A3758BE2A6FD}" type="parTrans" cxnId="{989ED777-C1F2-4CCF-B0FE-58D9AA82E680}">
      <dgm:prSet/>
      <dgm:spPr/>
      <dgm:t>
        <a:bodyPr/>
        <a:lstStyle/>
        <a:p>
          <a:endParaRPr lang="en-US"/>
        </a:p>
      </dgm:t>
    </dgm:pt>
    <dgm:pt modelId="{524F7747-46FD-4849-B6AE-D5C537824B36}" type="sibTrans" cxnId="{989ED777-C1F2-4CCF-B0FE-58D9AA82E680}">
      <dgm:prSet/>
      <dgm:spPr/>
      <dgm:t>
        <a:bodyPr/>
        <a:lstStyle/>
        <a:p>
          <a:endParaRPr lang="en-US"/>
        </a:p>
      </dgm:t>
    </dgm:pt>
    <dgm:pt modelId="{E673F1F5-B465-40CD-9D35-589AD0A7770A}">
      <dgm:prSet/>
      <dgm:spPr/>
      <dgm:t>
        <a:bodyPr/>
        <a:lstStyle/>
        <a:p>
          <a:r>
            <a:rPr lang="cs-CZ" dirty="0" err="1"/>
            <a:t>Juego</a:t>
          </a:r>
          <a:r>
            <a:rPr lang="cs-CZ" dirty="0"/>
            <a:t> a las </a:t>
          </a:r>
          <a:r>
            <a:rPr lang="cs-CZ" dirty="0" err="1"/>
            <a:t>cartas</a:t>
          </a:r>
          <a:r>
            <a:rPr lang="cs-CZ" dirty="0"/>
            <a:t> con mi </a:t>
          </a:r>
          <a:r>
            <a:rPr lang="cs-CZ" dirty="0" err="1"/>
            <a:t>abuelo</a:t>
          </a:r>
          <a:r>
            <a:rPr lang="cs-CZ" dirty="0"/>
            <a:t>.</a:t>
          </a:r>
          <a:endParaRPr lang="en-US" dirty="0"/>
        </a:p>
      </dgm:t>
    </dgm:pt>
    <dgm:pt modelId="{5ED0D044-9232-4F6D-AB5B-7AB468769E52}" type="parTrans" cxnId="{28874457-75E2-4A2D-9DDD-2EE17ACCD5AE}">
      <dgm:prSet/>
      <dgm:spPr/>
      <dgm:t>
        <a:bodyPr/>
        <a:lstStyle/>
        <a:p>
          <a:endParaRPr lang="en-US"/>
        </a:p>
      </dgm:t>
    </dgm:pt>
    <dgm:pt modelId="{FCC1064A-3EB2-4F0C-9569-0B060F20DD9A}" type="sibTrans" cxnId="{28874457-75E2-4A2D-9DDD-2EE17ACCD5AE}">
      <dgm:prSet/>
      <dgm:spPr/>
      <dgm:t>
        <a:bodyPr/>
        <a:lstStyle/>
        <a:p>
          <a:endParaRPr lang="en-US"/>
        </a:p>
      </dgm:t>
    </dgm:pt>
    <dgm:pt modelId="{0D1C1363-69B1-4F18-AFEA-0E7A09035C02}">
      <dgm:prSet/>
      <dgm:spPr/>
      <dgm:t>
        <a:bodyPr/>
        <a:lstStyle/>
        <a:p>
          <a:r>
            <a:rPr lang="cs-CZ" u="sng" dirty="0"/>
            <a:t>La</a:t>
          </a:r>
          <a:r>
            <a:rPr lang="cs-CZ" dirty="0"/>
            <a:t> </a:t>
          </a:r>
          <a:r>
            <a:rPr lang="cs-CZ" dirty="0" err="1"/>
            <a:t>fruta</a:t>
          </a:r>
          <a:r>
            <a:rPr lang="cs-CZ" dirty="0"/>
            <a:t> es la base de una dieta </a:t>
          </a:r>
          <a:r>
            <a:rPr lang="cs-CZ" dirty="0" err="1"/>
            <a:t>sana</a:t>
          </a:r>
          <a:r>
            <a:rPr lang="cs-CZ" dirty="0"/>
            <a:t>.</a:t>
          </a:r>
          <a:endParaRPr lang="en-US" dirty="0"/>
        </a:p>
      </dgm:t>
    </dgm:pt>
    <dgm:pt modelId="{71D14482-3F7D-490D-A92C-3195FF591D77}" type="parTrans" cxnId="{BC893359-3D98-4053-93C8-7FF55BC086A2}">
      <dgm:prSet/>
      <dgm:spPr/>
      <dgm:t>
        <a:bodyPr/>
        <a:lstStyle/>
        <a:p>
          <a:endParaRPr lang="en-US"/>
        </a:p>
      </dgm:t>
    </dgm:pt>
    <dgm:pt modelId="{AEDFFB00-CA3F-4F97-9271-CDE837192819}" type="sibTrans" cxnId="{BC893359-3D98-4053-93C8-7FF55BC086A2}">
      <dgm:prSet/>
      <dgm:spPr/>
      <dgm:t>
        <a:bodyPr/>
        <a:lstStyle/>
        <a:p>
          <a:endParaRPr lang="en-US"/>
        </a:p>
      </dgm:t>
    </dgm:pt>
    <dgm:pt modelId="{F0546BD5-542A-49C5-A5A9-301660587C4C}">
      <dgm:prSet/>
      <dgm:spPr/>
      <dgm:t>
        <a:bodyPr/>
        <a:lstStyle/>
        <a:p>
          <a:r>
            <a:rPr lang="cs-CZ" dirty="0"/>
            <a:t>En </a:t>
          </a:r>
          <a:r>
            <a:rPr lang="cs-CZ" dirty="0" err="1"/>
            <a:t>este</a:t>
          </a:r>
          <a:r>
            <a:rPr lang="cs-CZ" dirty="0"/>
            <a:t> </a:t>
          </a:r>
          <a:r>
            <a:rPr lang="cs-CZ" dirty="0" err="1"/>
            <a:t>parque</a:t>
          </a:r>
          <a:r>
            <a:rPr lang="cs-CZ" dirty="0"/>
            <a:t> </a:t>
          </a:r>
          <a:r>
            <a:rPr lang="cs-CZ" dirty="0" err="1"/>
            <a:t>juegan</a:t>
          </a:r>
          <a:r>
            <a:rPr lang="cs-CZ" dirty="0"/>
            <a:t> los </a:t>
          </a:r>
          <a:r>
            <a:rPr lang="cs-CZ" dirty="0" err="1"/>
            <a:t>niños</a:t>
          </a:r>
          <a:r>
            <a:rPr lang="cs-CZ" dirty="0"/>
            <a:t> </a:t>
          </a:r>
          <a:r>
            <a:rPr lang="cs-CZ" u="sng" dirty="0"/>
            <a:t>al </a:t>
          </a:r>
          <a:r>
            <a:rPr lang="cs-CZ" dirty="0" err="1"/>
            <a:t>fútbol</a:t>
          </a:r>
          <a:r>
            <a:rPr lang="cs-CZ" dirty="0"/>
            <a:t>.  (</a:t>
          </a:r>
          <a:r>
            <a:rPr lang="cs-CZ" dirty="0" err="1"/>
            <a:t>a+el</a:t>
          </a:r>
          <a:r>
            <a:rPr lang="cs-CZ" dirty="0"/>
            <a:t>=al) </a:t>
          </a:r>
        </a:p>
      </dgm:t>
    </dgm:pt>
    <dgm:pt modelId="{782B73A0-9F64-47A0-B401-4BE9ECD8F8B2}" type="parTrans" cxnId="{77E50ACB-4116-4B00-A6A0-B13BC2951005}">
      <dgm:prSet/>
      <dgm:spPr/>
      <dgm:t>
        <a:bodyPr/>
        <a:lstStyle/>
        <a:p>
          <a:endParaRPr lang="en-US"/>
        </a:p>
      </dgm:t>
    </dgm:pt>
    <dgm:pt modelId="{44524B83-E3B3-4CE7-9112-B3C0F8A275DC}" type="sibTrans" cxnId="{77E50ACB-4116-4B00-A6A0-B13BC2951005}">
      <dgm:prSet/>
      <dgm:spPr/>
      <dgm:t>
        <a:bodyPr/>
        <a:lstStyle/>
        <a:p>
          <a:endParaRPr lang="en-US"/>
        </a:p>
      </dgm:t>
    </dgm:pt>
    <dgm:pt modelId="{4AA752AD-82B9-2E48-AEB8-23F0427AF1EA}" type="pres">
      <dgm:prSet presAssocID="{5C72BF0D-7B13-4906-97C0-EE6268751759}" presName="linear" presStyleCnt="0">
        <dgm:presLayoutVars>
          <dgm:animLvl val="lvl"/>
          <dgm:resizeHandles val="exact"/>
        </dgm:presLayoutVars>
      </dgm:prSet>
      <dgm:spPr/>
    </dgm:pt>
    <dgm:pt modelId="{C18C8C38-307C-EB4F-B34D-19381A009D50}" type="pres">
      <dgm:prSet presAssocID="{A5052750-09C7-4223-B196-8F61F7928E4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CF7D72D-867A-7749-8C15-787D8E847EDA}" type="pres">
      <dgm:prSet presAssocID="{524F7747-46FD-4849-B6AE-D5C537824B36}" presName="spacer" presStyleCnt="0"/>
      <dgm:spPr/>
    </dgm:pt>
    <dgm:pt modelId="{76ABEDE1-6BD3-7944-9409-9BACC0BCBF20}" type="pres">
      <dgm:prSet presAssocID="{E673F1F5-B465-40CD-9D35-589AD0A7770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E460A7C-A76B-944A-A02A-DF270B81EE9E}" type="pres">
      <dgm:prSet presAssocID="{FCC1064A-3EB2-4F0C-9569-0B060F20DD9A}" presName="spacer" presStyleCnt="0"/>
      <dgm:spPr/>
    </dgm:pt>
    <dgm:pt modelId="{8B7C0DCC-0149-5248-928E-260CC86D4BEA}" type="pres">
      <dgm:prSet presAssocID="{0D1C1363-69B1-4F18-AFEA-0E7A09035C0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7CB82E8-86F8-FB46-B30D-CC1F325B3951}" type="pres">
      <dgm:prSet presAssocID="{AEDFFB00-CA3F-4F97-9271-CDE837192819}" presName="spacer" presStyleCnt="0"/>
      <dgm:spPr/>
    </dgm:pt>
    <dgm:pt modelId="{814CF5E6-5EA6-034B-9913-5B4B0BBC3BC7}" type="pres">
      <dgm:prSet presAssocID="{F0546BD5-542A-49C5-A5A9-301660587C4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55A5448-6674-8841-B9CB-221447C0C005}" type="presOf" srcId="{E673F1F5-B465-40CD-9D35-589AD0A7770A}" destId="{76ABEDE1-6BD3-7944-9409-9BACC0BCBF20}" srcOrd="0" destOrd="0" presId="urn:microsoft.com/office/officeart/2005/8/layout/vList2"/>
    <dgm:cxn modelId="{28874457-75E2-4A2D-9DDD-2EE17ACCD5AE}" srcId="{5C72BF0D-7B13-4906-97C0-EE6268751759}" destId="{E673F1F5-B465-40CD-9D35-589AD0A7770A}" srcOrd="1" destOrd="0" parTransId="{5ED0D044-9232-4F6D-AB5B-7AB468769E52}" sibTransId="{FCC1064A-3EB2-4F0C-9569-0B060F20DD9A}"/>
    <dgm:cxn modelId="{BC893359-3D98-4053-93C8-7FF55BC086A2}" srcId="{5C72BF0D-7B13-4906-97C0-EE6268751759}" destId="{0D1C1363-69B1-4F18-AFEA-0E7A09035C02}" srcOrd="2" destOrd="0" parTransId="{71D14482-3F7D-490D-A92C-3195FF591D77}" sibTransId="{AEDFFB00-CA3F-4F97-9271-CDE837192819}"/>
    <dgm:cxn modelId="{989ED777-C1F2-4CCF-B0FE-58D9AA82E680}" srcId="{5C72BF0D-7B13-4906-97C0-EE6268751759}" destId="{A5052750-09C7-4223-B196-8F61F7928E4E}" srcOrd="0" destOrd="0" parTransId="{D70F720F-87C7-4EDB-94DB-A3758BE2A6FD}" sibTransId="{524F7747-46FD-4849-B6AE-D5C537824B36}"/>
    <dgm:cxn modelId="{B7669C7E-82C6-2044-83FC-E574499B3E90}" type="presOf" srcId="{0D1C1363-69B1-4F18-AFEA-0E7A09035C02}" destId="{8B7C0DCC-0149-5248-928E-260CC86D4BEA}" srcOrd="0" destOrd="0" presId="urn:microsoft.com/office/officeart/2005/8/layout/vList2"/>
    <dgm:cxn modelId="{0C9A9B81-4458-424A-84ED-DF7B268281DA}" type="presOf" srcId="{F0546BD5-542A-49C5-A5A9-301660587C4C}" destId="{814CF5E6-5EA6-034B-9913-5B4B0BBC3BC7}" srcOrd="0" destOrd="0" presId="urn:microsoft.com/office/officeart/2005/8/layout/vList2"/>
    <dgm:cxn modelId="{5C1F588F-DA58-0C40-BF89-EE47C0EF9B3F}" type="presOf" srcId="{5C72BF0D-7B13-4906-97C0-EE6268751759}" destId="{4AA752AD-82B9-2E48-AEB8-23F0427AF1EA}" srcOrd="0" destOrd="0" presId="urn:microsoft.com/office/officeart/2005/8/layout/vList2"/>
    <dgm:cxn modelId="{DD3928A3-1BFD-474D-9543-5A2265FFA5AA}" type="presOf" srcId="{A5052750-09C7-4223-B196-8F61F7928E4E}" destId="{C18C8C38-307C-EB4F-B34D-19381A009D50}" srcOrd="0" destOrd="0" presId="urn:microsoft.com/office/officeart/2005/8/layout/vList2"/>
    <dgm:cxn modelId="{77E50ACB-4116-4B00-A6A0-B13BC2951005}" srcId="{5C72BF0D-7B13-4906-97C0-EE6268751759}" destId="{F0546BD5-542A-49C5-A5A9-301660587C4C}" srcOrd="3" destOrd="0" parTransId="{782B73A0-9F64-47A0-B401-4BE9ECD8F8B2}" sibTransId="{44524B83-E3B3-4CE7-9112-B3C0F8A275DC}"/>
    <dgm:cxn modelId="{BF9925BC-0E78-9046-A24C-6EDCE6D7D079}" type="presParOf" srcId="{4AA752AD-82B9-2E48-AEB8-23F0427AF1EA}" destId="{C18C8C38-307C-EB4F-B34D-19381A009D50}" srcOrd="0" destOrd="0" presId="urn:microsoft.com/office/officeart/2005/8/layout/vList2"/>
    <dgm:cxn modelId="{2C186050-32B0-4847-90DD-D2919EEA1A58}" type="presParOf" srcId="{4AA752AD-82B9-2E48-AEB8-23F0427AF1EA}" destId="{7CF7D72D-867A-7749-8C15-787D8E847EDA}" srcOrd="1" destOrd="0" presId="urn:microsoft.com/office/officeart/2005/8/layout/vList2"/>
    <dgm:cxn modelId="{2119840A-1E70-8846-866B-9CF2B1C7BE50}" type="presParOf" srcId="{4AA752AD-82B9-2E48-AEB8-23F0427AF1EA}" destId="{76ABEDE1-6BD3-7944-9409-9BACC0BCBF20}" srcOrd="2" destOrd="0" presId="urn:microsoft.com/office/officeart/2005/8/layout/vList2"/>
    <dgm:cxn modelId="{EB1645A1-5405-D346-8A4C-879859ADE3E1}" type="presParOf" srcId="{4AA752AD-82B9-2E48-AEB8-23F0427AF1EA}" destId="{DE460A7C-A76B-944A-A02A-DF270B81EE9E}" srcOrd="3" destOrd="0" presId="urn:microsoft.com/office/officeart/2005/8/layout/vList2"/>
    <dgm:cxn modelId="{E87B411A-3D75-C24D-8E37-BC82F51B6CFB}" type="presParOf" srcId="{4AA752AD-82B9-2E48-AEB8-23F0427AF1EA}" destId="{8B7C0DCC-0149-5248-928E-260CC86D4BEA}" srcOrd="4" destOrd="0" presId="urn:microsoft.com/office/officeart/2005/8/layout/vList2"/>
    <dgm:cxn modelId="{BF95920B-FB54-0A4E-B6C7-B6C340BAFC37}" type="presParOf" srcId="{4AA752AD-82B9-2E48-AEB8-23F0427AF1EA}" destId="{D7CB82E8-86F8-FB46-B30D-CC1F325B3951}" srcOrd="5" destOrd="0" presId="urn:microsoft.com/office/officeart/2005/8/layout/vList2"/>
    <dgm:cxn modelId="{B5901ACE-4610-0C4E-AD9E-8C18EED76ACF}" type="presParOf" srcId="{4AA752AD-82B9-2E48-AEB8-23F0427AF1EA}" destId="{814CF5E6-5EA6-034B-9913-5B4B0BBC3BC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3526DFB-A767-46D9-B3E2-5B4737A5E090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D4068604-EFDD-4B99-AF80-938E16F474F6}">
      <dgm:prSet/>
      <dgm:spPr/>
      <dgm:t>
        <a:bodyPr/>
        <a:lstStyle/>
        <a:p>
          <a:r>
            <a:rPr lang="cs-CZ"/>
            <a:t>delante de adjetivos, participios y ordinales que aparecen solos, sin un sustantivo.</a:t>
          </a:r>
          <a:endParaRPr lang="en-US"/>
        </a:p>
      </dgm:t>
    </dgm:pt>
    <dgm:pt modelId="{16FBB13F-1C41-49CB-9BBF-25E8F8817525}" type="parTrans" cxnId="{6E3E2B4F-A5D1-4C2C-B2E0-51FC9DC59A54}">
      <dgm:prSet/>
      <dgm:spPr/>
      <dgm:t>
        <a:bodyPr/>
        <a:lstStyle/>
        <a:p>
          <a:endParaRPr lang="en-US"/>
        </a:p>
      </dgm:t>
    </dgm:pt>
    <dgm:pt modelId="{53B67F5D-4BCC-4D59-A5E0-7EDAFED398ED}" type="sibTrans" cxnId="{6E3E2B4F-A5D1-4C2C-B2E0-51FC9DC59A54}">
      <dgm:prSet/>
      <dgm:spPr/>
      <dgm:t>
        <a:bodyPr/>
        <a:lstStyle/>
        <a:p>
          <a:endParaRPr lang="en-US"/>
        </a:p>
      </dgm:t>
    </dgm:pt>
    <dgm:pt modelId="{82AA8F1F-5BF4-4239-92A4-72302269D80B}">
      <dgm:prSet/>
      <dgm:spPr/>
      <dgm:t>
        <a:bodyPr/>
        <a:lstStyle/>
        <a:p>
          <a:r>
            <a:rPr lang="cs-CZ"/>
            <a:t>como alternativa a la expresión exclamativa </a:t>
          </a:r>
          <a:r>
            <a:rPr lang="cs-CZ" i="1"/>
            <a:t>qué + adjetivo/adverbio</a:t>
          </a:r>
          <a:r>
            <a:rPr lang="cs-CZ"/>
            <a:t>.</a:t>
          </a:r>
          <a:endParaRPr lang="en-US"/>
        </a:p>
      </dgm:t>
    </dgm:pt>
    <dgm:pt modelId="{159D04D4-F085-401C-BD88-F52BEB8FC1EC}" type="parTrans" cxnId="{C9710957-3889-4116-AA80-39FAC27FF70D}">
      <dgm:prSet/>
      <dgm:spPr/>
      <dgm:t>
        <a:bodyPr/>
        <a:lstStyle/>
        <a:p>
          <a:endParaRPr lang="en-US"/>
        </a:p>
      </dgm:t>
    </dgm:pt>
    <dgm:pt modelId="{0E34F7E4-0659-4E1C-9167-793F2D7DC98C}" type="sibTrans" cxnId="{C9710957-3889-4116-AA80-39FAC27FF70D}">
      <dgm:prSet/>
      <dgm:spPr/>
      <dgm:t>
        <a:bodyPr/>
        <a:lstStyle/>
        <a:p>
          <a:endParaRPr lang="en-US"/>
        </a:p>
      </dgm:t>
    </dgm:pt>
    <dgm:pt modelId="{F370014B-ECD8-6841-99EF-976546DB12DE}" type="pres">
      <dgm:prSet presAssocID="{83526DFB-A767-46D9-B3E2-5B4737A5E09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F5297FC-C15F-2740-A3E8-04CED93CD317}" type="pres">
      <dgm:prSet presAssocID="{D4068604-EFDD-4B99-AF80-938E16F474F6}" presName="hierRoot1" presStyleCnt="0"/>
      <dgm:spPr/>
    </dgm:pt>
    <dgm:pt modelId="{695D3E31-F64A-2B4E-B67F-1F974538BCCF}" type="pres">
      <dgm:prSet presAssocID="{D4068604-EFDD-4B99-AF80-938E16F474F6}" presName="composite" presStyleCnt="0"/>
      <dgm:spPr/>
    </dgm:pt>
    <dgm:pt modelId="{E9DE0B74-6A82-444D-938F-5861E359707E}" type="pres">
      <dgm:prSet presAssocID="{D4068604-EFDD-4B99-AF80-938E16F474F6}" presName="background" presStyleLbl="node0" presStyleIdx="0" presStyleCnt="2"/>
      <dgm:spPr/>
    </dgm:pt>
    <dgm:pt modelId="{33514444-D274-1742-A11E-06F9D19B2547}" type="pres">
      <dgm:prSet presAssocID="{D4068604-EFDD-4B99-AF80-938E16F474F6}" presName="text" presStyleLbl="fgAcc0" presStyleIdx="0" presStyleCnt="2">
        <dgm:presLayoutVars>
          <dgm:chPref val="3"/>
        </dgm:presLayoutVars>
      </dgm:prSet>
      <dgm:spPr/>
    </dgm:pt>
    <dgm:pt modelId="{B73CBF18-3639-3649-9A07-5DDCD5EBEB76}" type="pres">
      <dgm:prSet presAssocID="{D4068604-EFDD-4B99-AF80-938E16F474F6}" presName="hierChild2" presStyleCnt="0"/>
      <dgm:spPr/>
    </dgm:pt>
    <dgm:pt modelId="{86785077-BE2D-E34A-8231-5D7B09E1077A}" type="pres">
      <dgm:prSet presAssocID="{82AA8F1F-5BF4-4239-92A4-72302269D80B}" presName="hierRoot1" presStyleCnt="0"/>
      <dgm:spPr/>
    </dgm:pt>
    <dgm:pt modelId="{3D2995EE-9D2C-7C47-A815-27DE9639C7E5}" type="pres">
      <dgm:prSet presAssocID="{82AA8F1F-5BF4-4239-92A4-72302269D80B}" presName="composite" presStyleCnt="0"/>
      <dgm:spPr/>
    </dgm:pt>
    <dgm:pt modelId="{BBE25714-0364-B040-8DBC-ED2DEF2C0519}" type="pres">
      <dgm:prSet presAssocID="{82AA8F1F-5BF4-4239-92A4-72302269D80B}" presName="background" presStyleLbl="node0" presStyleIdx="1" presStyleCnt="2"/>
      <dgm:spPr/>
    </dgm:pt>
    <dgm:pt modelId="{1C142352-C82B-9041-988F-044B8AAFCE13}" type="pres">
      <dgm:prSet presAssocID="{82AA8F1F-5BF4-4239-92A4-72302269D80B}" presName="text" presStyleLbl="fgAcc0" presStyleIdx="1" presStyleCnt="2">
        <dgm:presLayoutVars>
          <dgm:chPref val="3"/>
        </dgm:presLayoutVars>
      </dgm:prSet>
      <dgm:spPr/>
    </dgm:pt>
    <dgm:pt modelId="{E4E700CB-E3BA-7741-A446-A5644001C77F}" type="pres">
      <dgm:prSet presAssocID="{82AA8F1F-5BF4-4239-92A4-72302269D80B}" presName="hierChild2" presStyleCnt="0"/>
      <dgm:spPr/>
    </dgm:pt>
  </dgm:ptLst>
  <dgm:cxnLst>
    <dgm:cxn modelId="{B53AA914-98F2-E34C-A9FE-ADC24179B7E6}" type="presOf" srcId="{83526DFB-A767-46D9-B3E2-5B4737A5E090}" destId="{F370014B-ECD8-6841-99EF-976546DB12DE}" srcOrd="0" destOrd="0" presId="urn:microsoft.com/office/officeart/2005/8/layout/hierarchy1"/>
    <dgm:cxn modelId="{BB78E533-22CB-C84D-95F6-E1216D4421FC}" type="presOf" srcId="{D4068604-EFDD-4B99-AF80-938E16F474F6}" destId="{33514444-D274-1742-A11E-06F9D19B2547}" srcOrd="0" destOrd="0" presId="urn:microsoft.com/office/officeart/2005/8/layout/hierarchy1"/>
    <dgm:cxn modelId="{6E3E2B4F-A5D1-4C2C-B2E0-51FC9DC59A54}" srcId="{83526DFB-A767-46D9-B3E2-5B4737A5E090}" destId="{D4068604-EFDD-4B99-AF80-938E16F474F6}" srcOrd="0" destOrd="0" parTransId="{16FBB13F-1C41-49CB-9BBF-25E8F8817525}" sibTransId="{53B67F5D-4BCC-4D59-A5E0-7EDAFED398ED}"/>
    <dgm:cxn modelId="{C9710957-3889-4116-AA80-39FAC27FF70D}" srcId="{83526DFB-A767-46D9-B3E2-5B4737A5E090}" destId="{82AA8F1F-5BF4-4239-92A4-72302269D80B}" srcOrd="1" destOrd="0" parTransId="{159D04D4-F085-401C-BD88-F52BEB8FC1EC}" sibTransId="{0E34F7E4-0659-4E1C-9167-793F2D7DC98C}"/>
    <dgm:cxn modelId="{C411C1B4-8CB9-6246-A9BA-BE5F78BFDFD0}" type="presOf" srcId="{82AA8F1F-5BF4-4239-92A4-72302269D80B}" destId="{1C142352-C82B-9041-988F-044B8AAFCE13}" srcOrd="0" destOrd="0" presId="urn:microsoft.com/office/officeart/2005/8/layout/hierarchy1"/>
    <dgm:cxn modelId="{7ABADC81-FE59-5B4C-A7F6-36ADA66B9795}" type="presParOf" srcId="{F370014B-ECD8-6841-99EF-976546DB12DE}" destId="{BF5297FC-C15F-2740-A3E8-04CED93CD317}" srcOrd="0" destOrd="0" presId="urn:microsoft.com/office/officeart/2005/8/layout/hierarchy1"/>
    <dgm:cxn modelId="{F38A692A-63A9-6B4B-AFE6-A56AD2DF3453}" type="presParOf" srcId="{BF5297FC-C15F-2740-A3E8-04CED93CD317}" destId="{695D3E31-F64A-2B4E-B67F-1F974538BCCF}" srcOrd="0" destOrd="0" presId="urn:microsoft.com/office/officeart/2005/8/layout/hierarchy1"/>
    <dgm:cxn modelId="{EBDFB755-B023-7442-926B-0EA4CBDB0C2B}" type="presParOf" srcId="{695D3E31-F64A-2B4E-B67F-1F974538BCCF}" destId="{E9DE0B74-6A82-444D-938F-5861E359707E}" srcOrd="0" destOrd="0" presId="urn:microsoft.com/office/officeart/2005/8/layout/hierarchy1"/>
    <dgm:cxn modelId="{58A554D0-F8C8-0E43-832F-C39057278FC1}" type="presParOf" srcId="{695D3E31-F64A-2B4E-B67F-1F974538BCCF}" destId="{33514444-D274-1742-A11E-06F9D19B2547}" srcOrd="1" destOrd="0" presId="urn:microsoft.com/office/officeart/2005/8/layout/hierarchy1"/>
    <dgm:cxn modelId="{92926B84-115E-F14F-B06C-3760A3B85C79}" type="presParOf" srcId="{BF5297FC-C15F-2740-A3E8-04CED93CD317}" destId="{B73CBF18-3639-3649-9A07-5DDCD5EBEB76}" srcOrd="1" destOrd="0" presId="urn:microsoft.com/office/officeart/2005/8/layout/hierarchy1"/>
    <dgm:cxn modelId="{5AF4659C-8FEA-4448-9AD4-C3E6C63F4505}" type="presParOf" srcId="{F370014B-ECD8-6841-99EF-976546DB12DE}" destId="{86785077-BE2D-E34A-8231-5D7B09E1077A}" srcOrd="1" destOrd="0" presId="urn:microsoft.com/office/officeart/2005/8/layout/hierarchy1"/>
    <dgm:cxn modelId="{7673B2D8-B0BA-6947-856C-25A3B8B830AD}" type="presParOf" srcId="{86785077-BE2D-E34A-8231-5D7B09E1077A}" destId="{3D2995EE-9D2C-7C47-A815-27DE9639C7E5}" srcOrd="0" destOrd="0" presId="urn:microsoft.com/office/officeart/2005/8/layout/hierarchy1"/>
    <dgm:cxn modelId="{24AD6C46-6284-1842-A872-C8BE8076D7EA}" type="presParOf" srcId="{3D2995EE-9D2C-7C47-A815-27DE9639C7E5}" destId="{BBE25714-0364-B040-8DBC-ED2DEF2C0519}" srcOrd="0" destOrd="0" presId="urn:microsoft.com/office/officeart/2005/8/layout/hierarchy1"/>
    <dgm:cxn modelId="{74F07826-1CC2-2D4A-9BFA-15FD16CF615C}" type="presParOf" srcId="{3D2995EE-9D2C-7C47-A815-27DE9639C7E5}" destId="{1C142352-C82B-9041-988F-044B8AAFCE13}" srcOrd="1" destOrd="0" presId="urn:microsoft.com/office/officeart/2005/8/layout/hierarchy1"/>
    <dgm:cxn modelId="{FEF59748-BCA2-E94C-BC42-479C8E4C50EC}" type="presParOf" srcId="{86785077-BE2D-E34A-8231-5D7B09E1077A}" destId="{E4E700CB-E3BA-7741-A446-A5644001C77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C09B0B3-348A-4B83-BAD5-0C15A3511FC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9F4FBA6-F54B-493E-AF8B-9AB11C7A352B}">
      <dgm:prSet/>
      <dgm:spPr/>
      <dgm:t>
        <a:bodyPr/>
        <a:lstStyle/>
        <a:p>
          <a:r>
            <a:rPr lang="cs-CZ" u="sng"/>
            <a:t>Lo</a:t>
          </a:r>
          <a:r>
            <a:rPr lang="cs-CZ"/>
            <a:t> interesante es la historia de la catedral.</a:t>
          </a:r>
          <a:endParaRPr lang="en-US"/>
        </a:p>
      </dgm:t>
    </dgm:pt>
    <dgm:pt modelId="{0F72CC41-7C28-4738-A098-C68574813296}" type="parTrans" cxnId="{BCBF5D3C-07B8-4DA0-99E0-01372FF1C068}">
      <dgm:prSet/>
      <dgm:spPr/>
      <dgm:t>
        <a:bodyPr/>
        <a:lstStyle/>
        <a:p>
          <a:endParaRPr lang="en-US"/>
        </a:p>
      </dgm:t>
    </dgm:pt>
    <dgm:pt modelId="{2B0360B9-EC1E-48D0-8FE5-E12CB3CC4F4C}" type="sibTrans" cxnId="{BCBF5D3C-07B8-4DA0-99E0-01372FF1C068}">
      <dgm:prSet/>
      <dgm:spPr/>
      <dgm:t>
        <a:bodyPr/>
        <a:lstStyle/>
        <a:p>
          <a:endParaRPr lang="en-US"/>
        </a:p>
      </dgm:t>
    </dgm:pt>
    <dgm:pt modelId="{C8C41B98-F49A-423C-AD69-C9B4ED3222DB}">
      <dgm:prSet/>
      <dgm:spPr/>
      <dgm:t>
        <a:bodyPr/>
        <a:lstStyle/>
        <a:p>
          <a:r>
            <a:rPr lang="cs-CZ" u="sng"/>
            <a:t>Lo</a:t>
          </a:r>
          <a:r>
            <a:rPr lang="cs-CZ"/>
            <a:t> primero es tener motivación.</a:t>
          </a:r>
          <a:endParaRPr lang="en-US"/>
        </a:p>
      </dgm:t>
    </dgm:pt>
    <dgm:pt modelId="{39E8A0F8-BC56-4BC5-9335-8F92B204ED6E}" type="parTrans" cxnId="{BEAF95AC-36DD-4B18-A94A-3E1B6217A884}">
      <dgm:prSet/>
      <dgm:spPr/>
      <dgm:t>
        <a:bodyPr/>
        <a:lstStyle/>
        <a:p>
          <a:endParaRPr lang="en-US"/>
        </a:p>
      </dgm:t>
    </dgm:pt>
    <dgm:pt modelId="{27CF3E49-3058-454E-B13E-075DA38945C7}" type="sibTrans" cxnId="{BEAF95AC-36DD-4B18-A94A-3E1B6217A884}">
      <dgm:prSet/>
      <dgm:spPr/>
      <dgm:t>
        <a:bodyPr/>
        <a:lstStyle/>
        <a:p>
          <a:endParaRPr lang="en-US"/>
        </a:p>
      </dgm:t>
    </dgm:pt>
    <dgm:pt modelId="{4D9AB802-B40A-437D-BBE9-E852A291C632}">
      <dgm:prSet/>
      <dgm:spPr/>
      <dgm:t>
        <a:bodyPr/>
        <a:lstStyle/>
        <a:p>
          <a:r>
            <a:rPr lang="cs-CZ"/>
            <a:t>¡Qué rica está la tarta de manzana! → ¡</a:t>
          </a:r>
          <a:r>
            <a:rPr lang="cs-CZ" u="sng"/>
            <a:t>Lo</a:t>
          </a:r>
          <a:r>
            <a:rPr lang="cs-CZ"/>
            <a:t> rica </a:t>
          </a:r>
          <a:r>
            <a:rPr lang="cs-CZ" i="1"/>
            <a:t>que</a:t>
          </a:r>
          <a:r>
            <a:rPr lang="cs-CZ"/>
            <a:t> está la tarta de manzana!</a:t>
          </a:r>
          <a:endParaRPr lang="en-US"/>
        </a:p>
      </dgm:t>
    </dgm:pt>
    <dgm:pt modelId="{CD24ECAD-31C3-4727-95E7-521EE4B33FEC}" type="parTrans" cxnId="{55CFCF2A-F1BC-436B-854E-D296F9032558}">
      <dgm:prSet/>
      <dgm:spPr/>
      <dgm:t>
        <a:bodyPr/>
        <a:lstStyle/>
        <a:p>
          <a:endParaRPr lang="en-US"/>
        </a:p>
      </dgm:t>
    </dgm:pt>
    <dgm:pt modelId="{3759ED3F-A52D-4C6E-923C-F178FA8D4207}" type="sibTrans" cxnId="{55CFCF2A-F1BC-436B-854E-D296F9032558}">
      <dgm:prSet/>
      <dgm:spPr/>
      <dgm:t>
        <a:bodyPr/>
        <a:lstStyle/>
        <a:p>
          <a:endParaRPr lang="en-US"/>
        </a:p>
      </dgm:t>
    </dgm:pt>
    <dgm:pt modelId="{28E6E613-C812-6D4B-ABE1-AC8067EFE9A1}" type="pres">
      <dgm:prSet presAssocID="{0C09B0B3-348A-4B83-BAD5-0C15A3511FC0}" presName="linear" presStyleCnt="0">
        <dgm:presLayoutVars>
          <dgm:animLvl val="lvl"/>
          <dgm:resizeHandles val="exact"/>
        </dgm:presLayoutVars>
      </dgm:prSet>
      <dgm:spPr/>
    </dgm:pt>
    <dgm:pt modelId="{45AE4F96-0C47-DE44-B7FD-6FCEA0795FE0}" type="pres">
      <dgm:prSet presAssocID="{D9F4FBA6-F54B-493E-AF8B-9AB11C7A352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1434515-37EE-BD48-87D3-72DC0E3CD548}" type="pres">
      <dgm:prSet presAssocID="{2B0360B9-EC1E-48D0-8FE5-E12CB3CC4F4C}" presName="spacer" presStyleCnt="0"/>
      <dgm:spPr/>
    </dgm:pt>
    <dgm:pt modelId="{6338A581-DD37-4B43-9184-2F3B367991F2}" type="pres">
      <dgm:prSet presAssocID="{C8C41B98-F49A-423C-AD69-C9B4ED3222D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ED84720-C665-A94A-B580-D08C937C020E}" type="pres">
      <dgm:prSet presAssocID="{27CF3E49-3058-454E-B13E-075DA38945C7}" presName="spacer" presStyleCnt="0"/>
      <dgm:spPr/>
    </dgm:pt>
    <dgm:pt modelId="{BF92F479-A587-D548-9F44-E33D0B4BA76D}" type="pres">
      <dgm:prSet presAssocID="{4D9AB802-B40A-437D-BBE9-E852A291C63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5CFCF2A-F1BC-436B-854E-D296F9032558}" srcId="{0C09B0B3-348A-4B83-BAD5-0C15A3511FC0}" destId="{4D9AB802-B40A-437D-BBE9-E852A291C632}" srcOrd="2" destOrd="0" parTransId="{CD24ECAD-31C3-4727-95E7-521EE4B33FEC}" sibTransId="{3759ED3F-A52D-4C6E-923C-F178FA8D4207}"/>
    <dgm:cxn modelId="{BCBF5D3C-07B8-4DA0-99E0-01372FF1C068}" srcId="{0C09B0B3-348A-4B83-BAD5-0C15A3511FC0}" destId="{D9F4FBA6-F54B-493E-AF8B-9AB11C7A352B}" srcOrd="0" destOrd="0" parTransId="{0F72CC41-7C28-4738-A098-C68574813296}" sibTransId="{2B0360B9-EC1E-48D0-8FE5-E12CB3CC4F4C}"/>
    <dgm:cxn modelId="{B2D16663-74F9-614C-B548-22A7C72EE5F2}" type="presOf" srcId="{4D9AB802-B40A-437D-BBE9-E852A291C632}" destId="{BF92F479-A587-D548-9F44-E33D0B4BA76D}" srcOrd="0" destOrd="0" presId="urn:microsoft.com/office/officeart/2005/8/layout/vList2"/>
    <dgm:cxn modelId="{9FF76F80-A127-2F4F-8D77-48D75C2AF7BD}" type="presOf" srcId="{0C09B0B3-348A-4B83-BAD5-0C15A3511FC0}" destId="{28E6E613-C812-6D4B-ABE1-AC8067EFE9A1}" srcOrd="0" destOrd="0" presId="urn:microsoft.com/office/officeart/2005/8/layout/vList2"/>
    <dgm:cxn modelId="{BA3F1187-C6A0-4A4F-A763-4D917BFE4210}" type="presOf" srcId="{C8C41B98-F49A-423C-AD69-C9B4ED3222DB}" destId="{6338A581-DD37-4B43-9184-2F3B367991F2}" srcOrd="0" destOrd="0" presId="urn:microsoft.com/office/officeart/2005/8/layout/vList2"/>
    <dgm:cxn modelId="{48530D90-8C0D-0049-91CF-04F77122CF8E}" type="presOf" srcId="{D9F4FBA6-F54B-493E-AF8B-9AB11C7A352B}" destId="{45AE4F96-0C47-DE44-B7FD-6FCEA0795FE0}" srcOrd="0" destOrd="0" presId="urn:microsoft.com/office/officeart/2005/8/layout/vList2"/>
    <dgm:cxn modelId="{BEAF95AC-36DD-4B18-A94A-3E1B6217A884}" srcId="{0C09B0B3-348A-4B83-BAD5-0C15A3511FC0}" destId="{C8C41B98-F49A-423C-AD69-C9B4ED3222DB}" srcOrd="1" destOrd="0" parTransId="{39E8A0F8-BC56-4BC5-9335-8F92B204ED6E}" sibTransId="{27CF3E49-3058-454E-B13E-075DA38945C7}"/>
    <dgm:cxn modelId="{C027ACDD-B22D-8E48-B8C4-FE2DB7D92B04}" type="presParOf" srcId="{28E6E613-C812-6D4B-ABE1-AC8067EFE9A1}" destId="{45AE4F96-0C47-DE44-B7FD-6FCEA0795FE0}" srcOrd="0" destOrd="0" presId="urn:microsoft.com/office/officeart/2005/8/layout/vList2"/>
    <dgm:cxn modelId="{BE5BF409-472A-8A40-B05C-37D39589FAC8}" type="presParOf" srcId="{28E6E613-C812-6D4B-ABE1-AC8067EFE9A1}" destId="{61434515-37EE-BD48-87D3-72DC0E3CD548}" srcOrd="1" destOrd="0" presId="urn:microsoft.com/office/officeart/2005/8/layout/vList2"/>
    <dgm:cxn modelId="{57E4B85B-80D5-3642-A9D4-64587121958B}" type="presParOf" srcId="{28E6E613-C812-6D4B-ABE1-AC8067EFE9A1}" destId="{6338A581-DD37-4B43-9184-2F3B367991F2}" srcOrd="2" destOrd="0" presId="urn:microsoft.com/office/officeart/2005/8/layout/vList2"/>
    <dgm:cxn modelId="{2FCFF037-02CE-AA41-8172-EAC7B27094E2}" type="presParOf" srcId="{28E6E613-C812-6D4B-ABE1-AC8067EFE9A1}" destId="{5ED84720-C665-A94A-B580-D08C937C020E}" srcOrd="3" destOrd="0" presId="urn:microsoft.com/office/officeart/2005/8/layout/vList2"/>
    <dgm:cxn modelId="{B4314DA7-77FD-3447-8545-63B4B3D95013}" type="presParOf" srcId="{28E6E613-C812-6D4B-ABE1-AC8067EFE9A1}" destId="{BF92F479-A587-D548-9F44-E33D0B4BA76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A20DF62-65B7-4CAA-B586-CC52148B8E35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E2A1C20-5204-4D81-91A8-E45E66412FD3}">
      <dgm:prSet/>
      <dgm:spPr/>
      <dgm:t>
        <a:bodyPr/>
        <a:lstStyle/>
        <a:p>
          <a:r>
            <a:rPr lang="cs-CZ"/>
            <a:t>Soy checa</a:t>
          </a:r>
          <a:endParaRPr lang="en-US"/>
        </a:p>
      </dgm:t>
    </dgm:pt>
    <dgm:pt modelId="{0F051283-2BD3-41A6-B329-F6EEF9A9CC08}" type="parTrans" cxnId="{C04BDBDC-AC47-458A-A282-D295F750D6F7}">
      <dgm:prSet/>
      <dgm:spPr/>
      <dgm:t>
        <a:bodyPr/>
        <a:lstStyle/>
        <a:p>
          <a:endParaRPr lang="en-US"/>
        </a:p>
      </dgm:t>
    </dgm:pt>
    <dgm:pt modelId="{F54070E9-B4F3-44E1-8472-B8CE6C83E748}" type="sibTrans" cxnId="{C04BDBDC-AC47-458A-A282-D295F750D6F7}">
      <dgm:prSet/>
      <dgm:spPr/>
      <dgm:t>
        <a:bodyPr/>
        <a:lstStyle/>
        <a:p>
          <a:endParaRPr lang="en-US"/>
        </a:p>
      </dgm:t>
    </dgm:pt>
    <dgm:pt modelId="{C5926C74-DD26-4CCF-815B-B361AE7360B7}">
      <dgm:prSet/>
      <dgm:spPr/>
      <dgm:t>
        <a:bodyPr/>
        <a:lstStyle/>
        <a:p>
          <a:r>
            <a:rPr lang="cs-CZ"/>
            <a:t>Hablo </a:t>
          </a:r>
          <a:r>
            <a:rPr lang="cs-CZ" i="1"/>
            <a:t>japonés</a:t>
          </a:r>
          <a:r>
            <a:rPr lang="cs-CZ"/>
            <a:t> y </a:t>
          </a:r>
          <a:r>
            <a:rPr lang="cs-CZ" i="1"/>
            <a:t>ruso</a:t>
          </a:r>
          <a:r>
            <a:rPr lang="cs-CZ"/>
            <a:t>.</a:t>
          </a:r>
          <a:endParaRPr lang="en-US"/>
        </a:p>
      </dgm:t>
    </dgm:pt>
    <dgm:pt modelId="{4A2DC7FC-A07C-41BC-A725-3C487B0C1E02}" type="parTrans" cxnId="{4A438827-F77C-4257-9BB3-11AB08E20243}">
      <dgm:prSet/>
      <dgm:spPr/>
      <dgm:t>
        <a:bodyPr/>
        <a:lstStyle/>
        <a:p>
          <a:endParaRPr lang="en-US"/>
        </a:p>
      </dgm:t>
    </dgm:pt>
    <dgm:pt modelId="{34DE6118-67DE-4D21-83C1-2A92E4722127}" type="sibTrans" cxnId="{4A438827-F77C-4257-9BB3-11AB08E20243}">
      <dgm:prSet/>
      <dgm:spPr/>
      <dgm:t>
        <a:bodyPr/>
        <a:lstStyle/>
        <a:p>
          <a:endParaRPr lang="en-US"/>
        </a:p>
      </dgm:t>
    </dgm:pt>
    <dgm:pt modelId="{4AA0CF84-7D12-4AE2-8F5F-F03BB5CA630D}">
      <dgm:prSet/>
      <dgm:spPr/>
      <dgm:t>
        <a:bodyPr/>
        <a:lstStyle/>
        <a:p>
          <a:r>
            <a:rPr lang="cs-CZ" i="1"/>
            <a:t>Febrero</a:t>
          </a:r>
          <a:r>
            <a:rPr lang="cs-CZ"/>
            <a:t> tiene 28 días.</a:t>
          </a:r>
          <a:endParaRPr lang="en-US"/>
        </a:p>
      </dgm:t>
    </dgm:pt>
    <dgm:pt modelId="{14EA31EC-7332-41CB-8B73-268C6F5DCF32}" type="parTrans" cxnId="{35676E31-478B-4759-A81B-676E97F42CEA}">
      <dgm:prSet/>
      <dgm:spPr/>
      <dgm:t>
        <a:bodyPr/>
        <a:lstStyle/>
        <a:p>
          <a:endParaRPr lang="en-US"/>
        </a:p>
      </dgm:t>
    </dgm:pt>
    <dgm:pt modelId="{0698FA8E-9A7D-4C12-B658-F64F95567B1D}" type="sibTrans" cxnId="{35676E31-478B-4759-A81B-676E97F42CEA}">
      <dgm:prSet/>
      <dgm:spPr/>
      <dgm:t>
        <a:bodyPr/>
        <a:lstStyle/>
        <a:p>
          <a:endParaRPr lang="en-US"/>
        </a:p>
      </dgm:t>
    </dgm:pt>
    <dgm:pt modelId="{00FCE78C-647A-40F5-919A-BA048AA513F8}">
      <dgm:prSet/>
      <dgm:spPr/>
      <dgm:t>
        <a:bodyPr/>
        <a:lstStyle/>
        <a:p>
          <a:r>
            <a:rPr lang="cs-CZ"/>
            <a:t>En </a:t>
          </a:r>
          <a:r>
            <a:rPr lang="cs-CZ" i="1"/>
            <a:t>verano</a:t>
          </a:r>
          <a:r>
            <a:rPr lang="cs-CZ"/>
            <a:t> visito a mi familia.</a:t>
          </a:r>
          <a:endParaRPr lang="en-US"/>
        </a:p>
      </dgm:t>
    </dgm:pt>
    <dgm:pt modelId="{4FF5836E-AEDE-4C2A-B110-5821DFB3709B}" type="parTrans" cxnId="{D151B1FC-9B61-4E5A-BF3B-631A91720652}">
      <dgm:prSet/>
      <dgm:spPr/>
      <dgm:t>
        <a:bodyPr/>
        <a:lstStyle/>
        <a:p>
          <a:endParaRPr lang="en-US"/>
        </a:p>
      </dgm:t>
    </dgm:pt>
    <dgm:pt modelId="{01CB7B27-7AAE-4F05-A7F5-A79D92287E34}" type="sibTrans" cxnId="{D151B1FC-9B61-4E5A-BF3B-631A91720652}">
      <dgm:prSet/>
      <dgm:spPr/>
      <dgm:t>
        <a:bodyPr/>
        <a:lstStyle/>
        <a:p>
          <a:endParaRPr lang="en-US"/>
        </a:p>
      </dgm:t>
    </dgm:pt>
    <dgm:pt modelId="{3FB3F2BF-9B60-475B-8538-507F7ED55431}">
      <dgm:prSet/>
      <dgm:spPr/>
      <dgm:t>
        <a:bodyPr/>
        <a:lstStyle/>
        <a:p>
          <a:r>
            <a:rPr lang="cs-CZ"/>
            <a:t>Viajar </a:t>
          </a:r>
          <a:r>
            <a:rPr lang="cs-CZ" i="1"/>
            <a:t>en avión</a:t>
          </a:r>
          <a:r>
            <a:rPr lang="cs-CZ"/>
            <a:t> contamina más que viajar </a:t>
          </a:r>
          <a:r>
            <a:rPr lang="cs-CZ" i="1"/>
            <a:t>en tren</a:t>
          </a:r>
          <a:r>
            <a:rPr lang="cs-CZ"/>
            <a:t>.</a:t>
          </a:r>
          <a:endParaRPr lang="en-US"/>
        </a:p>
      </dgm:t>
    </dgm:pt>
    <dgm:pt modelId="{F8F1484F-63C1-411B-9CE5-539734AF57C6}" type="parTrans" cxnId="{241733C6-9B27-4DB2-99FF-3D7F7B826434}">
      <dgm:prSet/>
      <dgm:spPr/>
      <dgm:t>
        <a:bodyPr/>
        <a:lstStyle/>
        <a:p>
          <a:endParaRPr lang="en-US"/>
        </a:p>
      </dgm:t>
    </dgm:pt>
    <dgm:pt modelId="{821D541B-0B1D-4B54-8555-B4781F35ED0E}" type="sibTrans" cxnId="{241733C6-9B27-4DB2-99FF-3D7F7B826434}">
      <dgm:prSet/>
      <dgm:spPr/>
      <dgm:t>
        <a:bodyPr/>
        <a:lstStyle/>
        <a:p>
          <a:endParaRPr lang="en-US"/>
        </a:p>
      </dgm:t>
    </dgm:pt>
    <dgm:pt modelId="{EF3D816C-BCC3-4AAD-8236-344606F05872}">
      <dgm:prSet/>
      <dgm:spPr/>
      <dgm:t>
        <a:bodyPr/>
        <a:lstStyle/>
        <a:p>
          <a:r>
            <a:rPr lang="cs-CZ"/>
            <a:t>Quiero </a:t>
          </a:r>
          <a:r>
            <a:rPr lang="cs-CZ" i="1"/>
            <a:t>otro café</a:t>
          </a:r>
          <a:r>
            <a:rPr lang="cs-CZ"/>
            <a:t>.</a:t>
          </a:r>
          <a:endParaRPr lang="en-US"/>
        </a:p>
      </dgm:t>
    </dgm:pt>
    <dgm:pt modelId="{6471C97B-03F9-45DB-B9BC-2D0609DCC0AE}" type="parTrans" cxnId="{5CA99FB2-2B4B-4423-AD49-CB354947621D}">
      <dgm:prSet/>
      <dgm:spPr/>
      <dgm:t>
        <a:bodyPr/>
        <a:lstStyle/>
        <a:p>
          <a:endParaRPr lang="en-US"/>
        </a:p>
      </dgm:t>
    </dgm:pt>
    <dgm:pt modelId="{0C8680E5-50BC-4912-A04E-770E2BD8A2A1}" type="sibTrans" cxnId="{5CA99FB2-2B4B-4423-AD49-CB354947621D}">
      <dgm:prSet/>
      <dgm:spPr/>
      <dgm:t>
        <a:bodyPr/>
        <a:lstStyle/>
        <a:p>
          <a:endParaRPr lang="en-US"/>
        </a:p>
      </dgm:t>
    </dgm:pt>
    <dgm:pt modelId="{9B86F35E-1540-494C-A749-4E47DA7EC503}">
      <dgm:prSet/>
      <dgm:spPr/>
      <dgm:t>
        <a:bodyPr/>
        <a:lstStyle/>
        <a:p>
          <a:endParaRPr lang="en-US" dirty="0"/>
        </a:p>
      </dgm:t>
    </dgm:pt>
    <dgm:pt modelId="{D67833B3-CC9C-4E29-BE5A-1AB530D363CC}" type="parTrans" cxnId="{E6491B72-6FFC-494B-A853-5E70EF27875D}">
      <dgm:prSet/>
      <dgm:spPr/>
      <dgm:t>
        <a:bodyPr/>
        <a:lstStyle/>
        <a:p>
          <a:endParaRPr lang="en-US"/>
        </a:p>
      </dgm:t>
    </dgm:pt>
    <dgm:pt modelId="{D13330A5-2E71-4053-890F-D66B1E140AC4}" type="sibTrans" cxnId="{E6491B72-6FFC-494B-A853-5E70EF27875D}">
      <dgm:prSet/>
      <dgm:spPr/>
      <dgm:t>
        <a:bodyPr/>
        <a:lstStyle/>
        <a:p>
          <a:endParaRPr lang="en-US"/>
        </a:p>
      </dgm:t>
    </dgm:pt>
    <dgm:pt modelId="{BE951B25-E1E7-C44C-A8FD-AB3EBFDFC23D}" type="pres">
      <dgm:prSet presAssocID="{0A20DF62-65B7-4CAA-B586-CC52148B8E35}" presName="vert0" presStyleCnt="0">
        <dgm:presLayoutVars>
          <dgm:dir/>
          <dgm:animOne val="branch"/>
          <dgm:animLvl val="lvl"/>
        </dgm:presLayoutVars>
      </dgm:prSet>
      <dgm:spPr/>
    </dgm:pt>
    <dgm:pt modelId="{721105B6-1531-1B4F-9F8D-062FBF7AD43A}" type="pres">
      <dgm:prSet presAssocID="{4E2A1C20-5204-4D81-91A8-E45E66412FD3}" presName="thickLine" presStyleLbl="alignNode1" presStyleIdx="0" presStyleCnt="7"/>
      <dgm:spPr/>
    </dgm:pt>
    <dgm:pt modelId="{4B6F3A28-5647-364A-BD13-F0025F415B9C}" type="pres">
      <dgm:prSet presAssocID="{4E2A1C20-5204-4D81-91A8-E45E66412FD3}" presName="horz1" presStyleCnt="0"/>
      <dgm:spPr/>
    </dgm:pt>
    <dgm:pt modelId="{0F5E0D35-F583-3741-AB5B-D01BEB7D9AEC}" type="pres">
      <dgm:prSet presAssocID="{4E2A1C20-5204-4D81-91A8-E45E66412FD3}" presName="tx1" presStyleLbl="revTx" presStyleIdx="0" presStyleCnt="7"/>
      <dgm:spPr/>
    </dgm:pt>
    <dgm:pt modelId="{FF540457-420E-3B40-A5A5-7E55EFB437FA}" type="pres">
      <dgm:prSet presAssocID="{4E2A1C20-5204-4D81-91A8-E45E66412FD3}" presName="vert1" presStyleCnt="0"/>
      <dgm:spPr/>
    </dgm:pt>
    <dgm:pt modelId="{82E13044-B7CE-A64C-AFD8-B7B0AE30D08C}" type="pres">
      <dgm:prSet presAssocID="{C5926C74-DD26-4CCF-815B-B361AE7360B7}" presName="thickLine" presStyleLbl="alignNode1" presStyleIdx="1" presStyleCnt="7"/>
      <dgm:spPr/>
    </dgm:pt>
    <dgm:pt modelId="{2F53CA10-1671-6C4E-8353-E621644FEA1D}" type="pres">
      <dgm:prSet presAssocID="{C5926C74-DD26-4CCF-815B-B361AE7360B7}" presName="horz1" presStyleCnt="0"/>
      <dgm:spPr/>
    </dgm:pt>
    <dgm:pt modelId="{003BA64C-8390-4D4B-A4BE-14696B814A49}" type="pres">
      <dgm:prSet presAssocID="{C5926C74-DD26-4CCF-815B-B361AE7360B7}" presName="tx1" presStyleLbl="revTx" presStyleIdx="1" presStyleCnt="7"/>
      <dgm:spPr/>
    </dgm:pt>
    <dgm:pt modelId="{DA3AEABF-4CA4-A944-AF11-622C81EAA93D}" type="pres">
      <dgm:prSet presAssocID="{C5926C74-DD26-4CCF-815B-B361AE7360B7}" presName="vert1" presStyleCnt="0"/>
      <dgm:spPr/>
    </dgm:pt>
    <dgm:pt modelId="{833BAD75-C068-C549-9893-46C1F9F50FAC}" type="pres">
      <dgm:prSet presAssocID="{4AA0CF84-7D12-4AE2-8F5F-F03BB5CA630D}" presName="thickLine" presStyleLbl="alignNode1" presStyleIdx="2" presStyleCnt="7"/>
      <dgm:spPr/>
    </dgm:pt>
    <dgm:pt modelId="{7D4C2D46-7E2D-C340-A2C9-838A75E07D8F}" type="pres">
      <dgm:prSet presAssocID="{4AA0CF84-7D12-4AE2-8F5F-F03BB5CA630D}" presName="horz1" presStyleCnt="0"/>
      <dgm:spPr/>
    </dgm:pt>
    <dgm:pt modelId="{731FFCB0-F46B-094C-9AE1-84C98C6C1A72}" type="pres">
      <dgm:prSet presAssocID="{4AA0CF84-7D12-4AE2-8F5F-F03BB5CA630D}" presName="tx1" presStyleLbl="revTx" presStyleIdx="2" presStyleCnt="7"/>
      <dgm:spPr/>
    </dgm:pt>
    <dgm:pt modelId="{C6F65E84-9212-C041-B585-84A9F9161194}" type="pres">
      <dgm:prSet presAssocID="{4AA0CF84-7D12-4AE2-8F5F-F03BB5CA630D}" presName="vert1" presStyleCnt="0"/>
      <dgm:spPr/>
    </dgm:pt>
    <dgm:pt modelId="{32430D73-328A-E448-8744-C21D1F229E47}" type="pres">
      <dgm:prSet presAssocID="{00FCE78C-647A-40F5-919A-BA048AA513F8}" presName="thickLine" presStyleLbl="alignNode1" presStyleIdx="3" presStyleCnt="7"/>
      <dgm:spPr/>
    </dgm:pt>
    <dgm:pt modelId="{9DFCAFE9-8BE2-C740-B38B-ECB7E9BD09D2}" type="pres">
      <dgm:prSet presAssocID="{00FCE78C-647A-40F5-919A-BA048AA513F8}" presName="horz1" presStyleCnt="0"/>
      <dgm:spPr/>
    </dgm:pt>
    <dgm:pt modelId="{EE377D70-B67B-4D45-B0B1-2E007D3A2D62}" type="pres">
      <dgm:prSet presAssocID="{00FCE78C-647A-40F5-919A-BA048AA513F8}" presName="tx1" presStyleLbl="revTx" presStyleIdx="3" presStyleCnt="7"/>
      <dgm:spPr/>
    </dgm:pt>
    <dgm:pt modelId="{9D86601B-DD32-FE4D-B6EE-89AFE2ABFB8C}" type="pres">
      <dgm:prSet presAssocID="{00FCE78C-647A-40F5-919A-BA048AA513F8}" presName="vert1" presStyleCnt="0"/>
      <dgm:spPr/>
    </dgm:pt>
    <dgm:pt modelId="{08DA4B98-1D71-2448-A502-5C2B48E6B273}" type="pres">
      <dgm:prSet presAssocID="{3FB3F2BF-9B60-475B-8538-507F7ED55431}" presName="thickLine" presStyleLbl="alignNode1" presStyleIdx="4" presStyleCnt="7"/>
      <dgm:spPr/>
    </dgm:pt>
    <dgm:pt modelId="{EC9EC3A2-73C5-3140-9273-E48C1F21F39A}" type="pres">
      <dgm:prSet presAssocID="{3FB3F2BF-9B60-475B-8538-507F7ED55431}" presName="horz1" presStyleCnt="0"/>
      <dgm:spPr/>
    </dgm:pt>
    <dgm:pt modelId="{71EAABCB-1481-AC46-8140-AE93E7565506}" type="pres">
      <dgm:prSet presAssocID="{3FB3F2BF-9B60-475B-8538-507F7ED55431}" presName="tx1" presStyleLbl="revTx" presStyleIdx="4" presStyleCnt="7"/>
      <dgm:spPr/>
    </dgm:pt>
    <dgm:pt modelId="{DC045BFB-9D55-9F4E-A62D-2604931CDD00}" type="pres">
      <dgm:prSet presAssocID="{3FB3F2BF-9B60-475B-8538-507F7ED55431}" presName="vert1" presStyleCnt="0"/>
      <dgm:spPr/>
    </dgm:pt>
    <dgm:pt modelId="{061A45C5-49AB-584B-9D98-749A320EA351}" type="pres">
      <dgm:prSet presAssocID="{EF3D816C-BCC3-4AAD-8236-344606F05872}" presName="thickLine" presStyleLbl="alignNode1" presStyleIdx="5" presStyleCnt="7"/>
      <dgm:spPr/>
    </dgm:pt>
    <dgm:pt modelId="{2EBC7AD3-96C3-9748-A0F7-5390A42BC3E9}" type="pres">
      <dgm:prSet presAssocID="{EF3D816C-BCC3-4AAD-8236-344606F05872}" presName="horz1" presStyleCnt="0"/>
      <dgm:spPr/>
    </dgm:pt>
    <dgm:pt modelId="{A083683C-775A-A241-BBDB-663F0F4A93F3}" type="pres">
      <dgm:prSet presAssocID="{EF3D816C-BCC3-4AAD-8236-344606F05872}" presName="tx1" presStyleLbl="revTx" presStyleIdx="5" presStyleCnt="7"/>
      <dgm:spPr/>
    </dgm:pt>
    <dgm:pt modelId="{8837689E-9EE2-3146-BED9-6C5B1F8F5F46}" type="pres">
      <dgm:prSet presAssocID="{EF3D816C-BCC3-4AAD-8236-344606F05872}" presName="vert1" presStyleCnt="0"/>
      <dgm:spPr/>
    </dgm:pt>
    <dgm:pt modelId="{AD5A68B5-B38D-624A-8709-F09DB7263FF7}" type="pres">
      <dgm:prSet presAssocID="{9B86F35E-1540-494C-A749-4E47DA7EC503}" presName="thickLine" presStyleLbl="alignNode1" presStyleIdx="6" presStyleCnt="7"/>
      <dgm:spPr/>
    </dgm:pt>
    <dgm:pt modelId="{9EE65C0F-25AE-ED4A-B885-76B25AAB4955}" type="pres">
      <dgm:prSet presAssocID="{9B86F35E-1540-494C-A749-4E47DA7EC503}" presName="horz1" presStyleCnt="0"/>
      <dgm:spPr/>
    </dgm:pt>
    <dgm:pt modelId="{84876B2C-879C-884E-8F56-33F5215F0DB4}" type="pres">
      <dgm:prSet presAssocID="{9B86F35E-1540-494C-A749-4E47DA7EC503}" presName="tx1" presStyleLbl="revTx" presStyleIdx="6" presStyleCnt="7"/>
      <dgm:spPr/>
    </dgm:pt>
    <dgm:pt modelId="{9C203C1A-1C79-2D40-ABA7-ED331BF407AD}" type="pres">
      <dgm:prSet presAssocID="{9B86F35E-1540-494C-A749-4E47DA7EC503}" presName="vert1" presStyleCnt="0"/>
      <dgm:spPr/>
    </dgm:pt>
  </dgm:ptLst>
  <dgm:cxnLst>
    <dgm:cxn modelId="{DBE3B304-6756-1E41-A417-69BDEF21C3BC}" type="presOf" srcId="{3FB3F2BF-9B60-475B-8538-507F7ED55431}" destId="{71EAABCB-1481-AC46-8140-AE93E7565506}" srcOrd="0" destOrd="0" presId="urn:microsoft.com/office/officeart/2008/layout/LinedList"/>
    <dgm:cxn modelId="{4A438827-F77C-4257-9BB3-11AB08E20243}" srcId="{0A20DF62-65B7-4CAA-B586-CC52148B8E35}" destId="{C5926C74-DD26-4CCF-815B-B361AE7360B7}" srcOrd="1" destOrd="0" parTransId="{4A2DC7FC-A07C-41BC-A725-3C487B0C1E02}" sibTransId="{34DE6118-67DE-4D21-83C1-2A92E4722127}"/>
    <dgm:cxn modelId="{35676E31-478B-4759-A81B-676E97F42CEA}" srcId="{0A20DF62-65B7-4CAA-B586-CC52148B8E35}" destId="{4AA0CF84-7D12-4AE2-8F5F-F03BB5CA630D}" srcOrd="2" destOrd="0" parTransId="{14EA31EC-7332-41CB-8B73-268C6F5DCF32}" sibTransId="{0698FA8E-9A7D-4C12-B658-F64F95567B1D}"/>
    <dgm:cxn modelId="{84942F4E-6A3F-8645-87C1-B38A4509F243}" type="presOf" srcId="{0A20DF62-65B7-4CAA-B586-CC52148B8E35}" destId="{BE951B25-E1E7-C44C-A8FD-AB3EBFDFC23D}" srcOrd="0" destOrd="0" presId="urn:microsoft.com/office/officeart/2008/layout/LinedList"/>
    <dgm:cxn modelId="{16B0F54E-B243-C549-B860-AED9C4967316}" type="presOf" srcId="{EF3D816C-BCC3-4AAD-8236-344606F05872}" destId="{A083683C-775A-A241-BBDB-663F0F4A93F3}" srcOrd="0" destOrd="0" presId="urn:microsoft.com/office/officeart/2008/layout/LinedList"/>
    <dgm:cxn modelId="{E2DEEB60-827F-6A42-BE4B-68756FFC2C25}" type="presOf" srcId="{4AA0CF84-7D12-4AE2-8F5F-F03BB5CA630D}" destId="{731FFCB0-F46B-094C-9AE1-84C98C6C1A72}" srcOrd="0" destOrd="0" presId="urn:microsoft.com/office/officeart/2008/layout/LinedList"/>
    <dgm:cxn modelId="{E8D5EE6F-92A0-3948-A0D7-E8E0BDD9F05C}" type="presOf" srcId="{4E2A1C20-5204-4D81-91A8-E45E66412FD3}" destId="{0F5E0D35-F583-3741-AB5B-D01BEB7D9AEC}" srcOrd="0" destOrd="0" presId="urn:microsoft.com/office/officeart/2008/layout/LinedList"/>
    <dgm:cxn modelId="{E6491B72-6FFC-494B-A853-5E70EF27875D}" srcId="{0A20DF62-65B7-4CAA-B586-CC52148B8E35}" destId="{9B86F35E-1540-494C-A749-4E47DA7EC503}" srcOrd="6" destOrd="0" parTransId="{D67833B3-CC9C-4E29-BE5A-1AB530D363CC}" sibTransId="{D13330A5-2E71-4053-890F-D66B1E140AC4}"/>
    <dgm:cxn modelId="{85077389-B806-B24F-9AC7-74AA089D8E73}" type="presOf" srcId="{C5926C74-DD26-4CCF-815B-B361AE7360B7}" destId="{003BA64C-8390-4D4B-A4BE-14696B814A49}" srcOrd="0" destOrd="0" presId="urn:microsoft.com/office/officeart/2008/layout/LinedList"/>
    <dgm:cxn modelId="{02F43B99-63A6-7147-954F-8C4420763B43}" type="presOf" srcId="{00FCE78C-647A-40F5-919A-BA048AA513F8}" destId="{EE377D70-B67B-4D45-B0B1-2E007D3A2D62}" srcOrd="0" destOrd="0" presId="urn:microsoft.com/office/officeart/2008/layout/LinedList"/>
    <dgm:cxn modelId="{DB6A73AD-5931-3149-817B-04401A7786A2}" type="presOf" srcId="{9B86F35E-1540-494C-A749-4E47DA7EC503}" destId="{84876B2C-879C-884E-8F56-33F5215F0DB4}" srcOrd="0" destOrd="0" presId="urn:microsoft.com/office/officeart/2008/layout/LinedList"/>
    <dgm:cxn modelId="{5CA99FB2-2B4B-4423-AD49-CB354947621D}" srcId="{0A20DF62-65B7-4CAA-B586-CC52148B8E35}" destId="{EF3D816C-BCC3-4AAD-8236-344606F05872}" srcOrd="5" destOrd="0" parTransId="{6471C97B-03F9-45DB-B9BC-2D0609DCC0AE}" sibTransId="{0C8680E5-50BC-4912-A04E-770E2BD8A2A1}"/>
    <dgm:cxn modelId="{241733C6-9B27-4DB2-99FF-3D7F7B826434}" srcId="{0A20DF62-65B7-4CAA-B586-CC52148B8E35}" destId="{3FB3F2BF-9B60-475B-8538-507F7ED55431}" srcOrd="4" destOrd="0" parTransId="{F8F1484F-63C1-411B-9CE5-539734AF57C6}" sibTransId="{821D541B-0B1D-4B54-8555-B4781F35ED0E}"/>
    <dgm:cxn modelId="{C04BDBDC-AC47-458A-A282-D295F750D6F7}" srcId="{0A20DF62-65B7-4CAA-B586-CC52148B8E35}" destId="{4E2A1C20-5204-4D81-91A8-E45E66412FD3}" srcOrd="0" destOrd="0" parTransId="{0F051283-2BD3-41A6-B329-F6EEF9A9CC08}" sibTransId="{F54070E9-B4F3-44E1-8472-B8CE6C83E748}"/>
    <dgm:cxn modelId="{D151B1FC-9B61-4E5A-BF3B-631A91720652}" srcId="{0A20DF62-65B7-4CAA-B586-CC52148B8E35}" destId="{00FCE78C-647A-40F5-919A-BA048AA513F8}" srcOrd="3" destOrd="0" parTransId="{4FF5836E-AEDE-4C2A-B110-5821DFB3709B}" sibTransId="{01CB7B27-7AAE-4F05-A7F5-A79D92287E34}"/>
    <dgm:cxn modelId="{AA4CF3A0-F344-1547-8192-420E71A45260}" type="presParOf" srcId="{BE951B25-E1E7-C44C-A8FD-AB3EBFDFC23D}" destId="{721105B6-1531-1B4F-9F8D-062FBF7AD43A}" srcOrd="0" destOrd="0" presId="urn:microsoft.com/office/officeart/2008/layout/LinedList"/>
    <dgm:cxn modelId="{4D6328A6-8585-9246-BED6-44C6578968CF}" type="presParOf" srcId="{BE951B25-E1E7-C44C-A8FD-AB3EBFDFC23D}" destId="{4B6F3A28-5647-364A-BD13-F0025F415B9C}" srcOrd="1" destOrd="0" presId="urn:microsoft.com/office/officeart/2008/layout/LinedList"/>
    <dgm:cxn modelId="{8FB06643-0EC1-8443-8870-A6569C9826AB}" type="presParOf" srcId="{4B6F3A28-5647-364A-BD13-F0025F415B9C}" destId="{0F5E0D35-F583-3741-AB5B-D01BEB7D9AEC}" srcOrd="0" destOrd="0" presId="urn:microsoft.com/office/officeart/2008/layout/LinedList"/>
    <dgm:cxn modelId="{5B270EA9-7798-A943-AB6E-B42C59D7CBC9}" type="presParOf" srcId="{4B6F3A28-5647-364A-BD13-F0025F415B9C}" destId="{FF540457-420E-3B40-A5A5-7E55EFB437FA}" srcOrd="1" destOrd="0" presId="urn:microsoft.com/office/officeart/2008/layout/LinedList"/>
    <dgm:cxn modelId="{34639F05-E918-F448-A226-A83CBD7C70D1}" type="presParOf" srcId="{BE951B25-E1E7-C44C-A8FD-AB3EBFDFC23D}" destId="{82E13044-B7CE-A64C-AFD8-B7B0AE30D08C}" srcOrd="2" destOrd="0" presId="urn:microsoft.com/office/officeart/2008/layout/LinedList"/>
    <dgm:cxn modelId="{C20FD5DE-F1EA-3E47-8C07-0497FBDF2AE6}" type="presParOf" srcId="{BE951B25-E1E7-C44C-A8FD-AB3EBFDFC23D}" destId="{2F53CA10-1671-6C4E-8353-E621644FEA1D}" srcOrd="3" destOrd="0" presId="urn:microsoft.com/office/officeart/2008/layout/LinedList"/>
    <dgm:cxn modelId="{16F35BC9-40CC-F84C-993E-4B53A72D4648}" type="presParOf" srcId="{2F53CA10-1671-6C4E-8353-E621644FEA1D}" destId="{003BA64C-8390-4D4B-A4BE-14696B814A49}" srcOrd="0" destOrd="0" presId="urn:microsoft.com/office/officeart/2008/layout/LinedList"/>
    <dgm:cxn modelId="{3B22197B-9A6C-A24D-9F8C-73AB8AC864B2}" type="presParOf" srcId="{2F53CA10-1671-6C4E-8353-E621644FEA1D}" destId="{DA3AEABF-4CA4-A944-AF11-622C81EAA93D}" srcOrd="1" destOrd="0" presId="urn:microsoft.com/office/officeart/2008/layout/LinedList"/>
    <dgm:cxn modelId="{E5017E1A-0474-284A-A6DA-5C255DAA75A5}" type="presParOf" srcId="{BE951B25-E1E7-C44C-A8FD-AB3EBFDFC23D}" destId="{833BAD75-C068-C549-9893-46C1F9F50FAC}" srcOrd="4" destOrd="0" presId="urn:microsoft.com/office/officeart/2008/layout/LinedList"/>
    <dgm:cxn modelId="{3CE3D949-677A-C049-9DD8-93180C22D8D4}" type="presParOf" srcId="{BE951B25-E1E7-C44C-A8FD-AB3EBFDFC23D}" destId="{7D4C2D46-7E2D-C340-A2C9-838A75E07D8F}" srcOrd="5" destOrd="0" presId="urn:microsoft.com/office/officeart/2008/layout/LinedList"/>
    <dgm:cxn modelId="{3D4284A2-0CE4-DB4C-B09C-9C8AAD3C0CEF}" type="presParOf" srcId="{7D4C2D46-7E2D-C340-A2C9-838A75E07D8F}" destId="{731FFCB0-F46B-094C-9AE1-84C98C6C1A72}" srcOrd="0" destOrd="0" presId="urn:microsoft.com/office/officeart/2008/layout/LinedList"/>
    <dgm:cxn modelId="{D2C2A564-A606-1F4D-9C69-711AF3CC2741}" type="presParOf" srcId="{7D4C2D46-7E2D-C340-A2C9-838A75E07D8F}" destId="{C6F65E84-9212-C041-B585-84A9F9161194}" srcOrd="1" destOrd="0" presId="urn:microsoft.com/office/officeart/2008/layout/LinedList"/>
    <dgm:cxn modelId="{93DC0C31-4329-5146-ABF5-D9BCE2BEC749}" type="presParOf" srcId="{BE951B25-E1E7-C44C-A8FD-AB3EBFDFC23D}" destId="{32430D73-328A-E448-8744-C21D1F229E47}" srcOrd="6" destOrd="0" presId="urn:microsoft.com/office/officeart/2008/layout/LinedList"/>
    <dgm:cxn modelId="{B646595E-0C34-2045-ADFD-33A2B7C9D17C}" type="presParOf" srcId="{BE951B25-E1E7-C44C-A8FD-AB3EBFDFC23D}" destId="{9DFCAFE9-8BE2-C740-B38B-ECB7E9BD09D2}" srcOrd="7" destOrd="0" presId="urn:microsoft.com/office/officeart/2008/layout/LinedList"/>
    <dgm:cxn modelId="{560AC6B8-6D46-D147-9A18-03717EC81361}" type="presParOf" srcId="{9DFCAFE9-8BE2-C740-B38B-ECB7E9BD09D2}" destId="{EE377D70-B67B-4D45-B0B1-2E007D3A2D62}" srcOrd="0" destOrd="0" presId="urn:microsoft.com/office/officeart/2008/layout/LinedList"/>
    <dgm:cxn modelId="{BED6A8BC-C8C2-5B47-81B3-13CC0CBF342F}" type="presParOf" srcId="{9DFCAFE9-8BE2-C740-B38B-ECB7E9BD09D2}" destId="{9D86601B-DD32-FE4D-B6EE-89AFE2ABFB8C}" srcOrd="1" destOrd="0" presId="urn:microsoft.com/office/officeart/2008/layout/LinedList"/>
    <dgm:cxn modelId="{71CA4FD8-A65B-8D4B-9121-20F6179A930E}" type="presParOf" srcId="{BE951B25-E1E7-C44C-A8FD-AB3EBFDFC23D}" destId="{08DA4B98-1D71-2448-A502-5C2B48E6B273}" srcOrd="8" destOrd="0" presId="urn:microsoft.com/office/officeart/2008/layout/LinedList"/>
    <dgm:cxn modelId="{E956C3A0-90F9-8C4E-BA8E-6DB369DEBB14}" type="presParOf" srcId="{BE951B25-E1E7-C44C-A8FD-AB3EBFDFC23D}" destId="{EC9EC3A2-73C5-3140-9273-E48C1F21F39A}" srcOrd="9" destOrd="0" presId="urn:microsoft.com/office/officeart/2008/layout/LinedList"/>
    <dgm:cxn modelId="{F0011C6B-91F1-8B42-A32B-BCDEECE38B57}" type="presParOf" srcId="{EC9EC3A2-73C5-3140-9273-E48C1F21F39A}" destId="{71EAABCB-1481-AC46-8140-AE93E7565506}" srcOrd="0" destOrd="0" presId="urn:microsoft.com/office/officeart/2008/layout/LinedList"/>
    <dgm:cxn modelId="{66076E16-FBF4-3B49-9749-9CB47184B62B}" type="presParOf" srcId="{EC9EC3A2-73C5-3140-9273-E48C1F21F39A}" destId="{DC045BFB-9D55-9F4E-A62D-2604931CDD00}" srcOrd="1" destOrd="0" presId="urn:microsoft.com/office/officeart/2008/layout/LinedList"/>
    <dgm:cxn modelId="{461FAA32-CC9D-9142-AC84-19D3CBFA8622}" type="presParOf" srcId="{BE951B25-E1E7-C44C-A8FD-AB3EBFDFC23D}" destId="{061A45C5-49AB-584B-9D98-749A320EA351}" srcOrd="10" destOrd="0" presId="urn:microsoft.com/office/officeart/2008/layout/LinedList"/>
    <dgm:cxn modelId="{584402E1-94EA-A34A-B0D9-5916FAD03ECC}" type="presParOf" srcId="{BE951B25-E1E7-C44C-A8FD-AB3EBFDFC23D}" destId="{2EBC7AD3-96C3-9748-A0F7-5390A42BC3E9}" srcOrd="11" destOrd="0" presId="urn:microsoft.com/office/officeart/2008/layout/LinedList"/>
    <dgm:cxn modelId="{A7E7E3B1-D830-8E41-94E4-1C066F3C61E0}" type="presParOf" srcId="{2EBC7AD3-96C3-9748-A0F7-5390A42BC3E9}" destId="{A083683C-775A-A241-BBDB-663F0F4A93F3}" srcOrd="0" destOrd="0" presId="urn:microsoft.com/office/officeart/2008/layout/LinedList"/>
    <dgm:cxn modelId="{3206E8F0-EB8C-1844-A069-4127B19FF6AD}" type="presParOf" srcId="{2EBC7AD3-96C3-9748-A0F7-5390A42BC3E9}" destId="{8837689E-9EE2-3146-BED9-6C5B1F8F5F46}" srcOrd="1" destOrd="0" presId="urn:microsoft.com/office/officeart/2008/layout/LinedList"/>
    <dgm:cxn modelId="{A8C1C8F4-49A2-B446-AE89-CF31A09435C9}" type="presParOf" srcId="{BE951B25-E1E7-C44C-A8FD-AB3EBFDFC23D}" destId="{AD5A68B5-B38D-624A-8709-F09DB7263FF7}" srcOrd="12" destOrd="0" presId="urn:microsoft.com/office/officeart/2008/layout/LinedList"/>
    <dgm:cxn modelId="{63868CBD-91C3-B344-AEB5-952228B0C632}" type="presParOf" srcId="{BE951B25-E1E7-C44C-A8FD-AB3EBFDFC23D}" destId="{9EE65C0F-25AE-ED4A-B885-76B25AAB4955}" srcOrd="13" destOrd="0" presId="urn:microsoft.com/office/officeart/2008/layout/LinedList"/>
    <dgm:cxn modelId="{416B3726-103F-E043-831D-2B884ADA7E4E}" type="presParOf" srcId="{9EE65C0F-25AE-ED4A-B885-76B25AAB4955}" destId="{84876B2C-879C-884E-8F56-33F5215F0DB4}" srcOrd="0" destOrd="0" presId="urn:microsoft.com/office/officeart/2008/layout/LinedList"/>
    <dgm:cxn modelId="{A1AEB197-DA93-024B-A8D0-B0DE8F18D4BC}" type="presParOf" srcId="{9EE65C0F-25AE-ED4A-B885-76B25AAB4955}" destId="{9C203C1A-1C79-2D40-ABA7-ED331BF407A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FF3B77-3D1F-714D-99CF-52BD46C720A1}">
      <dsp:nvSpPr>
        <dsp:cNvPr id="0" name=""/>
        <dsp:cNvSpPr/>
      </dsp:nvSpPr>
      <dsp:spPr>
        <a:xfrm>
          <a:off x="672633" y="0"/>
          <a:ext cx="5243992" cy="5243992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3C8A47-9AB2-5147-8CB7-D662C77D04BC}">
      <dsp:nvSpPr>
        <dsp:cNvPr id="0" name=""/>
        <dsp:cNvSpPr/>
      </dsp:nvSpPr>
      <dsp:spPr>
        <a:xfrm>
          <a:off x="1170812" y="498179"/>
          <a:ext cx="2045157" cy="20451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Masculino singular - un</a:t>
          </a:r>
          <a:endParaRPr lang="en-US" sz="3000" kern="1200"/>
        </a:p>
      </dsp:txBody>
      <dsp:txXfrm>
        <a:off x="1270648" y="598015"/>
        <a:ext cx="1845485" cy="1845485"/>
      </dsp:txXfrm>
    </dsp:sp>
    <dsp:sp modelId="{E952F01C-F9E4-7A41-BD8A-E929F74FDDA0}">
      <dsp:nvSpPr>
        <dsp:cNvPr id="0" name=""/>
        <dsp:cNvSpPr/>
      </dsp:nvSpPr>
      <dsp:spPr>
        <a:xfrm>
          <a:off x="3373289" y="498179"/>
          <a:ext cx="2045157" cy="20451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Feminino singular  - una</a:t>
          </a:r>
          <a:endParaRPr lang="en-US" sz="3000" kern="1200"/>
        </a:p>
      </dsp:txBody>
      <dsp:txXfrm>
        <a:off x="3473125" y="598015"/>
        <a:ext cx="1845485" cy="1845485"/>
      </dsp:txXfrm>
    </dsp:sp>
    <dsp:sp modelId="{CAABCB12-32A5-0F45-A309-4F6D1893CD00}">
      <dsp:nvSpPr>
        <dsp:cNvPr id="0" name=""/>
        <dsp:cNvSpPr/>
      </dsp:nvSpPr>
      <dsp:spPr>
        <a:xfrm>
          <a:off x="1170812" y="2700656"/>
          <a:ext cx="2045157" cy="20451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Masculino plural - unos</a:t>
          </a:r>
          <a:endParaRPr lang="en-US" sz="3000" kern="1200"/>
        </a:p>
      </dsp:txBody>
      <dsp:txXfrm>
        <a:off x="1270648" y="2800492"/>
        <a:ext cx="1845485" cy="1845485"/>
      </dsp:txXfrm>
    </dsp:sp>
    <dsp:sp modelId="{BCB70B5E-EA0E-F145-97DB-FB112FA5DD15}">
      <dsp:nvSpPr>
        <dsp:cNvPr id="0" name=""/>
        <dsp:cNvSpPr/>
      </dsp:nvSpPr>
      <dsp:spPr>
        <a:xfrm>
          <a:off x="3373289" y="2700656"/>
          <a:ext cx="2045157" cy="20451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Feminino plural – unas</a:t>
          </a:r>
          <a:endParaRPr lang="en-US" sz="3000" kern="1200"/>
        </a:p>
      </dsp:txBody>
      <dsp:txXfrm>
        <a:off x="3473125" y="2800492"/>
        <a:ext cx="1845485" cy="18454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3B29E3-AFEB-1741-896E-0E7489CBE05C}">
      <dsp:nvSpPr>
        <dsp:cNvPr id="0" name=""/>
        <dsp:cNvSpPr/>
      </dsp:nvSpPr>
      <dsp:spPr>
        <a:xfrm>
          <a:off x="0" y="68183"/>
          <a:ext cx="6263640" cy="12729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María es </a:t>
          </a:r>
          <a:r>
            <a:rPr lang="cs-CZ" sz="3200" u="sng" kern="1200"/>
            <a:t>una</a:t>
          </a:r>
          <a:r>
            <a:rPr lang="cs-CZ" sz="3200" kern="1200"/>
            <a:t> amiga de Laura. (una de todas)</a:t>
          </a:r>
          <a:endParaRPr lang="en-US" sz="3200" kern="1200"/>
        </a:p>
      </dsp:txBody>
      <dsp:txXfrm>
        <a:off x="62141" y="130324"/>
        <a:ext cx="6139358" cy="1148678"/>
      </dsp:txXfrm>
    </dsp:sp>
    <dsp:sp modelId="{FCB821F9-62F9-7343-AEE2-9CEB4A910C67}">
      <dsp:nvSpPr>
        <dsp:cNvPr id="0" name=""/>
        <dsp:cNvSpPr/>
      </dsp:nvSpPr>
      <dsp:spPr>
        <a:xfrm>
          <a:off x="0" y="1433303"/>
          <a:ext cx="6263640" cy="127296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En el museo hay </a:t>
          </a:r>
          <a:r>
            <a:rPr lang="cs-CZ" sz="3200" u="sng" kern="1200"/>
            <a:t>una</a:t>
          </a:r>
          <a:r>
            <a:rPr lang="cs-CZ" sz="3200" kern="1200"/>
            <a:t> exposición de las pinturas negras de Goya.</a:t>
          </a:r>
          <a:endParaRPr lang="en-US" sz="3200" kern="1200"/>
        </a:p>
      </dsp:txBody>
      <dsp:txXfrm>
        <a:off x="62141" y="1495444"/>
        <a:ext cx="6139358" cy="1148678"/>
      </dsp:txXfrm>
    </dsp:sp>
    <dsp:sp modelId="{808219A4-D0CF-C448-A222-35AA803ED705}">
      <dsp:nvSpPr>
        <dsp:cNvPr id="0" name=""/>
        <dsp:cNvSpPr/>
      </dsp:nvSpPr>
      <dsp:spPr>
        <a:xfrm>
          <a:off x="0" y="2798423"/>
          <a:ext cx="6263640" cy="127296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Estamos a </a:t>
          </a:r>
          <a:r>
            <a:rPr lang="cs-CZ" sz="3200" u="sng" kern="1200"/>
            <a:t>unos</a:t>
          </a:r>
          <a:r>
            <a:rPr lang="cs-CZ" sz="3200" kern="1200"/>
            <a:t> 15 kilómetros de la costa.</a:t>
          </a:r>
          <a:endParaRPr lang="en-US" sz="3200" kern="1200"/>
        </a:p>
      </dsp:txBody>
      <dsp:txXfrm>
        <a:off x="62141" y="2860564"/>
        <a:ext cx="6139358" cy="1148678"/>
      </dsp:txXfrm>
    </dsp:sp>
    <dsp:sp modelId="{771218C6-704B-F540-8FC3-DD6C9D574296}">
      <dsp:nvSpPr>
        <dsp:cNvPr id="0" name=""/>
        <dsp:cNvSpPr/>
      </dsp:nvSpPr>
      <dsp:spPr>
        <a:xfrm>
          <a:off x="0" y="4163544"/>
          <a:ext cx="6263640" cy="127296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Este niño es </a:t>
          </a:r>
          <a:r>
            <a:rPr lang="cs-CZ" sz="3200" u="sng" kern="1200"/>
            <a:t>un</a:t>
          </a:r>
          <a:r>
            <a:rPr lang="cs-CZ" sz="3200" kern="1200"/>
            <a:t> ángel.</a:t>
          </a:r>
          <a:endParaRPr lang="en-US" sz="3200" kern="1200"/>
        </a:p>
      </dsp:txBody>
      <dsp:txXfrm>
        <a:off x="62141" y="4225685"/>
        <a:ext cx="6139358" cy="11486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79813E-7B16-6C43-9B2F-E9357916B88F}">
      <dsp:nvSpPr>
        <dsp:cNvPr id="0" name=""/>
        <dsp:cNvSpPr/>
      </dsp:nvSpPr>
      <dsp:spPr>
        <a:xfrm>
          <a:off x="425195" y="0"/>
          <a:ext cx="5513832" cy="5513832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11A5F4-ED55-3A4C-BA00-C32802F7888C}">
      <dsp:nvSpPr>
        <dsp:cNvPr id="0" name=""/>
        <dsp:cNvSpPr/>
      </dsp:nvSpPr>
      <dsp:spPr>
        <a:xfrm>
          <a:off x="949010" y="523814"/>
          <a:ext cx="2150394" cy="21503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Masculino singular - EL</a:t>
          </a:r>
          <a:endParaRPr lang="en-US" sz="3100" kern="1200"/>
        </a:p>
      </dsp:txBody>
      <dsp:txXfrm>
        <a:off x="1053984" y="628788"/>
        <a:ext cx="1940446" cy="1940446"/>
      </dsp:txXfrm>
    </dsp:sp>
    <dsp:sp modelId="{8E4F1CCA-EF69-F34E-9F04-5C1AC8FCCEF1}">
      <dsp:nvSpPr>
        <dsp:cNvPr id="0" name=""/>
        <dsp:cNvSpPr/>
      </dsp:nvSpPr>
      <dsp:spPr>
        <a:xfrm>
          <a:off x="3264819" y="523814"/>
          <a:ext cx="2150394" cy="21503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Feminino singular - LA</a:t>
          </a:r>
          <a:endParaRPr lang="en-US" sz="3100" kern="1200"/>
        </a:p>
      </dsp:txBody>
      <dsp:txXfrm>
        <a:off x="3369793" y="628788"/>
        <a:ext cx="1940446" cy="1940446"/>
      </dsp:txXfrm>
    </dsp:sp>
    <dsp:sp modelId="{1D2F1D5E-3A3B-044C-B2A3-7BE54D5BDB49}">
      <dsp:nvSpPr>
        <dsp:cNvPr id="0" name=""/>
        <dsp:cNvSpPr/>
      </dsp:nvSpPr>
      <dsp:spPr>
        <a:xfrm>
          <a:off x="949010" y="2839623"/>
          <a:ext cx="2150394" cy="21503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Masculino plural - LOS</a:t>
          </a:r>
          <a:endParaRPr lang="en-US" sz="3100" kern="1200"/>
        </a:p>
      </dsp:txBody>
      <dsp:txXfrm>
        <a:off x="1053984" y="2944597"/>
        <a:ext cx="1940446" cy="1940446"/>
      </dsp:txXfrm>
    </dsp:sp>
    <dsp:sp modelId="{A72448DB-8966-734F-B6E1-806031DEEEC6}">
      <dsp:nvSpPr>
        <dsp:cNvPr id="0" name=""/>
        <dsp:cNvSpPr/>
      </dsp:nvSpPr>
      <dsp:spPr>
        <a:xfrm>
          <a:off x="3264819" y="2839623"/>
          <a:ext cx="2150394" cy="21503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Feminino plural – LAS</a:t>
          </a:r>
          <a:endParaRPr lang="en-US" sz="3100" kern="1200"/>
        </a:p>
      </dsp:txBody>
      <dsp:txXfrm>
        <a:off x="3369793" y="2944597"/>
        <a:ext cx="1940446" cy="19404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8C8C38-307C-EB4F-B34D-19381A009D50}">
      <dsp:nvSpPr>
        <dsp:cNvPr id="0" name=""/>
        <dsp:cNvSpPr/>
      </dsp:nvSpPr>
      <dsp:spPr>
        <a:xfrm>
          <a:off x="0" y="71693"/>
          <a:ext cx="6263640" cy="127120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Laura es la novia de Carlos.</a:t>
          </a:r>
          <a:endParaRPr lang="en-US" sz="3200" kern="1200"/>
        </a:p>
      </dsp:txBody>
      <dsp:txXfrm>
        <a:off x="62055" y="133748"/>
        <a:ext cx="6139530" cy="1147095"/>
      </dsp:txXfrm>
    </dsp:sp>
    <dsp:sp modelId="{76ABEDE1-6BD3-7944-9409-9BACC0BCBF20}">
      <dsp:nvSpPr>
        <dsp:cNvPr id="0" name=""/>
        <dsp:cNvSpPr/>
      </dsp:nvSpPr>
      <dsp:spPr>
        <a:xfrm>
          <a:off x="0" y="1435058"/>
          <a:ext cx="6263640" cy="1271205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 err="1"/>
            <a:t>Juego</a:t>
          </a:r>
          <a:r>
            <a:rPr lang="cs-CZ" sz="3200" kern="1200" dirty="0"/>
            <a:t> a las </a:t>
          </a:r>
          <a:r>
            <a:rPr lang="cs-CZ" sz="3200" kern="1200" dirty="0" err="1"/>
            <a:t>cartas</a:t>
          </a:r>
          <a:r>
            <a:rPr lang="cs-CZ" sz="3200" kern="1200" dirty="0"/>
            <a:t> con mi </a:t>
          </a:r>
          <a:r>
            <a:rPr lang="cs-CZ" sz="3200" kern="1200" dirty="0" err="1"/>
            <a:t>abuelo</a:t>
          </a:r>
          <a:r>
            <a:rPr lang="cs-CZ" sz="3200" kern="1200" dirty="0"/>
            <a:t>.</a:t>
          </a:r>
          <a:endParaRPr lang="en-US" sz="3200" kern="1200" dirty="0"/>
        </a:p>
      </dsp:txBody>
      <dsp:txXfrm>
        <a:off x="62055" y="1497113"/>
        <a:ext cx="6139530" cy="1147095"/>
      </dsp:txXfrm>
    </dsp:sp>
    <dsp:sp modelId="{8B7C0DCC-0149-5248-928E-260CC86D4BEA}">
      <dsp:nvSpPr>
        <dsp:cNvPr id="0" name=""/>
        <dsp:cNvSpPr/>
      </dsp:nvSpPr>
      <dsp:spPr>
        <a:xfrm>
          <a:off x="0" y="2798423"/>
          <a:ext cx="6263640" cy="1271205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u="sng" kern="1200" dirty="0"/>
            <a:t>La</a:t>
          </a:r>
          <a:r>
            <a:rPr lang="cs-CZ" sz="3200" kern="1200" dirty="0"/>
            <a:t> </a:t>
          </a:r>
          <a:r>
            <a:rPr lang="cs-CZ" sz="3200" kern="1200" dirty="0" err="1"/>
            <a:t>fruta</a:t>
          </a:r>
          <a:r>
            <a:rPr lang="cs-CZ" sz="3200" kern="1200" dirty="0"/>
            <a:t> es la base de una dieta </a:t>
          </a:r>
          <a:r>
            <a:rPr lang="cs-CZ" sz="3200" kern="1200" dirty="0" err="1"/>
            <a:t>sana</a:t>
          </a:r>
          <a:r>
            <a:rPr lang="cs-CZ" sz="3200" kern="1200" dirty="0"/>
            <a:t>.</a:t>
          </a:r>
          <a:endParaRPr lang="en-US" sz="3200" kern="1200" dirty="0"/>
        </a:p>
      </dsp:txBody>
      <dsp:txXfrm>
        <a:off x="62055" y="2860478"/>
        <a:ext cx="6139530" cy="1147095"/>
      </dsp:txXfrm>
    </dsp:sp>
    <dsp:sp modelId="{814CF5E6-5EA6-034B-9913-5B4B0BBC3BC7}">
      <dsp:nvSpPr>
        <dsp:cNvPr id="0" name=""/>
        <dsp:cNvSpPr/>
      </dsp:nvSpPr>
      <dsp:spPr>
        <a:xfrm>
          <a:off x="0" y="4161789"/>
          <a:ext cx="6263640" cy="127120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En </a:t>
          </a:r>
          <a:r>
            <a:rPr lang="cs-CZ" sz="3200" kern="1200" dirty="0" err="1"/>
            <a:t>este</a:t>
          </a:r>
          <a:r>
            <a:rPr lang="cs-CZ" sz="3200" kern="1200" dirty="0"/>
            <a:t> </a:t>
          </a:r>
          <a:r>
            <a:rPr lang="cs-CZ" sz="3200" kern="1200" dirty="0" err="1"/>
            <a:t>parque</a:t>
          </a:r>
          <a:r>
            <a:rPr lang="cs-CZ" sz="3200" kern="1200" dirty="0"/>
            <a:t> </a:t>
          </a:r>
          <a:r>
            <a:rPr lang="cs-CZ" sz="3200" kern="1200" dirty="0" err="1"/>
            <a:t>juegan</a:t>
          </a:r>
          <a:r>
            <a:rPr lang="cs-CZ" sz="3200" kern="1200" dirty="0"/>
            <a:t> los </a:t>
          </a:r>
          <a:r>
            <a:rPr lang="cs-CZ" sz="3200" kern="1200" dirty="0" err="1"/>
            <a:t>niños</a:t>
          </a:r>
          <a:r>
            <a:rPr lang="cs-CZ" sz="3200" kern="1200" dirty="0"/>
            <a:t> </a:t>
          </a:r>
          <a:r>
            <a:rPr lang="cs-CZ" sz="3200" u="sng" kern="1200" dirty="0"/>
            <a:t>al </a:t>
          </a:r>
          <a:r>
            <a:rPr lang="cs-CZ" sz="3200" kern="1200" dirty="0" err="1"/>
            <a:t>fútbol</a:t>
          </a:r>
          <a:r>
            <a:rPr lang="cs-CZ" sz="3200" kern="1200" dirty="0"/>
            <a:t>.  (</a:t>
          </a:r>
          <a:r>
            <a:rPr lang="cs-CZ" sz="3200" kern="1200" dirty="0" err="1"/>
            <a:t>a+el</a:t>
          </a:r>
          <a:r>
            <a:rPr lang="cs-CZ" sz="3200" kern="1200" dirty="0"/>
            <a:t>=al) </a:t>
          </a:r>
        </a:p>
      </dsp:txBody>
      <dsp:txXfrm>
        <a:off x="62055" y="4223844"/>
        <a:ext cx="6139530" cy="11470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DE0B74-6A82-444D-938F-5861E359707E}">
      <dsp:nvSpPr>
        <dsp:cNvPr id="0" name=""/>
        <dsp:cNvSpPr/>
      </dsp:nvSpPr>
      <dsp:spPr>
        <a:xfrm>
          <a:off x="134291" y="612"/>
          <a:ext cx="4332795" cy="275132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514444-D274-1742-A11E-06F9D19B2547}">
      <dsp:nvSpPr>
        <dsp:cNvPr id="0" name=""/>
        <dsp:cNvSpPr/>
      </dsp:nvSpPr>
      <dsp:spPr>
        <a:xfrm>
          <a:off x="615713" y="457963"/>
          <a:ext cx="4332795" cy="275132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/>
            <a:t>delante de adjetivos, participios y ordinales que aparecen solos, sin un sustantivo.</a:t>
          </a:r>
          <a:endParaRPr lang="en-US" sz="3400" kern="1200"/>
        </a:p>
      </dsp:txBody>
      <dsp:txXfrm>
        <a:off x="696297" y="538547"/>
        <a:ext cx="4171627" cy="2590157"/>
      </dsp:txXfrm>
    </dsp:sp>
    <dsp:sp modelId="{BBE25714-0364-B040-8DBC-ED2DEF2C0519}">
      <dsp:nvSpPr>
        <dsp:cNvPr id="0" name=""/>
        <dsp:cNvSpPr/>
      </dsp:nvSpPr>
      <dsp:spPr>
        <a:xfrm>
          <a:off x="5429930" y="612"/>
          <a:ext cx="4332795" cy="275132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142352-C82B-9041-988F-044B8AAFCE13}">
      <dsp:nvSpPr>
        <dsp:cNvPr id="0" name=""/>
        <dsp:cNvSpPr/>
      </dsp:nvSpPr>
      <dsp:spPr>
        <a:xfrm>
          <a:off x="5911352" y="457963"/>
          <a:ext cx="4332795" cy="275132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/>
            <a:t>como alternativa a la expresión exclamativa </a:t>
          </a:r>
          <a:r>
            <a:rPr lang="cs-CZ" sz="3400" i="1" kern="1200"/>
            <a:t>qué + adjetivo/adverbio</a:t>
          </a:r>
          <a:r>
            <a:rPr lang="cs-CZ" sz="3400" kern="1200"/>
            <a:t>.</a:t>
          </a:r>
          <a:endParaRPr lang="en-US" sz="3400" kern="1200"/>
        </a:p>
      </dsp:txBody>
      <dsp:txXfrm>
        <a:off x="5991936" y="538547"/>
        <a:ext cx="4171627" cy="259015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AE4F96-0C47-DE44-B7FD-6FCEA0795FE0}">
      <dsp:nvSpPr>
        <dsp:cNvPr id="0" name=""/>
        <dsp:cNvSpPr/>
      </dsp:nvSpPr>
      <dsp:spPr>
        <a:xfrm>
          <a:off x="0" y="61824"/>
          <a:ext cx="6263640" cy="173415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u="sng" kern="1200"/>
            <a:t>Lo</a:t>
          </a:r>
          <a:r>
            <a:rPr lang="cs-CZ" sz="3100" kern="1200"/>
            <a:t> interesante es la historia de la catedral.</a:t>
          </a:r>
          <a:endParaRPr lang="en-US" sz="3100" kern="1200"/>
        </a:p>
      </dsp:txBody>
      <dsp:txXfrm>
        <a:off x="84655" y="146479"/>
        <a:ext cx="6094330" cy="1564849"/>
      </dsp:txXfrm>
    </dsp:sp>
    <dsp:sp modelId="{6338A581-DD37-4B43-9184-2F3B367991F2}">
      <dsp:nvSpPr>
        <dsp:cNvPr id="0" name=""/>
        <dsp:cNvSpPr/>
      </dsp:nvSpPr>
      <dsp:spPr>
        <a:xfrm>
          <a:off x="0" y="1885264"/>
          <a:ext cx="6263640" cy="1734159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u="sng" kern="1200"/>
            <a:t>Lo</a:t>
          </a:r>
          <a:r>
            <a:rPr lang="cs-CZ" sz="3100" kern="1200"/>
            <a:t> primero es tener motivación.</a:t>
          </a:r>
          <a:endParaRPr lang="en-US" sz="3100" kern="1200"/>
        </a:p>
      </dsp:txBody>
      <dsp:txXfrm>
        <a:off x="84655" y="1969919"/>
        <a:ext cx="6094330" cy="1564849"/>
      </dsp:txXfrm>
    </dsp:sp>
    <dsp:sp modelId="{BF92F479-A587-D548-9F44-E33D0B4BA76D}">
      <dsp:nvSpPr>
        <dsp:cNvPr id="0" name=""/>
        <dsp:cNvSpPr/>
      </dsp:nvSpPr>
      <dsp:spPr>
        <a:xfrm>
          <a:off x="0" y="3708703"/>
          <a:ext cx="6263640" cy="173415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¡Qué rica está la tarta de manzana! → ¡</a:t>
          </a:r>
          <a:r>
            <a:rPr lang="cs-CZ" sz="3100" u="sng" kern="1200"/>
            <a:t>Lo</a:t>
          </a:r>
          <a:r>
            <a:rPr lang="cs-CZ" sz="3100" kern="1200"/>
            <a:t> rica </a:t>
          </a:r>
          <a:r>
            <a:rPr lang="cs-CZ" sz="3100" i="1" kern="1200"/>
            <a:t>que</a:t>
          </a:r>
          <a:r>
            <a:rPr lang="cs-CZ" sz="3100" kern="1200"/>
            <a:t> está la tarta de manzana!</a:t>
          </a:r>
          <a:endParaRPr lang="en-US" sz="3100" kern="1200"/>
        </a:p>
      </dsp:txBody>
      <dsp:txXfrm>
        <a:off x="84655" y="3793358"/>
        <a:ext cx="6094330" cy="156484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1105B6-1531-1B4F-9F8D-062FBF7AD43A}">
      <dsp:nvSpPr>
        <dsp:cNvPr id="0" name=""/>
        <dsp:cNvSpPr/>
      </dsp:nvSpPr>
      <dsp:spPr>
        <a:xfrm>
          <a:off x="0" y="623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5E0D35-F583-3741-AB5B-D01BEB7D9AEC}">
      <dsp:nvSpPr>
        <dsp:cNvPr id="0" name=""/>
        <dsp:cNvSpPr/>
      </dsp:nvSpPr>
      <dsp:spPr>
        <a:xfrm>
          <a:off x="0" y="623"/>
          <a:ext cx="6492875" cy="729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Soy checa</a:t>
          </a:r>
          <a:endParaRPr lang="en-US" sz="2400" kern="1200"/>
        </a:p>
      </dsp:txBody>
      <dsp:txXfrm>
        <a:off x="0" y="623"/>
        <a:ext cx="6492875" cy="729164"/>
      </dsp:txXfrm>
    </dsp:sp>
    <dsp:sp modelId="{82E13044-B7CE-A64C-AFD8-B7B0AE30D08C}">
      <dsp:nvSpPr>
        <dsp:cNvPr id="0" name=""/>
        <dsp:cNvSpPr/>
      </dsp:nvSpPr>
      <dsp:spPr>
        <a:xfrm>
          <a:off x="0" y="729788"/>
          <a:ext cx="6492875" cy="0"/>
        </a:xfrm>
        <a:prstGeom prst="line">
          <a:avLst/>
        </a:prstGeom>
        <a:solidFill>
          <a:schemeClr val="accent2">
            <a:hueOff val="-242561"/>
            <a:satOff val="-13988"/>
            <a:lumOff val="1438"/>
            <a:alphaOff val="0"/>
          </a:schemeClr>
        </a:solidFill>
        <a:ln w="12700" cap="flat" cmpd="sng" algn="ctr">
          <a:solidFill>
            <a:schemeClr val="accent2">
              <a:hueOff val="-242561"/>
              <a:satOff val="-13988"/>
              <a:lumOff val="14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3BA64C-8390-4D4B-A4BE-14696B814A49}">
      <dsp:nvSpPr>
        <dsp:cNvPr id="0" name=""/>
        <dsp:cNvSpPr/>
      </dsp:nvSpPr>
      <dsp:spPr>
        <a:xfrm>
          <a:off x="0" y="729788"/>
          <a:ext cx="6492875" cy="729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Hablo </a:t>
          </a:r>
          <a:r>
            <a:rPr lang="cs-CZ" sz="2400" i="1" kern="1200"/>
            <a:t>japonés</a:t>
          </a:r>
          <a:r>
            <a:rPr lang="cs-CZ" sz="2400" kern="1200"/>
            <a:t> y </a:t>
          </a:r>
          <a:r>
            <a:rPr lang="cs-CZ" sz="2400" i="1" kern="1200"/>
            <a:t>ruso</a:t>
          </a:r>
          <a:r>
            <a:rPr lang="cs-CZ" sz="2400" kern="1200"/>
            <a:t>.</a:t>
          </a:r>
          <a:endParaRPr lang="en-US" sz="2400" kern="1200"/>
        </a:p>
      </dsp:txBody>
      <dsp:txXfrm>
        <a:off x="0" y="729788"/>
        <a:ext cx="6492875" cy="729164"/>
      </dsp:txXfrm>
    </dsp:sp>
    <dsp:sp modelId="{833BAD75-C068-C549-9893-46C1F9F50FAC}">
      <dsp:nvSpPr>
        <dsp:cNvPr id="0" name=""/>
        <dsp:cNvSpPr/>
      </dsp:nvSpPr>
      <dsp:spPr>
        <a:xfrm>
          <a:off x="0" y="1458952"/>
          <a:ext cx="6492875" cy="0"/>
        </a:xfrm>
        <a:prstGeom prst="line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1FFCB0-F46B-094C-9AE1-84C98C6C1A72}">
      <dsp:nvSpPr>
        <dsp:cNvPr id="0" name=""/>
        <dsp:cNvSpPr/>
      </dsp:nvSpPr>
      <dsp:spPr>
        <a:xfrm>
          <a:off x="0" y="1458952"/>
          <a:ext cx="6492875" cy="729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i="1" kern="1200"/>
            <a:t>Febrero</a:t>
          </a:r>
          <a:r>
            <a:rPr lang="cs-CZ" sz="2400" kern="1200"/>
            <a:t> tiene 28 días.</a:t>
          </a:r>
          <a:endParaRPr lang="en-US" sz="2400" kern="1200"/>
        </a:p>
      </dsp:txBody>
      <dsp:txXfrm>
        <a:off x="0" y="1458952"/>
        <a:ext cx="6492875" cy="729164"/>
      </dsp:txXfrm>
    </dsp:sp>
    <dsp:sp modelId="{32430D73-328A-E448-8744-C21D1F229E47}">
      <dsp:nvSpPr>
        <dsp:cNvPr id="0" name=""/>
        <dsp:cNvSpPr/>
      </dsp:nvSpPr>
      <dsp:spPr>
        <a:xfrm>
          <a:off x="0" y="2188117"/>
          <a:ext cx="6492875" cy="0"/>
        </a:xfrm>
        <a:prstGeom prst="lin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377D70-B67B-4D45-B0B1-2E007D3A2D62}">
      <dsp:nvSpPr>
        <dsp:cNvPr id="0" name=""/>
        <dsp:cNvSpPr/>
      </dsp:nvSpPr>
      <dsp:spPr>
        <a:xfrm>
          <a:off x="0" y="2188117"/>
          <a:ext cx="6492875" cy="729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En </a:t>
          </a:r>
          <a:r>
            <a:rPr lang="cs-CZ" sz="2400" i="1" kern="1200"/>
            <a:t>verano</a:t>
          </a:r>
          <a:r>
            <a:rPr lang="cs-CZ" sz="2400" kern="1200"/>
            <a:t> visito a mi familia.</a:t>
          </a:r>
          <a:endParaRPr lang="en-US" sz="2400" kern="1200"/>
        </a:p>
      </dsp:txBody>
      <dsp:txXfrm>
        <a:off x="0" y="2188117"/>
        <a:ext cx="6492875" cy="729164"/>
      </dsp:txXfrm>
    </dsp:sp>
    <dsp:sp modelId="{08DA4B98-1D71-2448-A502-5C2B48E6B273}">
      <dsp:nvSpPr>
        <dsp:cNvPr id="0" name=""/>
        <dsp:cNvSpPr/>
      </dsp:nvSpPr>
      <dsp:spPr>
        <a:xfrm>
          <a:off x="0" y="2917282"/>
          <a:ext cx="6492875" cy="0"/>
        </a:xfrm>
        <a:prstGeom prst="line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EAABCB-1481-AC46-8140-AE93E7565506}">
      <dsp:nvSpPr>
        <dsp:cNvPr id="0" name=""/>
        <dsp:cNvSpPr/>
      </dsp:nvSpPr>
      <dsp:spPr>
        <a:xfrm>
          <a:off x="0" y="2917282"/>
          <a:ext cx="6492875" cy="729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Viajar </a:t>
          </a:r>
          <a:r>
            <a:rPr lang="cs-CZ" sz="2400" i="1" kern="1200"/>
            <a:t>en avión</a:t>
          </a:r>
          <a:r>
            <a:rPr lang="cs-CZ" sz="2400" kern="1200"/>
            <a:t> contamina más que viajar </a:t>
          </a:r>
          <a:r>
            <a:rPr lang="cs-CZ" sz="2400" i="1" kern="1200"/>
            <a:t>en tren</a:t>
          </a:r>
          <a:r>
            <a:rPr lang="cs-CZ" sz="2400" kern="1200"/>
            <a:t>.</a:t>
          </a:r>
          <a:endParaRPr lang="en-US" sz="2400" kern="1200"/>
        </a:p>
      </dsp:txBody>
      <dsp:txXfrm>
        <a:off x="0" y="2917282"/>
        <a:ext cx="6492875" cy="729164"/>
      </dsp:txXfrm>
    </dsp:sp>
    <dsp:sp modelId="{061A45C5-49AB-584B-9D98-749A320EA351}">
      <dsp:nvSpPr>
        <dsp:cNvPr id="0" name=""/>
        <dsp:cNvSpPr/>
      </dsp:nvSpPr>
      <dsp:spPr>
        <a:xfrm>
          <a:off x="0" y="3646447"/>
          <a:ext cx="6492875" cy="0"/>
        </a:xfrm>
        <a:prstGeom prst="line">
          <a:avLst/>
        </a:prstGeom>
        <a:solidFill>
          <a:schemeClr val="accent2">
            <a:hueOff val="-1212803"/>
            <a:satOff val="-69940"/>
            <a:lumOff val="7190"/>
            <a:alphaOff val="0"/>
          </a:schemeClr>
        </a:solidFill>
        <a:ln w="12700" cap="flat" cmpd="sng" algn="ctr">
          <a:solidFill>
            <a:schemeClr val="accent2">
              <a:hueOff val="-1212803"/>
              <a:satOff val="-69940"/>
              <a:lumOff val="71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83683C-775A-A241-BBDB-663F0F4A93F3}">
      <dsp:nvSpPr>
        <dsp:cNvPr id="0" name=""/>
        <dsp:cNvSpPr/>
      </dsp:nvSpPr>
      <dsp:spPr>
        <a:xfrm>
          <a:off x="0" y="3646447"/>
          <a:ext cx="6492875" cy="729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Quiero </a:t>
          </a:r>
          <a:r>
            <a:rPr lang="cs-CZ" sz="2400" i="1" kern="1200"/>
            <a:t>otro café</a:t>
          </a:r>
          <a:r>
            <a:rPr lang="cs-CZ" sz="2400" kern="1200"/>
            <a:t>.</a:t>
          </a:r>
          <a:endParaRPr lang="en-US" sz="2400" kern="1200"/>
        </a:p>
      </dsp:txBody>
      <dsp:txXfrm>
        <a:off x="0" y="3646447"/>
        <a:ext cx="6492875" cy="729164"/>
      </dsp:txXfrm>
    </dsp:sp>
    <dsp:sp modelId="{AD5A68B5-B38D-624A-8709-F09DB7263FF7}">
      <dsp:nvSpPr>
        <dsp:cNvPr id="0" name=""/>
        <dsp:cNvSpPr/>
      </dsp:nvSpPr>
      <dsp:spPr>
        <a:xfrm>
          <a:off x="0" y="4375611"/>
          <a:ext cx="6492875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876B2C-879C-884E-8F56-33F5215F0DB4}">
      <dsp:nvSpPr>
        <dsp:cNvPr id="0" name=""/>
        <dsp:cNvSpPr/>
      </dsp:nvSpPr>
      <dsp:spPr>
        <a:xfrm>
          <a:off x="0" y="4375611"/>
          <a:ext cx="6492875" cy="729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>
        <a:off x="0" y="4375611"/>
        <a:ext cx="6492875" cy="729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7B308E-1AFE-EC4F-9A58-DE6CEA55C1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7EA1347-5850-5D48-82EE-849FD97D55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EDC820-8311-3F46-90A1-96D95A288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80A0-EFA1-C043-909D-C9A500C00C06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EFA23B-A25A-1346-8FFC-A153DA23B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5D96FC-2643-E24C-A017-881C11624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2B41-C657-6D47-BDCB-C4C081608F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0910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EFE218-CF44-B043-88BE-D3F41AD57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7D33BBF-2AD2-3D44-946E-10BEE7ECB6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76A940-8F44-0945-8F02-2193A53AA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80A0-EFA1-C043-909D-C9A500C00C06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6E529E-E3EF-4F44-B245-F1F21FD1C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18C913-C015-874D-8AED-342C3AD9F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2B41-C657-6D47-BDCB-C4C081608F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446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112EAAC-6D8A-F343-A944-5F036787A6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C1EF470-A5B7-8548-95A9-0ECAB4A74E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2E7B04-8E75-024B-B752-6D02396F0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80A0-EFA1-C043-909D-C9A500C00C06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E5BCD66-3EBF-FA4D-9CAB-CBC1B9F15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E39C4A-7296-AB48-93AE-F33F6C013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2B41-C657-6D47-BDCB-C4C081608F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0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9469A7-2179-0A48-B66B-9EDFA7EA1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B68198-7E5E-EF40-8620-C392FEDB6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A0A373-86A8-5A48-8A92-FF641076D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80A0-EFA1-C043-909D-C9A500C00C06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087DF2-C9A1-1F44-87F6-97FA449E9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DBED7C-2EC6-974D-96CB-5426C1BF3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2B41-C657-6D47-BDCB-C4C081608F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882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B5CD39-88CE-5649-B8C8-BA2EFD608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D9D11C2-1A99-574C-BD85-2F001E2653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A4DF62-B19C-F04C-90E1-D032FB4A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80A0-EFA1-C043-909D-C9A500C00C06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7518A7-9223-8942-A732-D0FF61514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D7B320-2587-854D-AA64-B46394C74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2B41-C657-6D47-BDCB-C4C081608F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432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4C85A-6F53-8B4F-B2BD-40A578F59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A0E4E1-39CC-3741-8FE0-D6B676A9B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1D43317-7AB4-694E-8797-DB5512A4F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943A5CD-BFDE-7746-8B9C-DEF7CE20C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80A0-EFA1-C043-909D-C9A500C00C06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FB5BE9B-7757-1346-8E93-CD564F2E0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DA891FE-B7F9-E849-BB05-3A43CC89B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2B41-C657-6D47-BDCB-C4C081608F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632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CA23A8-AF42-384F-9710-0C2CEE720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E439300-6A5B-FC4B-A899-B64B587FF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C111313-0BCB-3240-A49F-2655D71AE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F92153A-AE64-CD41-8EAF-EBA70E991B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100D726-2A0F-C14A-8179-DEAA91F7BA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95B5C2B-E3A1-4144-ABED-7DAA768A1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80A0-EFA1-C043-909D-C9A500C00C06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1D59D11-2EEF-6A47-A6C7-4873202BF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332CE7C-89CA-7B40-9D4F-7A8FD6E57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2B41-C657-6D47-BDCB-C4C081608F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206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A9854D-AC2E-4243-871C-E3D918866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E4D3365-95CD-9041-90B4-3BFBD6739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80A0-EFA1-C043-909D-C9A500C00C06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D7A520A-13A3-6341-9BAE-C36DC2EF4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BDD8E08-2564-C74E-8BEC-BBDE8F864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2B41-C657-6D47-BDCB-C4C081608F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330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DCFA389-6834-6F47-81B1-60A4EE060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80A0-EFA1-C043-909D-C9A500C00C06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1D18360-41D5-0F4F-BF1D-6BD08943A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C29964B-E1D5-7940-BF21-3AEBA727F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2B41-C657-6D47-BDCB-C4C081608F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015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ACBE64-A6DB-884D-9358-10E75C357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91C15C-A472-4B46-9C67-0A943F500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90269B7-6454-CC4D-B9C0-A9475FB3BB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65A2492-8C3D-3B4A-A648-2A2908DEC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80A0-EFA1-C043-909D-C9A500C00C06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57FD8C4-D072-4B4D-A454-1A9B86568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C3CF779-6C39-A146-AEF9-521BADEDF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2B41-C657-6D47-BDCB-C4C081608F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653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96253B-B15B-2E4F-ABEF-AE1178087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D0801FE-3DD1-044A-8F36-AD2EDC1AA2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8451B9B-B0E2-944A-B304-D1668ACD9A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7499C0F-9D0A-E046-975B-19F708354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80A0-EFA1-C043-909D-C9A500C00C06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6C4C647-1B13-9A4A-B176-69A5BA4F2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7F4968B-26F1-D443-B72B-68FBD204D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2B41-C657-6D47-BDCB-C4C081608F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9422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9CA9758-C30E-344B-9DE9-D2F6161F7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D5AA3E-0BDF-FA49-8CE3-D571853DA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B2D736-AE84-5A46-8E80-3977D1F7DB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680A0-EFA1-C043-909D-C9A500C00C06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7FD4ED-71D4-DE44-8EE5-DFBBF40821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5BD4A6-E8C7-5847-AF72-EDF9F580F9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12B41-C657-6D47-BDCB-C4C081608F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292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780472BC-A4B0-5B40-AF39-24CAC007A0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5729" y="1764407"/>
            <a:ext cx="5760846" cy="2310312"/>
          </a:xfrm>
        </p:spPr>
        <p:txBody>
          <a:bodyPr>
            <a:normAutofit/>
          </a:bodyPr>
          <a:lstStyle/>
          <a:p>
            <a:r>
              <a:rPr lang="cs-CZ" sz="5200">
                <a:solidFill>
                  <a:schemeClr val="tx2"/>
                </a:solidFill>
              </a:rPr>
              <a:t>Los Artículos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1A871DE-9F7A-9E4D-A36C-0F8062B5EA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5729" y="4165152"/>
            <a:ext cx="5760846" cy="682079"/>
          </a:xfrm>
        </p:spPr>
        <p:txBody>
          <a:bodyPr>
            <a:normAutofit/>
          </a:bodyPr>
          <a:lstStyle/>
          <a:p>
            <a:r>
              <a:rPr lang="cs-CZ" sz="2000">
                <a:solidFill>
                  <a:schemeClr val="tx2"/>
                </a:solidFill>
              </a:rPr>
              <a:t>DETERMINADOS, INDETERMINADOS, EL ARTÍCULO NEUTRO</a:t>
            </a:r>
          </a:p>
        </p:txBody>
      </p:sp>
    </p:spTree>
    <p:extLst>
      <p:ext uri="{BB962C8B-B14F-4D97-AF65-F5344CB8AC3E}">
        <p14:creationId xmlns:p14="http://schemas.microsoft.com/office/powerpoint/2010/main" val="2255445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828040F-A873-AB45-B022-11D2C2224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Sin artículo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DC246D-EE92-654D-87C1-66FF28887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sz="2400" dirty="0" err="1"/>
              <a:t>verbo</a:t>
            </a:r>
            <a:r>
              <a:rPr lang="cs-CZ" sz="2400" dirty="0"/>
              <a:t> </a:t>
            </a:r>
            <a:r>
              <a:rPr lang="cs-CZ" sz="2400" i="1" dirty="0"/>
              <a:t>ser</a:t>
            </a:r>
            <a:r>
              <a:rPr lang="cs-CZ" sz="2400" dirty="0"/>
              <a:t> + </a:t>
            </a:r>
            <a:r>
              <a:rPr lang="cs-CZ" sz="2400" dirty="0" err="1"/>
              <a:t>profesiones</a:t>
            </a:r>
            <a:r>
              <a:rPr lang="cs-CZ" sz="2400" dirty="0"/>
              <a:t>;</a:t>
            </a:r>
          </a:p>
          <a:p>
            <a:r>
              <a:rPr lang="cs-CZ" sz="2400" dirty="0" err="1"/>
              <a:t>verbo</a:t>
            </a:r>
            <a:r>
              <a:rPr lang="cs-CZ" sz="2400" dirty="0"/>
              <a:t> </a:t>
            </a:r>
            <a:r>
              <a:rPr lang="cs-CZ" sz="2400" i="1" dirty="0"/>
              <a:t>ser</a:t>
            </a:r>
            <a:r>
              <a:rPr lang="cs-CZ" sz="2400" dirty="0"/>
              <a:t> + </a:t>
            </a:r>
            <a:r>
              <a:rPr lang="cs-CZ" sz="2400" dirty="0" err="1"/>
              <a:t>nacionalidad</a:t>
            </a:r>
            <a:r>
              <a:rPr lang="cs-CZ" sz="2400" dirty="0"/>
              <a:t> o </a:t>
            </a:r>
            <a:r>
              <a:rPr lang="cs-CZ" sz="2400" dirty="0" err="1"/>
              <a:t>credo</a:t>
            </a:r>
            <a:r>
              <a:rPr lang="cs-CZ" sz="2400" dirty="0"/>
              <a:t> </a:t>
            </a:r>
            <a:r>
              <a:rPr lang="cs-CZ" sz="2400" dirty="0" err="1"/>
              <a:t>religioso</a:t>
            </a:r>
            <a:r>
              <a:rPr lang="cs-CZ" sz="2400" dirty="0"/>
              <a:t>;</a:t>
            </a:r>
          </a:p>
          <a:p>
            <a:r>
              <a:rPr lang="cs-CZ" sz="2400" dirty="0" err="1"/>
              <a:t>delante</a:t>
            </a:r>
            <a:r>
              <a:rPr lang="cs-CZ" sz="2400" dirty="0"/>
              <a:t> de </a:t>
            </a:r>
            <a:r>
              <a:rPr lang="cs-CZ" sz="2400" dirty="0" err="1"/>
              <a:t>nombres</a:t>
            </a:r>
            <a:r>
              <a:rPr lang="cs-CZ" sz="2400" dirty="0"/>
              <a:t> </a:t>
            </a:r>
            <a:r>
              <a:rPr lang="cs-CZ" sz="2400" dirty="0" err="1"/>
              <a:t>propios</a:t>
            </a:r>
            <a:r>
              <a:rPr lang="cs-CZ" sz="2400" dirty="0"/>
              <a:t> de </a:t>
            </a:r>
            <a:r>
              <a:rPr lang="cs-CZ" sz="2400" dirty="0" err="1"/>
              <a:t>personas</a:t>
            </a:r>
            <a:r>
              <a:rPr lang="cs-CZ" sz="2400" dirty="0"/>
              <a:t>, </a:t>
            </a:r>
            <a:r>
              <a:rPr lang="cs-CZ" sz="2400" dirty="0" err="1"/>
              <a:t>organizaciones</a:t>
            </a:r>
            <a:r>
              <a:rPr lang="cs-CZ" sz="2400" dirty="0"/>
              <a:t> </a:t>
            </a:r>
            <a:r>
              <a:rPr lang="cs-CZ" sz="2400" dirty="0" err="1"/>
              <a:t>y</a:t>
            </a:r>
            <a:r>
              <a:rPr lang="cs-CZ" sz="2400" dirty="0"/>
              <a:t> </a:t>
            </a:r>
            <a:r>
              <a:rPr lang="cs-CZ" sz="2400" dirty="0" err="1"/>
              <a:t>lugares</a:t>
            </a:r>
            <a:r>
              <a:rPr lang="cs-CZ" sz="2400" dirty="0"/>
              <a:t>, pero </a:t>
            </a:r>
            <a:r>
              <a:rPr lang="cs-CZ" sz="2400" dirty="0" err="1"/>
              <a:t>excepto</a:t>
            </a:r>
            <a:r>
              <a:rPr lang="cs-CZ" sz="2400" dirty="0"/>
              <a:t> </a:t>
            </a:r>
            <a:r>
              <a:rPr lang="cs-CZ" sz="2400" dirty="0" err="1"/>
              <a:t>cuando</a:t>
            </a:r>
            <a:r>
              <a:rPr lang="cs-CZ" sz="2400" dirty="0"/>
              <a:t> el </a:t>
            </a:r>
            <a:r>
              <a:rPr lang="cs-CZ" sz="2400" dirty="0" err="1"/>
              <a:t>artículo</a:t>
            </a:r>
            <a:r>
              <a:rPr lang="cs-CZ" sz="2400" dirty="0"/>
              <a:t> </a:t>
            </a:r>
            <a:r>
              <a:rPr lang="cs-CZ" sz="2400" dirty="0" err="1"/>
              <a:t>pertenece</a:t>
            </a:r>
            <a:r>
              <a:rPr lang="cs-CZ" sz="2400" dirty="0"/>
              <a:t> al </a:t>
            </a:r>
            <a:r>
              <a:rPr lang="cs-CZ" sz="2400" dirty="0" err="1"/>
              <a:t>nombre</a:t>
            </a:r>
            <a:r>
              <a:rPr lang="cs-CZ" sz="2400" dirty="0"/>
              <a:t> (</a:t>
            </a:r>
            <a:r>
              <a:rPr lang="cs-CZ" sz="2400" dirty="0" err="1"/>
              <a:t>por</a:t>
            </a:r>
            <a:r>
              <a:rPr lang="cs-CZ" sz="2400" dirty="0"/>
              <a:t> </a:t>
            </a:r>
            <a:r>
              <a:rPr lang="cs-CZ" sz="2400" dirty="0" err="1"/>
              <a:t>ejemplo</a:t>
            </a:r>
            <a:r>
              <a:rPr lang="cs-CZ" sz="2400" dirty="0"/>
              <a:t> los </a:t>
            </a:r>
            <a:r>
              <a:rPr lang="cs-CZ" sz="2400" dirty="0" err="1"/>
              <a:t>Estados</a:t>
            </a:r>
            <a:r>
              <a:rPr lang="cs-CZ" sz="2400" dirty="0"/>
              <a:t> </a:t>
            </a:r>
            <a:r>
              <a:rPr lang="cs-CZ" sz="2400" dirty="0" err="1"/>
              <a:t>Unidos</a:t>
            </a:r>
            <a:r>
              <a:rPr lang="cs-CZ" sz="2400" dirty="0"/>
              <a:t>, el </a:t>
            </a:r>
            <a:r>
              <a:rPr lang="cs-CZ" sz="2400" dirty="0" err="1"/>
              <a:t>Reino</a:t>
            </a:r>
            <a:r>
              <a:rPr lang="cs-CZ" sz="2400" dirty="0"/>
              <a:t> </a:t>
            </a:r>
            <a:r>
              <a:rPr lang="cs-CZ" sz="2400" dirty="0" err="1"/>
              <a:t>Unido</a:t>
            </a:r>
            <a:r>
              <a:rPr lang="cs-CZ" sz="2400" dirty="0"/>
              <a:t>, los </a:t>
            </a:r>
            <a:r>
              <a:rPr lang="cs-CZ" sz="2400" dirty="0" err="1"/>
              <a:t>Estados</a:t>
            </a:r>
            <a:r>
              <a:rPr lang="cs-CZ" sz="2400" dirty="0"/>
              <a:t> </a:t>
            </a:r>
            <a:r>
              <a:rPr lang="cs-CZ" sz="2400" dirty="0" err="1"/>
              <a:t>Árabes</a:t>
            </a:r>
            <a:r>
              <a:rPr lang="cs-CZ" sz="2400" dirty="0"/>
              <a:t> </a:t>
            </a:r>
            <a:r>
              <a:rPr lang="cs-CZ" sz="2400" dirty="0" err="1"/>
              <a:t>Unidos</a:t>
            </a:r>
            <a:r>
              <a:rPr lang="cs-CZ" sz="2400" dirty="0"/>
              <a:t>, </a:t>
            </a:r>
            <a:r>
              <a:rPr lang="cs-CZ" sz="2400" dirty="0" err="1"/>
              <a:t>etc</a:t>
            </a:r>
            <a:r>
              <a:rPr lang="cs-CZ" sz="2400" dirty="0"/>
              <a:t>.).</a:t>
            </a:r>
          </a:p>
          <a:p>
            <a:r>
              <a:rPr lang="cs-CZ" sz="2400" dirty="0"/>
              <a:t>con </a:t>
            </a:r>
            <a:r>
              <a:rPr lang="cs-CZ" sz="2400" dirty="0" err="1"/>
              <a:t>nombres</a:t>
            </a:r>
            <a:r>
              <a:rPr lang="cs-CZ" sz="2400" dirty="0"/>
              <a:t> de </a:t>
            </a:r>
            <a:r>
              <a:rPr lang="cs-CZ" sz="2400" dirty="0" err="1"/>
              <a:t>idiomas</a:t>
            </a:r>
            <a:r>
              <a:rPr lang="cs-CZ" sz="2400" dirty="0"/>
              <a:t> o </a:t>
            </a:r>
            <a:r>
              <a:rPr lang="cs-CZ" sz="2400" dirty="0" err="1"/>
              <a:t>materias</a:t>
            </a:r>
            <a:endParaRPr lang="cs-CZ" sz="2400" dirty="0"/>
          </a:p>
          <a:p>
            <a:r>
              <a:rPr lang="cs-CZ" sz="2400" dirty="0" err="1"/>
              <a:t>delante</a:t>
            </a:r>
            <a:r>
              <a:rPr lang="cs-CZ" sz="2400" dirty="0"/>
              <a:t> de los </a:t>
            </a:r>
            <a:r>
              <a:rPr lang="cs-CZ" sz="2400" dirty="0" err="1"/>
              <a:t>meses</a:t>
            </a:r>
            <a:endParaRPr lang="cs-CZ" sz="2400" dirty="0"/>
          </a:p>
          <a:p>
            <a:r>
              <a:rPr lang="cs-CZ" sz="2400" dirty="0"/>
              <a:t>con las </a:t>
            </a:r>
            <a:r>
              <a:rPr lang="cs-CZ" sz="2400" dirty="0" err="1"/>
              <a:t>estaciones</a:t>
            </a:r>
            <a:r>
              <a:rPr lang="cs-CZ" sz="2400" dirty="0"/>
              <a:t> </a:t>
            </a:r>
            <a:r>
              <a:rPr lang="cs-CZ" sz="2400" dirty="0" err="1"/>
              <a:t>del</a:t>
            </a:r>
            <a:r>
              <a:rPr lang="cs-CZ" sz="2400" dirty="0"/>
              <a:t> </a:t>
            </a:r>
            <a:r>
              <a:rPr lang="cs-CZ" sz="2400" dirty="0" err="1"/>
              <a:t>año</a:t>
            </a:r>
            <a:endParaRPr lang="cs-CZ" sz="2400" dirty="0"/>
          </a:p>
          <a:p>
            <a:r>
              <a:rPr lang="cs-CZ" sz="2400" dirty="0"/>
              <a:t>con los </a:t>
            </a:r>
            <a:r>
              <a:rPr lang="cs-CZ" sz="2400" dirty="0" err="1"/>
              <a:t>medios</a:t>
            </a:r>
            <a:r>
              <a:rPr lang="cs-CZ" sz="2400" dirty="0"/>
              <a:t> de transporte </a:t>
            </a:r>
            <a:r>
              <a:rPr lang="cs-CZ" sz="2400" dirty="0" err="1"/>
              <a:t>que</a:t>
            </a:r>
            <a:r>
              <a:rPr lang="cs-CZ" sz="2400" dirty="0"/>
              <a:t> se </a:t>
            </a:r>
            <a:r>
              <a:rPr lang="cs-CZ" sz="2400" dirty="0" err="1"/>
              <a:t>usan</a:t>
            </a:r>
            <a:r>
              <a:rPr lang="cs-CZ" sz="2400" dirty="0"/>
              <a:t> con la </a:t>
            </a:r>
            <a:r>
              <a:rPr lang="cs-CZ" sz="2400" dirty="0" err="1"/>
              <a:t>preposición</a:t>
            </a:r>
            <a:r>
              <a:rPr lang="cs-CZ" sz="2400" dirty="0"/>
              <a:t> </a:t>
            </a:r>
            <a:r>
              <a:rPr lang="cs-CZ" sz="2400" i="1" dirty="0"/>
              <a:t>en</a:t>
            </a:r>
            <a:endParaRPr lang="cs-CZ" sz="2400" dirty="0"/>
          </a:p>
          <a:p>
            <a:r>
              <a:rPr lang="cs-CZ" sz="2400" dirty="0"/>
              <a:t>con las </a:t>
            </a:r>
            <a:r>
              <a:rPr lang="cs-CZ" sz="2400" dirty="0" err="1"/>
              <a:t>palabras</a:t>
            </a:r>
            <a:r>
              <a:rPr lang="cs-CZ" sz="2400" dirty="0"/>
              <a:t> </a:t>
            </a:r>
            <a:r>
              <a:rPr lang="cs-CZ" sz="2400" i="1" dirty="0" err="1"/>
              <a:t>otro</a:t>
            </a:r>
            <a:r>
              <a:rPr lang="cs-CZ" sz="2400" i="1" dirty="0"/>
              <a:t>, </a:t>
            </a:r>
            <a:r>
              <a:rPr lang="cs-CZ" sz="2400" i="1" dirty="0" err="1"/>
              <a:t>medio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45316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9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0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D01CE8F9-9825-5C46-BB3E-C8022F46D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Sin artículo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A44DA12E-DBD6-4B5D-B82F-BB1A2715A0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0654034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0783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5278130-DFE0-457B-8698-88DF69019D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99531B-1681-4D6E-BECB-18325B33A6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344094-430A-400B-804B-910E696A1A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78324" y="709375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53C67DF-7782-4E57-AB9B-F1B4811AD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543451" y="1248213"/>
            <a:ext cx="5413238" cy="4326335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72E1C2D-7760-A443-899D-F6C85B4FB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967" y="675564"/>
            <a:ext cx="3609833" cy="5204085"/>
          </a:xfrm>
        </p:spPr>
        <p:txBody>
          <a:bodyPr>
            <a:normAutofit/>
          </a:bodyPr>
          <a:lstStyle/>
          <a:p>
            <a:r>
              <a:rPr lang="cs-CZ" sz="4100" err="1"/>
              <a:t>Indeterminados</a:t>
            </a:r>
            <a:r>
              <a:rPr lang="cs-CZ" sz="4100"/>
              <a:t>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03A5AE3-BD30-455C-842B-7626C8BEF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BECAA5-1F2D-470D-875C-8F2C2CA3E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1EB1D7AF-81CF-4E88-AB41-A5F8460AD4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4352929"/>
              </p:ext>
            </p:extLst>
          </p:nvPr>
        </p:nvGraphicFramePr>
        <p:xfrm>
          <a:off x="4776730" y="819369"/>
          <a:ext cx="6589260" cy="5243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7162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990BEDF-CFDA-744A-A8AD-6C22045F2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sz="3700">
                <a:solidFill>
                  <a:srgbClr val="FFFFFF"/>
                </a:solidFill>
              </a:rPr>
              <a:t>Indeterminados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4DE261-FF2A-3B4E-81DA-A073E32B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dirty="0" err="1"/>
              <a:t>cuando</a:t>
            </a:r>
            <a:r>
              <a:rPr lang="cs-CZ" dirty="0"/>
              <a:t> nos </a:t>
            </a:r>
            <a:r>
              <a:rPr lang="cs-CZ" dirty="0" err="1"/>
              <a:t>referimos</a:t>
            </a:r>
            <a:r>
              <a:rPr lang="cs-CZ" dirty="0"/>
              <a:t> a </a:t>
            </a:r>
            <a:r>
              <a:rPr lang="cs-CZ" dirty="0" err="1"/>
              <a:t>un</a:t>
            </a:r>
            <a:r>
              <a:rPr lang="cs-CZ" dirty="0"/>
              <a:t> </a:t>
            </a:r>
            <a:r>
              <a:rPr lang="cs-CZ" dirty="0" err="1"/>
              <a:t>sustantivo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no </a:t>
            </a:r>
            <a:r>
              <a:rPr lang="cs-CZ" dirty="0" err="1"/>
              <a:t>podemos</a:t>
            </a:r>
            <a:r>
              <a:rPr lang="cs-CZ" dirty="0"/>
              <a:t> </a:t>
            </a:r>
            <a:r>
              <a:rPr lang="cs-CZ" dirty="0" err="1"/>
              <a:t>definir</a:t>
            </a:r>
            <a:r>
              <a:rPr lang="cs-CZ" dirty="0"/>
              <a:t> o </a:t>
            </a:r>
            <a:r>
              <a:rPr lang="cs-CZ" dirty="0" err="1"/>
              <a:t>identificar</a:t>
            </a:r>
            <a:r>
              <a:rPr lang="cs-CZ" dirty="0"/>
              <a:t> </a:t>
            </a:r>
          </a:p>
          <a:p>
            <a:r>
              <a:rPr lang="cs-CZ" dirty="0"/>
              <a:t>con una </a:t>
            </a:r>
            <a:r>
              <a:rPr lang="cs-CZ" dirty="0" err="1"/>
              <a:t>cantidad</a:t>
            </a:r>
            <a:r>
              <a:rPr lang="cs-CZ" dirty="0"/>
              <a:t> </a:t>
            </a:r>
            <a:r>
              <a:rPr lang="cs-CZ" dirty="0" err="1"/>
              <a:t>aproximada</a:t>
            </a:r>
            <a:endParaRPr lang="cs-CZ" dirty="0"/>
          </a:p>
          <a:p>
            <a:r>
              <a:rPr lang="cs-CZ" dirty="0"/>
              <a:t>con la forma </a:t>
            </a:r>
            <a:r>
              <a:rPr lang="cs-CZ" dirty="0" err="1"/>
              <a:t>impersonal</a:t>
            </a:r>
            <a:r>
              <a:rPr lang="cs-CZ" dirty="0"/>
              <a:t> </a:t>
            </a:r>
            <a:r>
              <a:rPr lang="cs-CZ" dirty="0" err="1"/>
              <a:t>del</a:t>
            </a:r>
            <a:r>
              <a:rPr lang="cs-CZ" dirty="0"/>
              <a:t> </a:t>
            </a:r>
            <a:r>
              <a:rPr lang="cs-CZ" dirty="0" err="1"/>
              <a:t>verbo</a:t>
            </a:r>
            <a:r>
              <a:rPr lang="cs-CZ" dirty="0"/>
              <a:t> </a:t>
            </a:r>
            <a:r>
              <a:rPr lang="cs-CZ" i="1" dirty="0" err="1"/>
              <a:t>haber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507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79414CD-282E-D34C-8963-CB6E5C2A9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cs-CZ" sz="4200">
                <a:solidFill>
                  <a:schemeClr val="bg1"/>
                </a:solidFill>
              </a:rPr>
              <a:t>Indeterminados – ejemplos 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F33A8F4B-1BEA-4F7A-B69A-69A9CA7702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296518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8356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1164931-180A-A94A-92FE-89271FE3A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cs-CZ" sz="4000"/>
              <a:t>Determinados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A9D48817-BBAB-44FB-9E6E-72793EC446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9964219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4069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9F9B699-5236-9746-9A8E-8D3A59C2B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sz="4100">
                <a:solidFill>
                  <a:srgbClr val="FFFFFF"/>
                </a:solidFill>
              </a:rPr>
              <a:t>Determinados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6235A4-01FB-E446-8D24-7A735B559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sz="2200" dirty="0"/>
              <a:t>con </a:t>
            </a:r>
            <a:r>
              <a:rPr lang="cs-CZ" sz="2200" dirty="0" err="1"/>
              <a:t>sustantivos</a:t>
            </a:r>
            <a:r>
              <a:rPr lang="cs-CZ" sz="2200" dirty="0"/>
              <a:t> </a:t>
            </a:r>
            <a:r>
              <a:rPr lang="cs-CZ" sz="2200" dirty="0" err="1"/>
              <a:t>que</a:t>
            </a:r>
            <a:r>
              <a:rPr lang="cs-CZ" sz="2200" dirty="0"/>
              <a:t> se </a:t>
            </a:r>
            <a:r>
              <a:rPr lang="cs-CZ" sz="2200" dirty="0" err="1"/>
              <a:t>refieren</a:t>
            </a:r>
            <a:r>
              <a:rPr lang="cs-CZ" sz="2200" dirty="0"/>
              <a:t> a </a:t>
            </a:r>
            <a:r>
              <a:rPr lang="cs-CZ" sz="2200" dirty="0" err="1"/>
              <a:t>personas</a:t>
            </a:r>
            <a:r>
              <a:rPr lang="cs-CZ" sz="2200" dirty="0"/>
              <a:t> o </a:t>
            </a:r>
            <a:r>
              <a:rPr lang="cs-CZ" sz="2200" dirty="0" err="1"/>
              <a:t>cosas</a:t>
            </a:r>
            <a:r>
              <a:rPr lang="cs-CZ" sz="2200" dirty="0"/>
              <a:t> </a:t>
            </a:r>
            <a:r>
              <a:rPr lang="cs-CZ" sz="2200" dirty="0" err="1"/>
              <a:t>específicas</a:t>
            </a:r>
            <a:endParaRPr lang="cs-CZ" sz="2200" dirty="0"/>
          </a:p>
          <a:p>
            <a:r>
              <a:rPr lang="cs-CZ" sz="2200" dirty="0"/>
              <a:t>con </a:t>
            </a:r>
            <a:r>
              <a:rPr lang="cs-CZ" sz="2200" dirty="0" err="1"/>
              <a:t>sustantivos</a:t>
            </a:r>
            <a:r>
              <a:rPr lang="cs-CZ" sz="2200" dirty="0"/>
              <a:t> </a:t>
            </a:r>
            <a:r>
              <a:rPr lang="cs-CZ" sz="2200" dirty="0" err="1"/>
              <a:t>usados</a:t>
            </a:r>
            <a:r>
              <a:rPr lang="cs-CZ" sz="2200" dirty="0"/>
              <a:t> en </a:t>
            </a:r>
            <a:r>
              <a:rPr lang="cs-CZ" sz="2200" dirty="0" err="1"/>
              <a:t>sentido</a:t>
            </a:r>
            <a:r>
              <a:rPr lang="cs-CZ" sz="2200" dirty="0"/>
              <a:t> </a:t>
            </a:r>
            <a:r>
              <a:rPr lang="cs-CZ" sz="2200" dirty="0" err="1"/>
              <a:t>general</a:t>
            </a:r>
            <a:endParaRPr lang="cs-CZ" sz="2200" dirty="0"/>
          </a:p>
          <a:p>
            <a:r>
              <a:rPr lang="cs-CZ" sz="2200" dirty="0"/>
              <a:t>con los </a:t>
            </a:r>
            <a:r>
              <a:rPr lang="cs-CZ" sz="2200" dirty="0" err="1"/>
              <a:t>días</a:t>
            </a:r>
            <a:r>
              <a:rPr lang="cs-CZ" sz="2200" dirty="0"/>
              <a:t> de la </a:t>
            </a:r>
            <a:r>
              <a:rPr lang="cs-CZ" sz="2200" dirty="0" err="1"/>
              <a:t>semana</a:t>
            </a:r>
            <a:endParaRPr lang="cs-CZ" sz="2200" dirty="0"/>
          </a:p>
          <a:p>
            <a:r>
              <a:rPr lang="cs-CZ" sz="2200" dirty="0"/>
              <a:t>con </a:t>
            </a:r>
            <a:r>
              <a:rPr lang="cs-CZ" sz="2200" dirty="0" err="1"/>
              <a:t>instrumentos</a:t>
            </a:r>
            <a:r>
              <a:rPr lang="cs-CZ" sz="2200" dirty="0"/>
              <a:t>, </a:t>
            </a:r>
            <a:r>
              <a:rPr lang="cs-CZ" sz="2200" dirty="0" err="1"/>
              <a:t>juegos</a:t>
            </a:r>
            <a:r>
              <a:rPr lang="cs-CZ" sz="2200" dirty="0"/>
              <a:t> </a:t>
            </a:r>
            <a:r>
              <a:rPr lang="cs-CZ" sz="2200" dirty="0" err="1"/>
              <a:t>y</a:t>
            </a:r>
            <a:r>
              <a:rPr lang="cs-CZ" sz="2200" dirty="0"/>
              <a:t> </a:t>
            </a:r>
            <a:r>
              <a:rPr lang="cs-CZ" sz="2200" dirty="0" err="1"/>
              <a:t>deportes</a:t>
            </a:r>
            <a:endParaRPr lang="cs-CZ" sz="2200" dirty="0"/>
          </a:p>
          <a:p>
            <a:r>
              <a:rPr lang="cs-CZ" sz="2200" dirty="0"/>
              <a:t>con las partes </a:t>
            </a:r>
            <a:r>
              <a:rPr lang="cs-CZ" sz="2200" dirty="0" err="1"/>
              <a:t>del</a:t>
            </a:r>
            <a:r>
              <a:rPr lang="cs-CZ" sz="2200" dirty="0"/>
              <a:t> </a:t>
            </a:r>
            <a:r>
              <a:rPr lang="cs-CZ" sz="2200" dirty="0" err="1"/>
              <a:t>cuerpo</a:t>
            </a:r>
            <a:endParaRPr lang="cs-CZ" sz="2200" dirty="0"/>
          </a:p>
          <a:p>
            <a:r>
              <a:rPr lang="cs-CZ" sz="2200" dirty="0"/>
              <a:t>con la hora</a:t>
            </a:r>
          </a:p>
          <a:p>
            <a:r>
              <a:rPr lang="cs-CZ" sz="2200" dirty="0"/>
              <a:t>con </a:t>
            </a:r>
            <a:r>
              <a:rPr lang="cs-CZ" sz="2200" dirty="0" err="1"/>
              <a:t>títulos</a:t>
            </a:r>
            <a:endParaRPr lang="cs-CZ" sz="2200" dirty="0"/>
          </a:p>
          <a:p>
            <a:r>
              <a:rPr lang="cs-CZ" sz="2200" dirty="0"/>
              <a:t>con el </a:t>
            </a:r>
            <a:r>
              <a:rPr lang="cs-CZ" sz="2200" dirty="0" err="1"/>
              <a:t>apellido</a:t>
            </a:r>
            <a:r>
              <a:rPr lang="cs-CZ" sz="2200" dirty="0"/>
              <a:t> de </a:t>
            </a:r>
            <a:r>
              <a:rPr lang="cs-CZ" sz="2200" dirty="0" err="1"/>
              <a:t>familias</a:t>
            </a:r>
            <a:endParaRPr lang="cs-CZ" sz="2200" dirty="0"/>
          </a:p>
          <a:p>
            <a:r>
              <a:rPr lang="cs-CZ" sz="2200" dirty="0"/>
              <a:t>con el </a:t>
            </a:r>
            <a:r>
              <a:rPr lang="cs-CZ" sz="2200" dirty="0" err="1"/>
              <a:t>nombre</a:t>
            </a:r>
            <a:r>
              <a:rPr lang="cs-CZ" sz="2200" dirty="0"/>
              <a:t> de </a:t>
            </a:r>
            <a:r>
              <a:rPr lang="cs-CZ" sz="2200" dirty="0" err="1"/>
              <a:t>montañas</a:t>
            </a:r>
            <a:r>
              <a:rPr lang="cs-CZ" sz="2200" dirty="0"/>
              <a:t>, </a:t>
            </a:r>
            <a:r>
              <a:rPr lang="cs-CZ" sz="2200" dirty="0" err="1"/>
              <a:t>ríos</a:t>
            </a:r>
            <a:r>
              <a:rPr lang="cs-CZ" sz="2200" dirty="0"/>
              <a:t>, </a:t>
            </a:r>
            <a:r>
              <a:rPr lang="cs-CZ" sz="2200" dirty="0" err="1"/>
              <a:t>lagos</a:t>
            </a:r>
            <a:r>
              <a:rPr lang="cs-CZ" sz="2200" dirty="0"/>
              <a:t>, </a:t>
            </a:r>
            <a:r>
              <a:rPr lang="cs-CZ" sz="2200" dirty="0" err="1"/>
              <a:t>mares</a:t>
            </a:r>
            <a:r>
              <a:rPr lang="cs-CZ" sz="2200" dirty="0"/>
              <a:t> </a:t>
            </a:r>
            <a:r>
              <a:rPr lang="cs-CZ" sz="2200" dirty="0" err="1"/>
              <a:t>y</a:t>
            </a:r>
            <a:r>
              <a:rPr lang="cs-CZ" sz="2200" dirty="0"/>
              <a:t> </a:t>
            </a:r>
            <a:r>
              <a:rPr lang="cs-CZ" sz="2200" dirty="0" err="1"/>
              <a:t>océanos</a:t>
            </a:r>
            <a:endParaRPr lang="cs-CZ" sz="2200" dirty="0"/>
          </a:p>
          <a:p>
            <a:r>
              <a:rPr lang="cs-CZ" sz="2200" dirty="0"/>
              <a:t>con </a:t>
            </a:r>
            <a:r>
              <a:rPr lang="cs-CZ" sz="2200" dirty="0" err="1"/>
              <a:t>infinitivos</a:t>
            </a:r>
            <a:r>
              <a:rPr lang="cs-CZ" sz="2200" dirty="0"/>
              <a:t> </a:t>
            </a:r>
            <a:r>
              <a:rPr lang="cs-CZ" sz="2200" dirty="0" err="1"/>
              <a:t>que</a:t>
            </a:r>
            <a:r>
              <a:rPr lang="cs-CZ" sz="2200" dirty="0"/>
              <a:t> </a:t>
            </a:r>
            <a:r>
              <a:rPr lang="cs-CZ" sz="2200" dirty="0" err="1"/>
              <a:t>funcionan</a:t>
            </a:r>
            <a:r>
              <a:rPr lang="cs-CZ" sz="2200" dirty="0"/>
              <a:t> </a:t>
            </a:r>
            <a:r>
              <a:rPr lang="cs-CZ" sz="2200" dirty="0" err="1"/>
              <a:t>como</a:t>
            </a:r>
            <a:r>
              <a:rPr lang="cs-CZ" sz="2200" dirty="0"/>
              <a:t> </a:t>
            </a:r>
            <a:r>
              <a:rPr lang="cs-CZ" sz="2200" dirty="0" err="1"/>
              <a:t>sustantivos</a:t>
            </a:r>
            <a:endParaRPr lang="cs-CZ" sz="2200" dirty="0"/>
          </a:p>
          <a:p>
            <a:r>
              <a:rPr lang="cs-CZ" sz="2200" dirty="0"/>
              <a:t>con los </a:t>
            </a:r>
            <a:r>
              <a:rPr lang="cs-CZ" sz="2200" dirty="0" err="1"/>
              <a:t>porcentajes</a:t>
            </a:r>
            <a:endParaRPr lang="cs-CZ" sz="2200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571672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B648930-F880-F547-B105-043CAC681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cs-CZ" sz="4700">
                <a:solidFill>
                  <a:schemeClr val="bg1"/>
                </a:solidFill>
              </a:rPr>
              <a:t>Determinados - ejemplos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0CA22656-2D61-4E7E-A11D-EDEE27E7A1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5052039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4589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C2D0515-57F5-E945-92A3-FAC4B3DB2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cs-CZ" sz="4800"/>
              <a:t>El arículo neutro: lo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8FB60B37-EB00-4685-B39A-4937EC4B30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8323066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4060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B357430-2A50-A149-88A3-0105364F4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cs-CZ" sz="6000">
                <a:solidFill>
                  <a:schemeClr val="bg1"/>
                </a:solidFill>
              </a:rPr>
              <a:t>El artículo neutro: lo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A8812105-D263-4509-A0F8-0ABDC94665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2626328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0402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412</Words>
  <Application>Microsoft Macintosh PowerPoint</Application>
  <PresentationFormat>Širokoúhlá obrazovka</PresentationFormat>
  <Paragraphs>61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Los Artículos</vt:lpstr>
      <vt:lpstr>Indeterminados </vt:lpstr>
      <vt:lpstr>Indeterminados</vt:lpstr>
      <vt:lpstr>Indeterminados – ejemplos </vt:lpstr>
      <vt:lpstr>Determinados</vt:lpstr>
      <vt:lpstr>Determinados</vt:lpstr>
      <vt:lpstr>Determinados - ejemplos</vt:lpstr>
      <vt:lpstr>El arículo neutro: lo</vt:lpstr>
      <vt:lpstr>El artículo neutro: lo</vt:lpstr>
      <vt:lpstr>Sin artículo</vt:lpstr>
      <vt:lpstr>Sin artículo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Artículos</dc:title>
  <dc:creator>Tomáš Zahrada</dc:creator>
  <cp:lastModifiedBy>Tomáš Zahrada</cp:lastModifiedBy>
  <cp:revision>6</cp:revision>
  <dcterms:created xsi:type="dcterms:W3CDTF">2021-12-05T15:03:37Z</dcterms:created>
  <dcterms:modified xsi:type="dcterms:W3CDTF">2021-12-13T18:14:36Z</dcterms:modified>
</cp:coreProperties>
</file>