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99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5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67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2572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235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147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556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305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00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64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8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21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19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03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1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27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14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DDD9-CDFC-4359-B96D-0CEC47FE8B5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F8277-8419-4F0A-B876-838B2B13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47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Autor (ve škole)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200" dirty="0" smtClean="0"/>
              <a:t>k </a:t>
            </a:r>
            <a:r>
              <a:rPr lang="cs-CZ" sz="3200" dirty="0" smtClean="0"/>
              <a:t>problematice fenoménu autora a autorství v kontextu literárního vzdělávání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467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Autorský mýtus (obraz autora)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obraz autora - autorský mýtus</a:t>
            </a:r>
            <a:r>
              <a:rPr lang="cs-CZ" dirty="0" smtClean="0"/>
              <a:t>: </a:t>
            </a:r>
            <a:r>
              <a:rPr lang="cs-CZ" b="1" dirty="0" smtClean="0"/>
              <a:t>výsledek či předmět </a:t>
            </a:r>
            <a:r>
              <a:rPr lang="cs-CZ" dirty="0" err="1" smtClean="0"/>
              <a:t>literárněhistoriografického</a:t>
            </a:r>
            <a:r>
              <a:rPr lang="cs-CZ" dirty="0" smtClean="0"/>
              <a:t>, institucionálního (škola) a mediálního (publicistika) </a:t>
            </a:r>
            <a:r>
              <a:rPr lang="cs-CZ" b="1" dirty="0" smtClean="0"/>
              <a:t>vypravování o autorově osudu a osudu jeho díla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7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Autor: jméno autora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/>
              <a:t>t</a:t>
            </a:r>
            <a:r>
              <a:rPr lang="cs-CZ" dirty="0" smtClean="0"/>
              <a:t>řídicí princip, kategorizace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i="1" dirty="0" smtClean="0"/>
              <a:t>Co je to autor? </a:t>
            </a:r>
            <a:r>
              <a:rPr lang="cs-CZ" dirty="0" smtClean="0"/>
              <a:t>(Michel </a:t>
            </a:r>
            <a:r>
              <a:rPr lang="cs-CZ" dirty="0" err="1" smtClean="0"/>
              <a:t>Foucault</a:t>
            </a:r>
            <a:r>
              <a:rPr lang="cs-CZ" dirty="0" smtClean="0"/>
              <a:t>, 1969)</a:t>
            </a:r>
          </a:p>
          <a:p>
            <a:pPr marL="0" indent="0">
              <a:buNone/>
            </a:pPr>
            <a:r>
              <a:rPr lang="cs-CZ" dirty="0" smtClean="0"/>
              <a:t>jméno autora je klasifikační funkcí, umožňuje seskupovat určité texty dohromady (napsal je stejný autor, </a:t>
            </a:r>
            <a:r>
              <a:rPr lang="cs-CZ" dirty="0" smtClean="0"/>
              <a:t>odkazování ke </a:t>
            </a:r>
            <a:r>
              <a:rPr lang="cs-CZ" dirty="0" smtClean="0"/>
              <a:t>společenskému statutu)</a:t>
            </a:r>
          </a:p>
          <a:p>
            <a:r>
              <a:rPr lang="cs-CZ" dirty="0" smtClean="0"/>
              <a:t>„Funkce autora tedy představuje charakteristický způsob existence, oběhu a působení určitých diskurzů v nitru nějaké společnosti.“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0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 a středoškolská výuka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autor ve středoškolské výuce funguje jako zásadní organizační prvek a </a:t>
            </a:r>
            <a:r>
              <a:rPr lang="cs-CZ" dirty="0" err="1" smtClean="0"/>
              <a:t>fakticistní</a:t>
            </a:r>
            <a:r>
              <a:rPr lang="cs-CZ" dirty="0" smtClean="0"/>
              <a:t> prvek</a:t>
            </a:r>
          </a:p>
          <a:p>
            <a:pPr>
              <a:buFontTx/>
              <a:buChar char="-"/>
            </a:pPr>
            <a:r>
              <a:rPr lang="cs-CZ" dirty="0"/>
              <a:t>a</a:t>
            </a:r>
            <a:r>
              <a:rPr lang="cs-CZ" dirty="0" smtClean="0"/>
              <a:t>utorské životopisy mají v SŠ výuce privilegovanou podobu – dějiny literární historie ve SŠ výuce se stávají dějinami příběhů autorských mýtů </a:t>
            </a:r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ůvodem je 1. </a:t>
            </a:r>
            <a:r>
              <a:rPr lang="cs-CZ" b="1" dirty="0" smtClean="0"/>
              <a:t>historická zakotvenost a tradice </a:t>
            </a:r>
            <a:r>
              <a:rPr lang="cs-CZ" dirty="0" smtClean="0"/>
              <a:t>(vychází se z pozitivistického myšlení o literatuře – viz Vlčkovy nebo Jakubcovy dějiny literatury)</a:t>
            </a:r>
          </a:p>
          <a:p>
            <a:pPr>
              <a:buFontTx/>
              <a:buChar char="-"/>
            </a:pPr>
            <a:r>
              <a:rPr lang="cs-CZ" b="1" dirty="0"/>
              <a:t>p</a:t>
            </a:r>
            <a:r>
              <a:rPr lang="cs-CZ" b="1" dirty="0" smtClean="0"/>
              <a:t>ozitivismus</a:t>
            </a:r>
            <a:r>
              <a:rPr lang="cs-CZ" dirty="0" smtClean="0"/>
              <a:t> – život určuje podobu díla</a:t>
            </a:r>
          </a:p>
          <a:p>
            <a:pPr marL="0" indent="0">
              <a:buNone/>
            </a:pPr>
            <a:r>
              <a:rPr lang="cs-CZ" dirty="0" smtClean="0"/>
              <a:t>2. důvod didaktický: příběh, možnost vyprávět příběhy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3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Pražská škola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émantické gesto</a:t>
            </a:r>
          </a:p>
          <a:p>
            <a:endParaRPr lang="cs-CZ" dirty="0"/>
          </a:p>
          <a:p>
            <a:r>
              <a:rPr lang="cs-CZ" dirty="0"/>
              <a:t>z</a:t>
            </a:r>
            <a:r>
              <a:rPr lang="cs-CZ" dirty="0" smtClean="0"/>
              <a:t>áměrnost a nezáměrnost v umění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74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69961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 si ale poradit s interpretací textu na pozadí autorských příběhů?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8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Autorský obraz v uměleckém díle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9678"/>
          </a:xfrm>
        </p:spPr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ako prostředek aluze a aktualizace </a:t>
            </a:r>
          </a:p>
          <a:p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říklad: báseň Jiřího Staňka Hasič Mácha </a:t>
            </a:r>
            <a:endParaRPr lang="cs-CZ" dirty="0"/>
          </a:p>
        </p:txBody>
      </p:sp>
      <p:pic>
        <p:nvPicPr>
          <p:cNvPr id="4" name="andre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71360" y="2833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5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56</TotalTime>
  <Words>207</Words>
  <Application>Microsoft Office PowerPoint</Application>
  <PresentationFormat>Širokoúhlá obrazovka</PresentationFormat>
  <Paragraphs>26</Paragraphs>
  <Slides>7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Kondenzační stopa</vt:lpstr>
      <vt:lpstr>   Autor (ve škole)</vt:lpstr>
      <vt:lpstr>Autorský mýtus (obraz autora)</vt:lpstr>
      <vt:lpstr>Autor: jméno autora </vt:lpstr>
      <vt:lpstr>Autor a středoškolská výuka </vt:lpstr>
      <vt:lpstr>Pražská škola</vt:lpstr>
      <vt:lpstr> Jak si ale poradit s interpretací textu na pozadí autorských příběhů?</vt:lpstr>
      <vt:lpstr>Autorský obraz v uměleckém díle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 (ve škole)</dc:title>
  <dc:creator>FFUK</dc:creator>
  <cp:lastModifiedBy>FFUK</cp:lastModifiedBy>
  <cp:revision>8</cp:revision>
  <dcterms:created xsi:type="dcterms:W3CDTF">2020-11-09T17:38:14Z</dcterms:created>
  <dcterms:modified xsi:type="dcterms:W3CDTF">2020-11-09T18:35:01Z</dcterms:modified>
</cp:coreProperties>
</file>