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81" d="100"/>
          <a:sy n="8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Jištění a lezení </a:t>
            </a:r>
            <a:r>
              <a:rPr lang="cs-CZ" dirty="0" err="1"/>
              <a:t>druholezce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hodiny je získat základní povědomí o odlišných rolích ve dvojčlenném lezeckém družstvu.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Praktická výuka na umělé stěně.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Lezecké styly.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Použití jistících prostředků používaných ve VL (</a:t>
            </a:r>
            <a:r>
              <a:rPr lang="cs-CZ" dirty="0" err="1"/>
              <a:t>půllodní</a:t>
            </a:r>
            <a:r>
              <a:rPr lang="cs-CZ" dirty="0"/>
              <a:t> uzel).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Povelová technika a komunikace.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Navázání </a:t>
            </a:r>
            <a:r>
              <a:rPr lang="cs-CZ" dirty="0" err="1"/>
              <a:t>druholezce</a:t>
            </a:r>
            <a:r>
              <a:rPr lang="cs-CZ" dirty="0"/>
              <a:t> (</a:t>
            </a:r>
            <a:r>
              <a:rPr lang="cs-CZ"/>
              <a:t>UIAA).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36FC35-A5BE-4954-9D6C-4349DD988EC5}"/>
</file>

<file path=customXml/itemProps2.xml><?xml version="1.0" encoding="utf-8"?>
<ds:datastoreItem xmlns:ds="http://schemas.openxmlformats.org/officeDocument/2006/customXml" ds:itemID="{0ACFC846-9001-418F-9BAA-15AAC91D40CD}"/>
</file>

<file path=customXml/itemProps3.xml><?xml version="1.0" encoding="utf-8"?>
<ds:datastoreItem xmlns:ds="http://schemas.openxmlformats.org/officeDocument/2006/customXml" ds:itemID="{2AC86FAC-B3DA-49E3-834D-5B7B58F83344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159</TotalTime>
  <Words>236</Words>
  <Application>Microsoft Office PowerPoint</Application>
  <PresentationFormat>Předvádění na obrazovce (4:3)</PresentationFormat>
  <Paragraphs>27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Vladimír Michalička</cp:lastModifiedBy>
  <cp:revision>31</cp:revision>
  <dcterms:modified xsi:type="dcterms:W3CDTF">2021-12-13T13:26:36Z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