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Páky, přehozy, porazy a obranné pozice na zemi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technikami pák, přehozů, porazů, podmetů a obrannými pozici na zemi -  účel pák je dostat protivníka pod vlastní kontrolu působením na jeho klouby v jejich nefyziologickém rozsahu, účel přehozů, porazů a podmetů je vychýlení protivníka z rovnováhy a jeho následný pád na zem, účel obranných pozic na zemi je znemožnění dominantní pozice a kontroly nad námi 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páky (na zápěstí vnější, vnitřní), přehozy (přes nohu), porazy (čelní poraz se zadržením obou kolen), obranné pozice na zemi (v lehu na zemi, ve stoje – </a:t>
            </a:r>
            <a:r>
              <a:rPr lang="cs-CZ" dirty="0" err="1"/>
              <a:t>break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Páky, přehozy, porazy a obranné pozice na zemi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pák je dostat protivníka pod vlastní kontrolu působením na jeho klouby v jejich nefyziologickém rozsahu, účel přehozů, porazů a podmetů je vychýlení protivníka z rovnová</a:t>
            </a:r>
            <a:r>
              <a:rPr lang="cs-CZ" sz="1400" b="1" dirty="0"/>
              <a:t>hy a jeho následný pád na zem, účel obranných pozic na zemi je znemožnění dominantní pozice a kontroly nad námi.</a:t>
            </a:r>
            <a:endParaRPr lang="cs-CZ" sz="1300" b="1" i="1" dirty="0"/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 vychýlení pomocí: stržení, hodu, zadržení určité části těla při pohybu, </a:t>
            </a:r>
            <a:r>
              <a:rPr lang="cs-CZ" sz="1300" i="1"/>
              <a:t>podmetení končetiny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90B70B-6622-46FF-A8F4-34777E559D12}"/>
</file>

<file path=customXml/itemProps2.xml><?xml version="1.0" encoding="utf-8"?>
<ds:datastoreItem xmlns:ds="http://schemas.openxmlformats.org/officeDocument/2006/customXml" ds:itemID="{E77A3BDE-7BE1-4147-B901-058871DDCFE0}"/>
</file>

<file path=customXml/itemProps3.xml><?xml version="1.0" encoding="utf-8"?>
<ds:datastoreItem xmlns:ds="http://schemas.openxmlformats.org/officeDocument/2006/customXml" ds:itemID="{E5A03BBA-8531-4F21-A1CB-02530EF64580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706</TotalTime>
  <Words>235</Words>
  <Application>Microsoft Macintosh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Páky, přehozy, porazy a obranné pozice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9</cp:revision>
  <dcterms:created xsi:type="dcterms:W3CDTF">2021-12-01T12:47:50Z</dcterms:created>
  <dcterms:modified xsi:type="dcterms:W3CDTF">2021-12-03T07:29:40Z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