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25E75A-305F-44DE-95E4-D8D193F68414}" v="2" dt="2021-12-01T13:20:51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04" d="100"/>
          <a:sy n="104" d="100"/>
        </p:scale>
        <p:origin x="8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D825E75A-305F-44DE-95E4-D8D193F68414}"/>
    <pc:docChg chg="modSld">
      <pc:chgData name="Vladan Oláh" userId="S::olah@vojenskyobor.cz::6d2c33f5-8da9-44e3-b4cf-65bd519e0bfb" providerId="AD" clId="Web-{D825E75A-305F-44DE-95E4-D8D193F68414}" dt="2021-12-01T13:20:51.399" v="1" actId="20577"/>
      <pc:docMkLst>
        <pc:docMk/>
      </pc:docMkLst>
      <pc:sldChg chg="modSp">
        <pc:chgData name="Vladan Oláh" userId="S::olah@vojenskyobor.cz::6d2c33f5-8da9-44e3-b4cf-65bd519e0bfb" providerId="AD" clId="Web-{D825E75A-305F-44DE-95E4-D8D193F68414}" dt="2021-12-01T13:20:51.399" v="1" actId="20577"/>
        <pc:sldMkLst>
          <pc:docMk/>
          <pc:sldMk cId="3236886503" sldId="260"/>
        </pc:sldMkLst>
        <pc:spChg chg="mod">
          <ac:chgData name="Vladan Oláh" userId="S::olah@vojenskyobor.cz::6d2c33f5-8da9-44e3-b4cf-65bd519e0bfb" providerId="AD" clId="Web-{D825E75A-305F-44DE-95E4-D8D193F68414}" dt="2021-12-01T13:20:51.399" v="1" actId="20577"/>
          <ac:spMkLst>
            <pc:docMk/>
            <pc:sldMk cId="3236886503" sldId="260"/>
            <ac:spMk id="3" creationId="{611B1688-8DD1-6947-8F90-F49C549F30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Postoje a pohyb v postojích a na zemi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seznámit se základními postoji (čelní postoj, boční postoj), seznámit se základními pohyby na zemi (odsunem, sunem, </a:t>
            </a:r>
            <a:r>
              <a:rPr lang="cs-CZ" dirty="0" err="1"/>
              <a:t>mostování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/>
              <a:t>Průběh: </a:t>
            </a:r>
            <a:r>
              <a:rPr lang="cs-CZ" dirty="0"/>
              <a:t>průpravné cvičení na pohyb v postojích a na zemi, čelní postoj, pohyb v čelním postoji, boční postoj, pohyb v bočním postoji, pohyb na zemi (odsunem, sunem, </a:t>
            </a:r>
            <a:r>
              <a:rPr lang="cs-CZ" dirty="0" err="1"/>
              <a:t>mostování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Postoje a pohyb v postojích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Čelní postoj:</a:t>
            </a:r>
          </a:p>
          <a:p>
            <a:pPr>
              <a:buFont typeface="Wingdings" pitchFamily="2" charset="2"/>
              <a:buChar char="Ø"/>
            </a:pPr>
            <a:r>
              <a:rPr lang="cs-CZ" b="1" i="1" dirty="0"/>
              <a:t> </a:t>
            </a:r>
            <a:r>
              <a:rPr lang="cs-CZ" sz="1300" b="1" i="1" dirty="0" err="1"/>
              <a:t>Zaujmutí</a:t>
            </a:r>
            <a:r>
              <a:rPr lang="cs-CZ" sz="1300" b="1" i="1" dirty="0"/>
              <a:t> postoje:</a:t>
            </a:r>
          </a:p>
          <a:p>
            <a:r>
              <a:rPr lang="cs-CZ" sz="1300" i="1" dirty="0"/>
              <a:t>Popis provedení: výchozí pozice – úzký stoj rozkročný, </a:t>
            </a:r>
            <a:r>
              <a:rPr lang="cs-CZ" sz="1300" dirty="0"/>
              <a:t>zákrokem pravé (viz obr. 1) mírný podřep rozkročný levou vpřed, špičku vtočit, pootočit levý bok vpřed, pokrčit předpažmo levou poníž, předloktí směrem k útočníkovi, ruka v pěst, skrčit </a:t>
            </a:r>
            <a:r>
              <a:rPr lang="cs-CZ" sz="1300" dirty="0" err="1"/>
              <a:t>připažmo</a:t>
            </a:r>
            <a:r>
              <a:rPr lang="cs-CZ" sz="1300" dirty="0"/>
              <a:t> pravou, předloktí vzhůru, ruka v pěst (u brady).</a:t>
            </a:r>
          </a:p>
          <a:p>
            <a:pPr>
              <a:buFont typeface="Wingdings" pitchFamily="2" charset="2"/>
              <a:buChar char="Ø"/>
            </a:pPr>
            <a:r>
              <a:rPr lang="cs-CZ" sz="1400" b="1" i="1" dirty="0"/>
              <a:t> </a:t>
            </a:r>
            <a:r>
              <a:rPr lang="cs-CZ" sz="1300" b="1" i="1" dirty="0"/>
              <a:t>Pohyb v čelní postoji:			</a:t>
            </a:r>
          </a:p>
          <a:p>
            <a:pPr lvl="1">
              <a:buFont typeface="Wingdings" pitchFamily="2" charset="2"/>
              <a:buChar char="Ø"/>
            </a:pPr>
            <a:r>
              <a:rPr lang="cs-CZ" sz="1100" b="1" i="1" dirty="0"/>
              <a:t>změna postoje na místě, obrat v postoji, pohyb krokem, pohyb sunem</a:t>
            </a:r>
          </a:p>
          <a:p>
            <a:pPr marL="0" indent="0">
              <a:buNone/>
            </a:pPr>
            <a:r>
              <a:rPr lang="cs-CZ" b="1" dirty="0"/>
              <a:t>Boční postoj:</a:t>
            </a:r>
          </a:p>
          <a:p>
            <a:pPr>
              <a:buFont typeface="Wingdings" pitchFamily="2" charset="2"/>
              <a:buChar char="Ø"/>
            </a:pPr>
            <a:r>
              <a:rPr lang="cs-CZ" b="1" i="1" dirty="0"/>
              <a:t> </a:t>
            </a:r>
            <a:r>
              <a:rPr lang="cs-CZ" sz="1300" b="1" i="1" dirty="0" err="1"/>
              <a:t>Zaujmutí</a:t>
            </a:r>
            <a:r>
              <a:rPr lang="cs-CZ" sz="1300" b="1" i="1" dirty="0"/>
              <a:t> postoje:</a:t>
            </a:r>
          </a:p>
          <a:p>
            <a:r>
              <a:rPr lang="cs-CZ" sz="1300" i="1" dirty="0"/>
              <a:t>Popis provedení: výchozí pozice – úzký stoj rozkročný, zákrokem levé (viz obr. 4) podřep rozkročný, otočit hlavu (o 90 °) vpravo, pokrčit upažmo pravou poníž, předloktí směřuje k protivníkovi, ruka v pěst. pokrčit </a:t>
            </a:r>
            <a:r>
              <a:rPr lang="cs-CZ" sz="1300" i="1" dirty="0" err="1"/>
              <a:t>připažmo</a:t>
            </a:r>
            <a:r>
              <a:rPr lang="cs-CZ" sz="1300" i="1" dirty="0"/>
              <a:t> levou, předloktí rovně dovnitř, ruka v pěst.</a:t>
            </a:r>
          </a:p>
          <a:p>
            <a:pPr>
              <a:buFont typeface="Wingdings" pitchFamily="2" charset="2"/>
              <a:buChar char="Ø"/>
            </a:pPr>
            <a:r>
              <a:rPr lang="cs-CZ" sz="1400" b="1" i="1" dirty="0"/>
              <a:t> Pohyb v bočním postoji:</a:t>
            </a:r>
            <a:r>
              <a:rPr lang="cs-CZ" sz="1300" b="1" i="1" dirty="0"/>
              <a:t>			</a:t>
            </a:r>
          </a:p>
          <a:p>
            <a:pPr lvl="1">
              <a:buFont typeface="Wingdings" pitchFamily="2" charset="2"/>
              <a:buChar char="Ø"/>
            </a:pPr>
            <a:r>
              <a:rPr lang="cs-CZ" sz="1100" b="1" i="1" dirty="0"/>
              <a:t>změna postoje na místě, obrat v postoji, pohyb sunem</a:t>
            </a:r>
            <a:endParaRPr lang="cs-CZ" sz="1300" i="1" dirty="0"/>
          </a:p>
          <a:p>
            <a:pPr marL="0" indent="0">
              <a:buNone/>
            </a:pPr>
            <a:endParaRPr lang="cs-CZ" sz="13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Pohyb na zemi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 vert="horz" lIns="0" tIns="45720" rIns="0" bIns="45720" rtlCol="0" anchor="t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b="1" i="1" dirty="0"/>
              <a:t> Pohyb na zemi: </a:t>
            </a:r>
          </a:p>
          <a:p>
            <a:pPr marL="383540" lvl="1">
              <a:buFont typeface="Wingdings" pitchFamily="2" charset="2"/>
              <a:buChar char="Ø"/>
            </a:pPr>
            <a:r>
              <a:rPr lang="cs-CZ" dirty="0"/>
              <a:t>	</a:t>
            </a:r>
            <a:r>
              <a:rPr lang="cs-CZ" sz="1100" b="1" i="1" dirty="0"/>
              <a:t>vzad odsunem, vzad odsunem s přetočením, vpřed přednožením v lehu na boku,</a:t>
            </a:r>
            <a:br>
              <a:rPr lang="cs-CZ" sz="1100" b="1" i="1" dirty="0"/>
            </a:br>
            <a:r>
              <a:rPr lang="cs-CZ" sz="1100" b="1" i="1" dirty="0"/>
              <a:t>	 vpřed sunem v předu, vpřed sunem v lehu, </a:t>
            </a:r>
            <a:r>
              <a:rPr lang="cs-CZ" sz="1100" b="1" i="1" dirty="0" err="1"/>
              <a:t>mostování</a:t>
            </a:r>
            <a:endParaRPr lang="cs-CZ" sz="1100" b="1" i="1" dirty="0"/>
          </a:p>
          <a:p>
            <a:pPr marL="0" indent="0">
              <a:buNone/>
            </a:pPr>
            <a:endParaRPr lang="cs-CZ" sz="13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886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CC402F-3F49-48F8-8F7B-1FB95F5D51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4C935D-58EA-4AE2-A84E-797347E118CE}"/>
</file>

<file path=customXml/itemProps3.xml><?xml version="1.0" encoding="utf-8"?>
<ds:datastoreItem xmlns:ds="http://schemas.openxmlformats.org/officeDocument/2006/customXml" ds:itemID="{B35F7C43-9065-4E31-B7CC-0B08A73EEC2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30</TotalTime>
  <Words>327</Words>
  <Application>Microsoft Office PowerPoint</Application>
  <PresentationFormat>Širokoúhlá obrazovka</PresentationFormat>
  <Paragraphs>25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RetrospectVTI</vt:lpstr>
      <vt:lpstr>Boj zblízka</vt:lpstr>
      <vt:lpstr>Boj zblízka</vt:lpstr>
      <vt:lpstr>Postoje a pohyb v postojích</vt:lpstr>
      <vt:lpstr>Pohyb na zemi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4</cp:revision>
  <dcterms:created xsi:type="dcterms:W3CDTF">2021-12-01T12:47:50Z</dcterms:created>
  <dcterms:modified xsi:type="dcterms:W3CDTF">2021-12-01T13:20:59Z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