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42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3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11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2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0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5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3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28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7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61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45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FEAA2-B07B-4698-9B49-41EEAE4A75A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0BA10-B5AF-4153-A0CF-201E76F4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4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Pokus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831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Pokus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</dc:title>
  <dc:creator>jj</dc:creator>
  <cp:lastModifiedBy>jj</cp:lastModifiedBy>
  <cp:revision>1</cp:revision>
  <dcterms:created xsi:type="dcterms:W3CDTF">2021-12-10T11:55:13Z</dcterms:created>
  <dcterms:modified xsi:type="dcterms:W3CDTF">2021-12-10T11:55:30Z</dcterms:modified>
</cp:coreProperties>
</file>