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73" r:id="rId6"/>
    <p:sldId id="260" r:id="rId7"/>
    <p:sldId id="257" r:id="rId8"/>
    <p:sldId id="264" r:id="rId9"/>
    <p:sldId id="263" r:id="rId10"/>
    <p:sldId id="269" r:id="rId11"/>
    <p:sldId id="270" r:id="rId12"/>
    <p:sldId id="261" r:id="rId13"/>
    <p:sldId id="266" r:id="rId14"/>
    <p:sldId id="267" r:id="rId15"/>
    <p:sldId id="268" r:id="rId16"/>
    <p:sldId id="262" r:id="rId17"/>
    <p:sldId id="271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E5EE4-7163-48C3-96E4-D63AF7156456}" v="39" dt="2021-11-16T08:08:55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Kříhová" userId="7d41808c-390e-40c2-bd93-53b0af250f83" providerId="ADAL" clId="{18E6EC7E-E95A-48E1-983B-A652953EC051}"/>
    <pc:docChg chg="custSel modSld">
      <pc:chgData name="Zuzana Kříhová" userId="7d41808c-390e-40c2-bd93-53b0af250f83" providerId="ADAL" clId="{18E6EC7E-E95A-48E1-983B-A652953EC051}" dt="2021-11-10T14:13:22.037" v="21" actId="113"/>
      <pc:docMkLst>
        <pc:docMk/>
      </pc:docMkLst>
      <pc:sldChg chg="modSp mod">
        <pc:chgData name="Zuzana Kříhová" userId="7d41808c-390e-40c2-bd93-53b0af250f83" providerId="ADAL" clId="{18E6EC7E-E95A-48E1-983B-A652953EC051}" dt="2021-11-10T14:13:22.037" v="21" actId="113"/>
        <pc:sldMkLst>
          <pc:docMk/>
          <pc:sldMk cId="3580359650" sldId="260"/>
        </pc:sldMkLst>
        <pc:spChg chg="mod">
          <ac:chgData name="Zuzana Kříhová" userId="7d41808c-390e-40c2-bd93-53b0af250f83" providerId="ADAL" clId="{18E6EC7E-E95A-48E1-983B-A652953EC051}" dt="2021-11-10T14:13:22.037" v="21" actId="113"/>
          <ac:spMkLst>
            <pc:docMk/>
            <pc:sldMk cId="3580359650" sldId="260"/>
            <ac:spMk id="3" creationId="{4AFDC2F8-71EC-40A3-9A49-620491A975FE}"/>
          </ac:spMkLst>
        </pc:spChg>
      </pc:sldChg>
    </pc:docChg>
  </pc:docChgLst>
  <pc:docChgLst>
    <pc:chgData name="Zuzana Kříhová" userId="7d41808c-390e-40c2-bd93-53b0af250f83" providerId="ADAL" clId="{5A2F2DD7-C971-4915-9B6D-F65AD4DA8348}"/>
    <pc:docChg chg="custSel addSld modSld">
      <pc:chgData name="Zuzana Kříhová" userId="7d41808c-390e-40c2-bd93-53b0af250f83" providerId="ADAL" clId="{5A2F2DD7-C971-4915-9B6D-F65AD4DA8348}" dt="2020-12-01T09:38:30.655" v="528" actId="20577"/>
      <pc:docMkLst>
        <pc:docMk/>
      </pc:docMkLst>
      <pc:sldChg chg="modSp mod">
        <pc:chgData name="Zuzana Kříhová" userId="7d41808c-390e-40c2-bd93-53b0af250f83" providerId="ADAL" clId="{5A2F2DD7-C971-4915-9B6D-F65AD4DA8348}" dt="2020-12-01T09:38:30.655" v="528" actId="20577"/>
        <pc:sldMkLst>
          <pc:docMk/>
          <pc:sldMk cId="3351528086" sldId="256"/>
        </pc:sldMkLst>
        <pc:spChg chg="mod">
          <ac:chgData name="Zuzana Kříhová" userId="7d41808c-390e-40c2-bd93-53b0af250f83" providerId="ADAL" clId="{5A2F2DD7-C971-4915-9B6D-F65AD4DA8348}" dt="2020-12-01T09:38:30.655" v="528" actId="20577"/>
          <ac:spMkLst>
            <pc:docMk/>
            <pc:sldMk cId="3351528086" sldId="256"/>
            <ac:spMk id="3" creationId="{5961A99B-9548-42B9-8D5E-9E7A35E3FD4B}"/>
          </ac:spMkLst>
        </pc:spChg>
      </pc:sldChg>
      <pc:sldChg chg="modSp">
        <pc:chgData name="Zuzana Kříhová" userId="7d41808c-390e-40c2-bd93-53b0af250f83" providerId="ADAL" clId="{5A2F2DD7-C971-4915-9B6D-F65AD4DA8348}" dt="2020-12-01T08:09:43.940" v="25" actId="1038"/>
        <pc:sldMkLst>
          <pc:docMk/>
          <pc:sldMk cId="2328412401" sldId="257"/>
        </pc:sldMkLst>
        <pc:picChg chg="mod">
          <ac:chgData name="Zuzana Kříhová" userId="7d41808c-390e-40c2-bd93-53b0af250f83" providerId="ADAL" clId="{5A2F2DD7-C971-4915-9B6D-F65AD4DA8348}" dt="2020-12-01T08:09:43.940" v="25" actId="1038"/>
          <ac:picMkLst>
            <pc:docMk/>
            <pc:sldMk cId="2328412401" sldId="257"/>
            <ac:picMk id="1028" creationId="{20D4EDE8-1B2C-4C36-B756-DA49455B4D67}"/>
          </ac:picMkLst>
        </pc:picChg>
      </pc:sldChg>
      <pc:sldChg chg="modSp mod">
        <pc:chgData name="Zuzana Kříhová" userId="7d41808c-390e-40c2-bd93-53b0af250f83" providerId="ADAL" clId="{5A2F2DD7-C971-4915-9B6D-F65AD4DA8348}" dt="2020-12-01T07:59:32.130" v="24" actId="27636"/>
        <pc:sldMkLst>
          <pc:docMk/>
          <pc:sldMk cId="4063533762" sldId="270"/>
        </pc:sldMkLst>
        <pc:spChg chg="mod">
          <ac:chgData name="Zuzana Kříhová" userId="7d41808c-390e-40c2-bd93-53b0af250f83" providerId="ADAL" clId="{5A2F2DD7-C971-4915-9B6D-F65AD4DA8348}" dt="2020-12-01T07:59:04.569" v="5" actId="27636"/>
          <ac:spMkLst>
            <pc:docMk/>
            <pc:sldMk cId="4063533762" sldId="270"/>
            <ac:spMk id="2" creationId="{398B8752-2739-4EFC-B4C0-259EBB492A46}"/>
          </ac:spMkLst>
        </pc:spChg>
        <pc:spChg chg="mod">
          <ac:chgData name="Zuzana Kříhová" userId="7d41808c-390e-40c2-bd93-53b0af250f83" providerId="ADAL" clId="{5A2F2DD7-C971-4915-9B6D-F65AD4DA8348}" dt="2020-12-01T07:59:32.130" v="24" actId="27636"/>
          <ac:spMkLst>
            <pc:docMk/>
            <pc:sldMk cId="4063533762" sldId="270"/>
            <ac:spMk id="3" creationId="{3364E211-E61F-400F-BD72-FF7098A4C2BA}"/>
          </ac:spMkLst>
        </pc:spChg>
      </pc:sldChg>
      <pc:sldChg chg="modSp new mod">
        <pc:chgData name="Zuzana Kříhová" userId="7d41808c-390e-40c2-bd93-53b0af250f83" providerId="ADAL" clId="{5A2F2DD7-C971-4915-9B6D-F65AD4DA8348}" dt="2020-12-01T08:50:44.193" v="429" actId="27636"/>
        <pc:sldMkLst>
          <pc:docMk/>
          <pc:sldMk cId="573258635" sldId="271"/>
        </pc:sldMkLst>
        <pc:spChg chg="mod">
          <ac:chgData name="Zuzana Kříhová" userId="7d41808c-390e-40c2-bd93-53b0af250f83" providerId="ADAL" clId="{5A2F2DD7-C971-4915-9B6D-F65AD4DA8348}" dt="2020-12-01T08:41:32.027" v="37" actId="14100"/>
          <ac:spMkLst>
            <pc:docMk/>
            <pc:sldMk cId="573258635" sldId="271"/>
            <ac:spMk id="2" creationId="{A7043AEF-6AB4-49E6-A0A3-5255A041D5A3}"/>
          </ac:spMkLst>
        </pc:spChg>
        <pc:spChg chg="mod">
          <ac:chgData name="Zuzana Kříhová" userId="7d41808c-390e-40c2-bd93-53b0af250f83" providerId="ADAL" clId="{5A2F2DD7-C971-4915-9B6D-F65AD4DA8348}" dt="2020-12-01T08:50:44.193" v="429" actId="27636"/>
          <ac:spMkLst>
            <pc:docMk/>
            <pc:sldMk cId="573258635" sldId="271"/>
            <ac:spMk id="3" creationId="{1573F0EA-DE16-4299-A517-E4277826CAB3}"/>
          </ac:spMkLst>
        </pc:spChg>
      </pc:sldChg>
      <pc:sldChg chg="modSp new mod">
        <pc:chgData name="Zuzana Kříhová" userId="7d41808c-390e-40c2-bd93-53b0af250f83" providerId="ADAL" clId="{5A2F2DD7-C971-4915-9B6D-F65AD4DA8348}" dt="2020-12-01T09:00:10.021" v="526" actId="20577"/>
        <pc:sldMkLst>
          <pc:docMk/>
          <pc:sldMk cId="502233757" sldId="272"/>
        </pc:sldMkLst>
        <pc:spChg chg="mod">
          <ac:chgData name="Zuzana Kříhová" userId="7d41808c-390e-40c2-bd93-53b0af250f83" providerId="ADAL" clId="{5A2F2DD7-C971-4915-9B6D-F65AD4DA8348}" dt="2020-12-01T08:59:34.880" v="435" actId="27636"/>
          <ac:spMkLst>
            <pc:docMk/>
            <pc:sldMk cId="502233757" sldId="272"/>
            <ac:spMk id="2" creationId="{49726D29-4B51-4C09-88F9-DD8C385E18E9}"/>
          </ac:spMkLst>
        </pc:spChg>
        <pc:spChg chg="mod">
          <ac:chgData name="Zuzana Kříhová" userId="7d41808c-390e-40c2-bd93-53b0af250f83" providerId="ADAL" clId="{5A2F2DD7-C971-4915-9B6D-F65AD4DA8348}" dt="2020-12-01T09:00:10.021" v="526" actId="20577"/>
          <ac:spMkLst>
            <pc:docMk/>
            <pc:sldMk cId="502233757" sldId="272"/>
            <ac:spMk id="3" creationId="{D951A13A-EB4F-45C9-97EC-BCD876F64288}"/>
          </ac:spMkLst>
        </pc:spChg>
      </pc:sldChg>
    </pc:docChg>
  </pc:docChgLst>
  <pc:docChgLst>
    <pc:chgData name="Zuzana Kříhová" userId="7d41808c-390e-40c2-bd93-53b0af250f83" providerId="ADAL" clId="{85BE5EE4-7163-48C3-96E4-D63AF7156456}"/>
    <pc:docChg chg="undo custSel addSld delSld modSld sldOrd">
      <pc:chgData name="Zuzana Kříhová" userId="7d41808c-390e-40c2-bd93-53b0af250f83" providerId="ADAL" clId="{85BE5EE4-7163-48C3-96E4-D63AF7156456}" dt="2021-11-16T08:09:20.398" v="1655" actId="26606"/>
      <pc:docMkLst>
        <pc:docMk/>
      </pc:docMkLst>
      <pc:sldChg chg="add del ord">
        <pc:chgData name="Zuzana Kříhová" userId="7d41808c-390e-40c2-bd93-53b0af250f83" providerId="ADAL" clId="{85BE5EE4-7163-48C3-96E4-D63AF7156456}" dt="2021-11-15T18:17:41.619" v="366"/>
        <pc:sldMkLst>
          <pc:docMk/>
          <pc:sldMk cId="2328412401" sldId="257"/>
        </pc:sldMkLst>
      </pc:sldChg>
      <pc:sldChg chg="del">
        <pc:chgData name="Zuzana Kříhová" userId="7d41808c-390e-40c2-bd93-53b0af250f83" providerId="ADAL" clId="{85BE5EE4-7163-48C3-96E4-D63AF7156456}" dt="2021-11-12T13:03:21.511" v="0" actId="47"/>
        <pc:sldMkLst>
          <pc:docMk/>
          <pc:sldMk cId="1980998331" sldId="259"/>
        </pc:sldMkLst>
      </pc:sldChg>
      <pc:sldChg chg="addSp delSp modSp mod ord setBg">
        <pc:chgData name="Zuzana Kříhová" userId="7d41808c-390e-40c2-bd93-53b0af250f83" providerId="ADAL" clId="{85BE5EE4-7163-48C3-96E4-D63AF7156456}" dt="2021-11-15T17:57:44.725" v="357" actId="13926"/>
        <pc:sldMkLst>
          <pc:docMk/>
          <pc:sldMk cId="3580359650" sldId="260"/>
        </pc:sldMkLst>
        <pc:spChg chg="mod">
          <ac:chgData name="Zuzana Kříhová" userId="7d41808c-390e-40c2-bd93-53b0af250f83" providerId="ADAL" clId="{85BE5EE4-7163-48C3-96E4-D63AF7156456}" dt="2021-11-14T17:05:30.001" v="75" actId="26606"/>
          <ac:spMkLst>
            <pc:docMk/>
            <pc:sldMk cId="3580359650" sldId="260"/>
            <ac:spMk id="2" creationId="{89BD401C-138B-41F3-9D39-96C9974C81A2}"/>
          </ac:spMkLst>
        </pc:spChg>
        <pc:spChg chg="add del mod">
          <ac:chgData name="Zuzana Kříhová" userId="7d41808c-390e-40c2-bd93-53b0af250f83" providerId="ADAL" clId="{85BE5EE4-7163-48C3-96E4-D63AF7156456}" dt="2021-11-15T17:57:44.725" v="357" actId="13926"/>
          <ac:spMkLst>
            <pc:docMk/>
            <pc:sldMk cId="3580359650" sldId="260"/>
            <ac:spMk id="3" creationId="{4AFDC2F8-71EC-40A3-9A49-620491A975FE}"/>
          </ac:spMkLst>
        </pc:spChg>
        <pc:spChg chg="add del">
          <ac:chgData name="Zuzana Kříhová" userId="7d41808c-390e-40c2-bd93-53b0af250f83" providerId="ADAL" clId="{85BE5EE4-7163-48C3-96E4-D63AF7156456}" dt="2021-11-14T17:01:22.106" v="49" actId="26606"/>
          <ac:spMkLst>
            <pc:docMk/>
            <pc:sldMk cId="3580359650" sldId="260"/>
            <ac:spMk id="8" creationId="{89DBA3C2-C92B-4CEB-868F-52A62295B3EC}"/>
          </ac:spMkLst>
        </pc:spChg>
        <pc:spChg chg="add del">
          <ac:chgData name="Zuzana Kříhová" userId="7d41808c-390e-40c2-bd93-53b0af250f83" providerId="ADAL" clId="{85BE5EE4-7163-48C3-96E4-D63AF7156456}" dt="2021-11-14T17:01:11.815" v="47" actId="26606"/>
          <ac:spMkLst>
            <pc:docMk/>
            <pc:sldMk cId="3580359650" sldId="260"/>
            <ac:spMk id="9" creationId="{282086D7-FFDE-40CF-A09D-9BEB9D70797B}"/>
          </ac:spMkLst>
        </pc:spChg>
        <pc:spChg chg="add del">
          <ac:chgData name="Zuzana Kříhová" userId="7d41808c-390e-40c2-bd93-53b0af250f83" providerId="ADAL" clId="{85BE5EE4-7163-48C3-96E4-D63AF7156456}" dt="2021-11-14T17:01:11.815" v="47" actId="26606"/>
          <ac:spMkLst>
            <pc:docMk/>
            <pc:sldMk cId="3580359650" sldId="260"/>
            <ac:spMk id="11" creationId="{0EF9EB2F-9261-487B-9F73-DEE10D9E3A11}"/>
          </ac:spMkLst>
        </pc:spChg>
        <pc:spChg chg="add del">
          <ac:chgData name="Zuzana Kříhová" userId="7d41808c-390e-40c2-bd93-53b0af250f83" providerId="ADAL" clId="{85BE5EE4-7163-48C3-96E4-D63AF7156456}" dt="2021-11-14T17:01:11.815" v="47" actId="26606"/>
          <ac:spMkLst>
            <pc:docMk/>
            <pc:sldMk cId="3580359650" sldId="260"/>
            <ac:spMk id="13" creationId="{D6AEE16F-E153-48FA-B097-3680B830BEED}"/>
          </ac:spMkLst>
        </pc:spChg>
        <pc:spChg chg="add del">
          <ac:chgData name="Zuzana Kříhová" userId="7d41808c-390e-40c2-bd93-53b0af250f83" providerId="ADAL" clId="{85BE5EE4-7163-48C3-96E4-D63AF7156456}" dt="2021-11-14T17:01:22.106" v="49" actId="26606"/>
          <ac:spMkLst>
            <pc:docMk/>
            <pc:sldMk cId="3580359650" sldId="260"/>
            <ac:spMk id="15" creationId="{4AFDC2F8-71EC-40A3-9A49-620491A975FE}"/>
          </ac:spMkLst>
        </pc:spChg>
        <pc:spChg chg="add del">
          <ac:chgData name="Zuzana Kříhová" userId="7d41808c-390e-40c2-bd93-53b0af250f83" providerId="ADAL" clId="{85BE5EE4-7163-48C3-96E4-D63AF7156456}" dt="2021-11-14T17:01:22.106" v="49" actId="26606"/>
          <ac:spMkLst>
            <pc:docMk/>
            <pc:sldMk cId="3580359650" sldId="260"/>
            <ac:spMk id="16" creationId="{0A5C11C9-65D2-491A-A266-6ADBD2CB441D}"/>
          </ac:spMkLst>
        </pc:spChg>
        <pc:graphicFrameChg chg="add del">
          <ac:chgData name="Zuzana Kříhová" userId="7d41808c-390e-40c2-bd93-53b0af250f83" providerId="ADAL" clId="{85BE5EE4-7163-48C3-96E4-D63AF7156456}" dt="2021-11-14T17:01:03.085" v="43" actId="26606"/>
          <ac:graphicFrameMkLst>
            <pc:docMk/>
            <pc:sldMk cId="3580359650" sldId="260"/>
            <ac:graphicFrameMk id="5" creationId="{0F8E95C9-8F49-4751-9966-8F3EEF13B10E}"/>
          </ac:graphicFrameMkLst>
        </pc:graphicFrameChg>
        <pc:graphicFrameChg chg="add del">
          <ac:chgData name="Zuzana Kříhová" userId="7d41808c-390e-40c2-bd93-53b0af250f83" providerId="ADAL" clId="{85BE5EE4-7163-48C3-96E4-D63AF7156456}" dt="2021-11-14T17:02:53.325" v="61" actId="26606"/>
          <ac:graphicFrameMkLst>
            <pc:docMk/>
            <pc:sldMk cId="3580359650" sldId="260"/>
            <ac:graphicFrameMk id="6" creationId="{3D78318C-059D-4C23-819D-C19929D19C8C}"/>
          </ac:graphicFrameMkLst>
        </pc:graphicFrameChg>
        <pc:graphicFrameChg chg="add del">
          <ac:chgData name="Zuzana Kříhová" userId="7d41808c-390e-40c2-bd93-53b0af250f83" providerId="ADAL" clId="{85BE5EE4-7163-48C3-96E4-D63AF7156456}" dt="2021-11-14T17:01:07.721" v="45" actId="26606"/>
          <ac:graphicFrameMkLst>
            <pc:docMk/>
            <pc:sldMk cId="3580359650" sldId="260"/>
            <ac:graphicFrameMk id="7" creationId="{00BBE46B-D1A3-4CA9-8799-72C2BFF5996D}"/>
          </ac:graphicFrameMkLst>
        </pc:graphicFrameChg>
        <pc:graphicFrameChg chg="add del">
          <ac:chgData name="Zuzana Kříhová" userId="7d41808c-390e-40c2-bd93-53b0af250f83" providerId="ADAL" clId="{85BE5EE4-7163-48C3-96E4-D63AF7156456}" dt="2021-11-14T17:01:11.815" v="47" actId="26606"/>
          <ac:graphicFrameMkLst>
            <pc:docMk/>
            <pc:sldMk cId="3580359650" sldId="260"/>
            <ac:graphicFrameMk id="10" creationId="{1DDD2C7E-3068-4D79-A24A-CF80D0F4A3D1}"/>
          </ac:graphicFrameMkLst>
        </pc:graphicFrameChg>
        <pc:graphicFrameChg chg="add del">
          <ac:chgData name="Zuzana Kříhová" userId="7d41808c-390e-40c2-bd93-53b0af250f83" providerId="ADAL" clId="{85BE5EE4-7163-48C3-96E4-D63AF7156456}" dt="2021-11-14T17:05:30.001" v="75" actId="26606"/>
          <ac:graphicFrameMkLst>
            <pc:docMk/>
            <pc:sldMk cId="3580359650" sldId="260"/>
            <ac:graphicFrameMk id="12" creationId="{23182661-9862-4E00-B096-53F932550646}"/>
          </ac:graphicFrameMkLst>
        </pc:graphicFrameChg>
      </pc:sldChg>
      <pc:sldChg chg="modSp mod ord">
        <pc:chgData name="Zuzana Kříhová" userId="7d41808c-390e-40c2-bd93-53b0af250f83" providerId="ADAL" clId="{85BE5EE4-7163-48C3-96E4-D63AF7156456}" dt="2021-11-16T06:09:36.266" v="1002"/>
        <pc:sldMkLst>
          <pc:docMk/>
          <pc:sldMk cId="826756987" sldId="261"/>
        </pc:sldMkLst>
        <pc:spChg chg="mod">
          <ac:chgData name="Zuzana Kříhová" userId="7d41808c-390e-40c2-bd93-53b0af250f83" providerId="ADAL" clId="{85BE5EE4-7163-48C3-96E4-D63AF7156456}" dt="2021-11-15T20:46:12.591" v="480"/>
          <ac:spMkLst>
            <pc:docMk/>
            <pc:sldMk cId="826756987" sldId="261"/>
            <ac:spMk id="2" creationId="{BD8C3129-C7AA-493E-945A-13D4751CFB95}"/>
          </ac:spMkLst>
        </pc:spChg>
        <pc:spChg chg="mod">
          <ac:chgData name="Zuzana Kříhová" userId="7d41808c-390e-40c2-bd93-53b0af250f83" providerId="ADAL" clId="{85BE5EE4-7163-48C3-96E4-D63AF7156456}" dt="2021-11-16T05:25:26.818" v="730" actId="20577"/>
          <ac:spMkLst>
            <pc:docMk/>
            <pc:sldMk cId="826756987" sldId="261"/>
            <ac:spMk id="3" creationId="{D350ACAE-9486-43B4-BC69-94B878EF3ABB}"/>
          </ac:spMkLst>
        </pc:spChg>
      </pc:sldChg>
      <pc:sldChg chg="modSp mod">
        <pc:chgData name="Zuzana Kříhová" userId="7d41808c-390e-40c2-bd93-53b0af250f83" providerId="ADAL" clId="{85BE5EE4-7163-48C3-96E4-D63AF7156456}" dt="2021-11-16T05:38:32.580" v="816" actId="20577"/>
        <pc:sldMkLst>
          <pc:docMk/>
          <pc:sldMk cId="3428062707" sldId="262"/>
        </pc:sldMkLst>
        <pc:spChg chg="mod">
          <ac:chgData name="Zuzana Kříhová" userId="7d41808c-390e-40c2-bd93-53b0af250f83" providerId="ADAL" clId="{85BE5EE4-7163-48C3-96E4-D63AF7156456}" dt="2021-11-16T05:38:32.580" v="816" actId="20577"/>
          <ac:spMkLst>
            <pc:docMk/>
            <pc:sldMk cId="3428062707" sldId="262"/>
            <ac:spMk id="3" creationId="{A5ED03F0-1DFF-452B-AA62-B2D8B88B7C28}"/>
          </ac:spMkLst>
        </pc:spChg>
      </pc:sldChg>
      <pc:sldChg chg="addSp delSp modSp mod setBg">
        <pc:chgData name="Zuzana Kříhová" userId="7d41808c-390e-40c2-bd93-53b0af250f83" providerId="ADAL" clId="{85BE5EE4-7163-48C3-96E4-D63AF7156456}" dt="2021-11-15T20:45:31.510" v="479" actId="20577"/>
        <pc:sldMkLst>
          <pc:docMk/>
          <pc:sldMk cId="2539778665" sldId="263"/>
        </pc:sldMkLst>
        <pc:spChg chg="mod">
          <ac:chgData name="Zuzana Kříhová" userId="7d41808c-390e-40c2-bd93-53b0af250f83" providerId="ADAL" clId="{85BE5EE4-7163-48C3-96E4-D63AF7156456}" dt="2021-11-15T20:45:31.510" v="479" actId="20577"/>
          <ac:spMkLst>
            <pc:docMk/>
            <pc:sldMk cId="2539778665" sldId="263"/>
            <ac:spMk id="2" creationId="{4E7671EB-6A0D-431F-BB5C-835FB81B2AFD}"/>
          </ac:spMkLst>
        </pc:spChg>
        <pc:spChg chg="add del">
          <ac:chgData name="Zuzana Kříhová" userId="7d41808c-390e-40c2-bd93-53b0af250f83" providerId="ADAL" clId="{85BE5EE4-7163-48C3-96E4-D63AF7156456}" dt="2021-11-14T17:12:28.559" v="88" actId="26606"/>
          <ac:spMkLst>
            <pc:docMk/>
            <pc:sldMk cId="2539778665" sldId="263"/>
            <ac:spMk id="3" creationId="{6E6E548B-EB1C-40B8-A305-170ED05C93B5}"/>
          </ac:spMkLst>
        </pc:spChg>
        <pc:spChg chg="add mod">
          <ac:chgData name="Zuzana Kříhová" userId="7d41808c-390e-40c2-bd93-53b0af250f83" providerId="ADAL" clId="{85BE5EE4-7163-48C3-96E4-D63AF7156456}" dt="2021-11-15T18:42:55.074" v="471" actId="20577"/>
          <ac:spMkLst>
            <pc:docMk/>
            <pc:sldMk cId="2539778665" sldId="263"/>
            <ac:spMk id="7" creationId="{6E6E548B-EB1C-40B8-A305-170ED05C93B5}"/>
          </ac:spMkLst>
        </pc:spChg>
        <pc:spChg chg="add">
          <ac:chgData name="Zuzana Kříhová" userId="7d41808c-390e-40c2-bd93-53b0af250f83" providerId="ADAL" clId="{85BE5EE4-7163-48C3-96E4-D63AF7156456}" dt="2021-11-14T17:12:28.559" v="88" actId="26606"/>
          <ac:spMkLst>
            <pc:docMk/>
            <pc:sldMk cId="2539778665" sldId="263"/>
            <ac:spMk id="8" creationId="{06F0F283-C8B6-4598-89C9-C404C98A5715}"/>
          </ac:spMkLst>
        </pc:spChg>
        <pc:spChg chg="add">
          <ac:chgData name="Zuzana Kříhová" userId="7d41808c-390e-40c2-bd93-53b0af250f83" providerId="ADAL" clId="{85BE5EE4-7163-48C3-96E4-D63AF7156456}" dt="2021-11-14T17:12:28.559" v="88" actId="26606"/>
          <ac:spMkLst>
            <pc:docMk/>
            <pc:sldMk cId="2539778665" sldId="263"/>
            <ac:spMk id="10" creationId="{E473B0C0-761B-443F-97A0-9D6E01FBB751}"/>
          </ac:spMkLst>
        </pc:spChg>
        <pc:spChg chg="add">
          <ac:chgData name="Zuzana Kříhová" userId="7d41808c-390e-40c2-bd93-53b0af250f83" providerId="ADAL" clId="{85BE5EE4-7163-48C3-96E4-D63AF7156456}" dt="2021-11-14T17:12:28.559" v="88" actId="26606"/>
          <ac:spMkLst>
            <pc:docMk/>
            <pc:sldMk cId="2539778665" sldId="263"/>
            <ac:spMk id="12" creationId="{E3B475C6-1445-41C7-9360-49FD7C1C1E7A}"/>
          </ac:spMkLst>
        </pc:spChg>
        <pc:graphicFrameChg chg="add del">
          <ac:chgData name="Zuzana Kříhová" userId="7d41808c-390e-40c2-bd93-53b0af250f83" providerId="ADAL" clId="{85BE5EE4-7163-48C3-96E4-D63AF7156456}" dt="2021-11-14T17:12:28.550" v="87" actId="26606"/>
          <ac:graphicFrameMkLst>
            <pc:docMk/>
            <pc:sldMk cId="2539778665" sldId="263"/>
            <ac:graphicFrameMk id="5" creationId="{448CBC81-2463-4F9F-9FEC-EAB4496FD4BC}"/>
          </ac:graphicFrameMkLst>
        </pc:graphicFrameChg>
      </pc:sldChg>
      <pc:sldChg chg="addSp delSp modSp mod ord setBg setClrOvrMap">
        <pc:chgData name="Zuzana Kříhová" userId="7d41808c-390e-40c2-bd93-53b0af250f83" providerId="ADAL" clId="{85BE5EE4-7163-48C3-96E4-D63AF7156456}" dt="2021-11-15T18:28:19.775" v="374" actId="20577"/>
        <pc:sldMkLst>
          <pc:docMk/>
          <pc:sldMk cId="1795819271" sldId="264"/>
        </pc:sldMkLst>
        <pc:spChg chg="mod">
          <ac:chgData name="Zuzana Kříhová" userId="7d41808c-390e-40c2-bd93-53b0af250f83" providerId="ADAL" clId="{85BE5EE4-7163-48C3-96E4-D63AF7156456}" dt="2021-11-15T18:28:19.775" v="374" actId="20577"/>
          <ac:spMkLst>
            <pc:docMk/>
            <pc:sldMk cId="1795819271" sldId="264"/>
            <ac:spMk id="2" creationId="{621B1339-F36D-4ECF-80EA-FDE20B2B7E52}"/>
          </ac:spMkLst>
        </pc:spChg>
        <pc:spChg chg="add del mod">
          <ac:chgData name="Zuzana Kříhová" userId="7d41808c-390e-40c2-bd93-53b0af250f83" providerId="ADAL" clId="{85BE5EE4-7163-48C3-96E4-D63AF7156456}" dt="2021-11-14T17:00:38.109" v="41" actId="26606"/>
          <ac:spMkLst>
            <pc:docMk/>
            <pc:sldMk cId="1795819271" sldId="264"/>
            <ac:spMk id="3" creationId="{705F3E05-5FE3-4008-9F80-63A36F08BD4C}"/>
          </ac:spMkLst>
        </pc:spChg>
        <pc:spChg chg="add del">
          <ac:chgData name="Zuzana Kříhová" userId="7d41808c-390e-40c2-bd93-53b0af250f83" providerId="ADAL" clId="{85BE5EE4-7163-48C3-96E4-D63AF7156456}" dt="2021-11-14T17:00:30.709" v="38" actId="26606"/>
          <ac:spMkLst>
            <pc:docMk/>
            <pc:sldMk cId="1795819271" sldId="264"/>
            <ac:spMk id="8" creationId="{06F0F283-C8B6-4598-89C9-C404C98A5715}"/>
          </ac:spMkLst>
        </pc:spChg>
        <pc:spChg chg="add del">
          <ac:chgData name="Zuzana Kříhová" userId="7d41808c-390e-40c2-bd93-53b0af250f83" providerId="ADAL" clId="{85BE5EE4-7163-48C3-96E4-D63AF7156456}" dt="2021-11-14T17:11:05.953" v="79" actId="26606"/>
          <ac:spMkLst>
            <pc:docMk/>
            <pc:sldMk cId="1795819271" sldId="264"/>
            <ac:spMk id="9" creationId="{0151AADE-3190-40C1-806A-ED3744263059}"/>
          </ac:spMkLst>
        </pc:spChg>
        <pc:spChg chg="add del">
          <ac:chgData name="Zuzana Kříhová" userId="7d41808c-390e-40c2-bd93-53b0af250f83" providerId="ADAL" clId="{85BE5EE4-7163-48C3-96E4-D63AF7156456}" dt="2021-11-14T17:00:30.709" v="38" actId="26606"/>
          <ac:spMkLst>
            <pc:docMk/>
            <pc:sldMk cId="1795819271" sldId="264"/>
            <ac:spMk id="10" creationId="{E473B0C0-761B-443F-97A0-9D6E01FBB751}"/>
          </ac:spMkLst>
        </pc:spChg>
        <pc:spChg chg="add del">
          <ac:chgData name="Zuzana Kříhová" userId="7d41808c-390e-40c2-bd93-53b0af250f83" providerId="ADAL" clId="{85BE5EE4-7163-48C3-96E4-D63AF7156456}" dt="2021-11-14T17:11:17.238" v="81" actId="26606"/>
          <ac:spMkLst>
            <pc:docMk/>
            <pc:sldMk cId="1795819271" sldId="264"/>
            <ac:spMk id="11" creationId="{42753708-3791-427F-9863-E2E9E9117B7E}"/>
          </ac:spMkLst>
        </pc:spChg>
        <pc:spChg chg="add del">
          <ac:chgData name="Zuzana Kříhová" userId="7d41808c-390e-40c2-bd93-53b0af250f83" providerId="ADAL" clId="{85BE5EE4-7163-48C3-96E4-D63AF7156456}" dt="2021-11-14T17:00:30.709" v="38" actId="26606"/>
          <ac:spMkLst>
            <pc:docMk/>
            <pc:sldMk cId="1795819271" sldId="264"/>
            <ac:spMk id="12" creationId="{E3B475C6-1445-41C7-9360-49FD7C1C1E7A}"/>
          </ac:spMkLst>
        </pc:spChg>
        <pc:spChg chg="add del">
          <ac:chgData name="Zuzana Kříhová" userId="7d41808c-390e-40c2-bd93-53b0af250f83" providerId="ADAL" clId="{85BE5EE4-7163-48C3-96E4-D63AF7156456}" dt="2021-11-14T17:11:17.238" v="81" actId="26606"/>
          <ac:spMkLst>
            <pc:docMk/>
            <pc:sldMk cId="1795819271" sldId="264"/>
            <ac:spMk id="14" creationId="{24C1E362-0418-4456-8AED-F17CB39360C4}"/>
          </ac:spMkLst>
        </pc:spChg>
        <pc:spChg chg="add del">
          <ac:chgData name="Zuzana Kříhová" userId="7d41808c-390e-40c2-bd93-53b0af250f83" providerId="ADAL" clId="{85BE5EE4-7163-48C3-96E4-D63AF7156456}" dt="2021-11-14T17:11:17.238" v="81" actId="26606"/>
          <ac:spMkLst>
            <pc:docMk/>
            <pc:sldMk cId="1795819271" sldId="264"/>
            <ac:spMk id="16" creationId="{88946BC1-A6A4-4C8F-AE78-311E225B731B}"/>
          </ac:spMkLst>
        </pc:spChg>
        <pc:spChg chg="add del">
          <ac:chgData name="Zuzana Kříhová" userId="7d41808c-390e-40c2-bd93-53b0af250f83" providerId="ADAL" clId="{85BE5EE4-7163-48C3-96E4-D63AF7156456}" dt="2021-11-14T17:11:17.238" v="81" actId="26606"/>
          <ac:spMkLst>
            <pc:docMk/>
            <pc:sldMk cId="1795819271" sldId="264"/>
            <ac:spMk id="18" creationId="{E9427082-69D0-4F07-835C-0C46C2ED8A7A}"/>
          </ac:spMkLst>
        </pc:spChg>
        <pc:spChg chg="add del">
          <ac:chgData name="Zuzana Kříhová" userId="7d41808c-390e-40c2-bd93-53b0af250f83" providerId="ADAL" clId="{85BE5EE4-7163-48C3-96E4-D63AF7156456}" dt="2021-11-14T17:11:24.454" v="83" actId="26606"/>
          <ac:spMkLst>
            <pc:docMk/>
            <pc:sldMk cId="1795819271" sldId="264"/>
            <ac:spMk id="20" creationId="{DB741D2D-352D-4970-A2D5-0D6513B715B4}"/>
          </ac:spMkLst>
        </pc:spChg>
        <pc:spChg chg="add del">
          <ac:chgData name="Zuzana Kříhová" userId="7d41808c-390e-40c2-bd93-53b0af250f83" providerId="ADAL" clId="{85BE5EE4-7163-48C3-96E4-D63AF7156456}" dt="2021-11-14T17:11:24.454" v="83" actId="26606"/>
          <ac:spMkLst>
            <pc:docMk/>
            <pc:sldMk cId="1795819271" sldId="264"/>
            <ac:spMk id="21" creationId="{276D0C51-44CF-4421-B0B3-51FE0578ADB5}"/>
          </ac:spMkLst>
        </pc:spChg>
        <pc:spChg chg="add del">
          <ac:chgData name="Zuzana Kříhová" userId="7d41808c-390e-40c2-bd93-53b0af250f83" providerId="ADAL" clId="{85BE5EE4-7163-48C3-96E4-D63AF7156456}" dt="2021-11-14T17:11:24.454" v="83" actId="26606"/>
          <ac:spMkLst>
            <pc:docMk/>
            <pc:sldMk cId="1795819271" sldId="264"/>
            <ac:spMk id="22" creationId="{BDDA4C4A-65FB-4CF7-A893-978DD6FADFBF}"/>
          </ac:spMkLst>
        </pc:spChg>
        <pc:spChg chg="add del">
          <ac:chgData name="Zuzana Kříhová" userId="7d41808c-390e-40c2-bd93-53b0af250f83" providerId="ADAL" clId="{85BE5EE4-7163-48C3-96E4-D63AF7156456}" dt="2021-11-14T17:11:24.454" v="83" actId="26606"/>
          <ac:spMkLst>
            <pc:docMk/>
            <pc:sldMk cId="1795819271" sldId="264"/>
            <ac:spMk id="23" creationId="{EAE874D4-54B6-476F-9531-7B9C37AF43D0}"/>
          </ac:spMkLst>
        </pc:spChg>
        <pc:graphicFrameChg chg="add del">
          <ac:chgData name="Zuzana Kříhová" userId="7d41808c-390e-40c2-bd93-53b0af250f83" providerId="ADAL" clId="{85BE5EE4-7163-48C3-96E4-D63AF7156456}" dt="2021-11-14T17:00:38.097" v="40" actId="26606"/>
          <ac:graphicFrameMkLst>
            <pc:docMk/>
            <pc:sldMk cId="1795819271" sldId="264"/>
            <ac:graphicFrameMk id="5" creationId="{2B07198F-71CC-4A1B-8BC4-BE69778DF3EB}"/>
          </ac:graphicFrameMkLst>
        </pc:graphicFrameChg>
        <pc:graphicFrameChg chg="add mod modGraphic">
          <ac:chgData name="Zuzana Kříhová" userId="7d41808c-390e-40c2-bd93-53b0af250f83" providerId="ADAL" clId="{85BE5EE4-7163-48C3-96E4-D63AF7156456}" dt="2021-11-15T18:17:19.845" v="361" actId="20577"/>
          <ac:graphicFrameMkLst>
            <pc:docMk/>
            <pc:sldMk cId="1795819271" sldId="264"/>
            <ac:graphicFrameMk id="7" creationId="{B99D5670-AD1F-4FF4-ADA6-6FDB0E2B226E}"/>
          </ac:graphicFrameMkLst>
        </pc:graphicFrameChg>
      </pc:sldChg>
      <pc:sldChg chg="modSp del mod">
        <pc:chgData name="Zuzana Kříhová" userId="7d41808c-390e-40c2-bd93-53b0af250f83" providerId="ADAL" clId="{85BE5EE4-7163-48C3-96E4-D63AF7156456}" dt="2021-11-14T10:37:56.076" v="22" actId="47"/>
        <pc:sldMkLst>
          <pc:docMk/>
          <pc:sldMk cId="2110475543" sldId="265"/>
        </pc:sldMkLst>
        <pc:spChg chg="mod">
          <ac:chgData name="Zuzana Kříhová" userId="7d41808c-390e-40c2-bd93-53b0af250f83" providerId="ADAL" clId="{85BE5EE4-7163-48C3-96E4-D63AF7156456}" dt="2021-11-14T10:37:52.755" v="21" actId="6549"/>
          <ac:spMkLst>
            <pc:docMk/>
            <pc:sldMk cId="2110475543" sldId="265"/>
            <ac:spMk id="3" creationId="{844C5868-A640-45B1-B2ED-7FD3A13A3C8B}"/>
          </ac:spMkLst>
        </pc:spChg>
      </pc:sldChg>
      <pc:sldChg chg="addSp modSp mod ord setBg">
        <pc:chgData name="Zuzana Kříhová" userId="7d41808c-390e-40c2-bd93-53b0af250f83" providerId="ADAL" clId="{85BE5EE4-7163-48C3-96E4-D63AF7156456}" dt="2021-11-16T06:56:21.037" v="1073" actId="27636"/>
        <pc:sldMkLst>
          <pc:docMk/>
          <pc:sldMk cId="2776857634" sldId="266"/>
        </pc:sldMkLst>
        <pc:spChg chg="mod">
          <ac:chgData name="Zuzana Kříhová" userId="7d41808c-390e-40c2-bd93-53b0af250f83" providerId="ADAL" clId="{85BE5EE4-7163-48C3-96E4-D63AF7156456}" dt="2021-11-16T06:56:04.849" v="1070" actId="26606"/>
          <ac:spMkLst>
            <pc:docMk/>
            <pc:sldMk cId="2776857634" sldId="266"/>
            <ac:spMk id="2" creationId="{A14FFA80-5C47-4290-90C2-BD95CB6C4B9A}"/>
          </ac:spMkLst>
        </pc:spChg>
        <pc:spChg chg="mod">
          <ac:chgData name="Zuzana Kříhová" userId="7d41808c-390e-40c2-bd93-53b0af250f83" providerId="ADAL" clId="{85BE5EE4-7163-48C3-96E4-D63AF7156456}" dt="2021-11-16T06:56:21.037" v="1073" actId="27636"/>
          <ac:spMkLst>
            <pc:docMk/>
            <pc:sldMk cId="2776857634" sldId="266"/>
            <ac:spMk id="3" creationId="{6594B164-EC91-4E4F-9DA2-4EA65D3881DC}"/>
          </ac:spMkLst>
        </pc:spChg>
        <pc:picChg chg="add">
          <ac:chgData name="Zuzana Kříhová" userId="7d41808c-390e-40c2-bd93-53b0af250f83" providerId="ADAL" clId="{85BE5EE4-7163-48C3-96E4-D63AF7156456}" dt="2021-11-16T06:56:04.849" v="1070" actId="26606"/>
          <ac:picMkLst>
            <pc:docMk/>
            <pc:sldMk cId="2776857634" sldId="266"/>
            <ac:picMk id="7" creationId="{66787869-0DC8-4269-8074-036DE74A182F}"/>
          </ac:picMkLst>
        </pc:picChg>
      </pc:sldChg>
      <pc:sldChg chg="addSp modSp mod ord setBg">
        <pc:chgData name="Zuzana Kříhová" userId="7d41808c-390e-40c2-bd93-53b0af250f83" providerId="ADAL" clId="{85BE5EE4-7163-48C3-96E4-D63AF7156456}" dt="2021-11-16T07:06:47.029" v="1079" actId="27636"/>
        <pc:sldMkLst>
          <pc:docMk/>
          <pc:sldMk cId="1209575126" sldId="267"/>
        </pc:sldMkLst>
        <pc:spChg chg="mod">
          <ac:chgData name="Zuzana Kříhová" userId="7d41808c-390e-40c2-bd93-53b0af250f83" providerId="ADAL" clId="{85BE5EE4-7163-48C3-96E4-D63AF7156456}" dt="2021-11-16T07:06:15.583" v="1075" actId="26606"/>
          <ac:spMkLst>
            <pc:docMk/>
            <pc:sldMk cId="1209575126" sldId="267"/>
            <ac:spMk id="2" creationId="{6C0B8FF1-02E5-400F-A558-FB30C6BCB294}"/>
          </ac:spMkLst>
        </pc:spChg>
        <pc:spChg chg="mod">
          <ac:chgData name="Zuzana Kříhová" userId="7d41808c-390e-40c2-bd93-53b0af250f83" providerId="ADAL" clId="{85BE5EE4-7163-48C3-96E4-D63AF7156456}" dt="2021-11-16T07:06:47.029" v="1079" actId="27636"/>
          <ac:spMkLst>
            <pc:docMk/>
            <pc:sldMk cId="1209575126" sldId="267"/>
            <ac:spMk id="3" creationId="{E25EC349-146E-43A6-89A3-78BC682FC2EE}"/>
          </ac:spMkLst>
        </pc:spChg>
        <pc:spChg chg="add">
          <ac:chgData name="Zuzana Kříhová" userId="7d41808c-390e-40c2-bd93-53b0af250f83" providerId="ADAL" clId="{85BE5EE4-7163-48C3-96E4-D63AF7156456}" dt="2021-11-16T07:06:15.583" v="1075" actId="26606"/>
          <ac:spMkLst>
            <pc:docMk/>
            <pc:sldMk cId="1209575126" sldId="267"/>
            <ac:spMk id="10" creationId="{7F31C52B-DEF9-4845-9A79-72C9330F49C3}"/>
          </ac:spMkLst>
        </pc:spChg>
        <pc:spChg chg="add">
          <ac:chgData name="Zuzana Kříhová" userId="7d41808c-390e-40c2-bd93-53b0af250f83" providerId="ADAL" clId="{85BE5EE4-7163-48C3-96E4-D63AF7156456}" dt="2021-11-16T07:06:15.583" v="1075" actId="26606"/>
          <ac:spMkLst>
            <pc:docMk/>
            <pc:sldMk cId="1209575126" sldId="267"/>
            <ac:spMk id="12" creationId="{63DACD0E-B2B1-49C4-B085-D93AC5F6E134}"/>
          </ac:spMkLst>
        </pc:spChg>
        <pc:spChg chg="add">
          <ac:chgData name="Zuzana Kříhová" userId="7d41808c-390e-40c2-bd93-53b0af250f83" providerId="ADAL" clId="{85BE5EE4-7163-48C3-96E4-D63AF7156456}" dt="2021-11-16T07:06:15.583" v="1075" actId="26606"/>
          <ac:spMkLst>
            <pc:docMk/>
            <pc:sldMk cId="1209575126" sldId="267"/>
            <ac:spMk id="14" creationId="{F2F5074D-2B0A-40BB-B69E-C08F65EC3C10}"/>
          </ac:spMkLst>
        </pc:spChg>
        <pc:picChg chg="add mod">
          <ac:chgData name="Zuzana Kříhová" userId="7d41808c-390e-40c2-bd93-53b0af250f83" providerId="ADAL" clId="{85BE5EE4-7163-48C3-96E4-D63AF7156456}" dt="2021-11-16T07:06:15.583" v="1075" actId="26606"/>
          <ac:picMkLst>
            <pc:docMk/>
            <pc:sldMk cId="1209575126" sldId="267"/>
            <ac:picMk id="5" creationId="{B54AAA16-F0F1-49A6-A9F0-E71B39797AA6}"/>
          </ac:picMkLst>
        </pc:picChg>
      </pc:sldChg>
      <pc:sldChg chg="addSp delSp modSp mod ord setBg setClrOvrMap">
        <pc:chgData name="Zuzana Kříhová" userId="7d41808c-390e-40c2-bd93-53b0af250f83" providerId="ADAL" clId="{85BE5EE4-7163-48C3-96E4-D63AF7156456}" dt="2021-11-16T07:18:57.764" v="1463" actId="1036"/>
        <pc:sldMkLst>
          <pc:docMk/>
          <pc:sldMk cId="927275192" sldId="268"/>
        </pc:sldMkLst>
        <pc:spChg chg="mod ord">
          <ac:chgData name="Zuzana Kříhová" userId="7d41808c-390e-40c2-bd93-53b0af250f83" providerId="ADAL" clId="{85BE5EE4-7163-48C3-96E4-D63AF7156456}" dt="2021-11-16T07:15:14.051" v="1274" actId="26606"/>
          <ac:spMkLst>
            <pc:docMk/>
            <pc:sldMk cId="927275192" sldId="268"/>
            <ac:spMk id="2" creationId="{F70C26CD-F09B-432C-96F9-2EA5F97C7588}"/>
          </ac:spMkLst>
        </pc:spChg>
        <pc:spChg chg="mod ord">
          <ac:chgData name="Zuzana Kříhová" userId="7d41808c-390e-40c2-bd93-53b0af250f83" providerId="ADAL" clId="{85BE5EE4-7163-48C3-96E4-D63AF7156456}" dt="2021-11-16T07:18:57.764" v="1463" actId="1036"/>
          <ac:spMkLst>
            <pc:docMk/>
            <pc:sldMk cId="927275192" sldId="268"/>
            <ac:spMk id="3" creationId="{3F72ECFC-59A1-463A-BEFB-055750316309}"/>
          </ac:spMkLst>
        </pc:spChg>
        <pc:spChg chg="add del">
          <ac:chgData name="Zuzana Kříhová" userId="7d41808c-390e-40c2-bd93-53b0af250f83" providerId="ADAL" clId="{85BE5EE4-7163-48C3-96E4-D63AF7156456}" dt="2021-11-16T07:15:14.042" v="1273" actId="26606"/>
          <ac:spMkLst>
            <pc:docMk/>
            <pc:sldMk cId="927275192" sldId="268"/>
            <ac:spMk id="10" creationId="{5356B7AC-8991-4B6B-92E2-9EBB80DBBCFD}"/>
          </ac:spMkLst>
        </pc:spChg>
        <pc:spChg chg="add del">
          <ac:chgData name="Zuzana Kříhová" userId="7d41808c-390e-40c2-bd93-53b0af250f83" providerId="ADAL" clId="{85BE5EE4-7163-48C3-96E4-D63AF7156456}" dt="2021-11-16T07:15:14.042" v="1273" actId="26606"/>
          <ac:spMkLst>
            <pc:docMk/>
            <pc:sldMk cId="927275192" sldId="268"/>
            <ac:spMk id="12" creationId="{F7CC7D8E-EFA5-4077-A4F3-6CA7CE124557}"/>
          </ac:spMkLst>
        </pc:spChg>
        <pc:spChg chg="add">
          <ac:chgData name="Zuzana Kříhová" userId="7d41808c-390e-40c2-bd93-53b0af250f83" providerId="ADAL" clId="{85BE5EE4-7163-48C3-96E4-D63AF7156456}" dt="2021-11-16T07:15:14.051" v="1274" actId="26606"/>
          <ac:spMkLst>
            <pc:docMk/>
            <pc:sldMk cId="927275192" sldId="268"/>
            <ac:spMk id="14" creationId="{2E45AF6B-4F42-45F1-A22C-AF0FCA898FC9}"/>
          </ac:spMkLst>
        </pc:spChg>
        <pc:spChg chg="add">
          <ac:chgData name="Zuzana Kříhová" userId="7d41808c-390e-40c2-bd93-53b0af250f83" providerId="ADAL" clId="{85BE5EE4-7163-48C3-96E4-D63AF7156456}" dt="2021-11-16T07:15:14.051" v="1274" actId="26606"/>
          <ac:spMkLst>
            <pc:docMk/>
            <pc:sldMk cId="927275192" sldId="268"/>
            <ac:spMk id="15" creationId="{287D9197-4A85-4276-8FC4-67873E207509}"/>
          </ac:spMkLst>
        </pc:spChg>
        <pc:spChg chg="add">
          <ac:chgData name="Zuzana Kříhová" userId="7d41808c-390e-40c2-bd93-53b0af250f83" providerId="ADAL" clId="{85BE5EE4-7163-48C3-96E4-D63AF7156456}" dt="2021-11-16T07:15:14.051" v="1274" actId="26606"/>
          <ac:spMkLst>
            <pc:docMk/>
            <pc:sldMk cId="927275192" sldId="268"/>
            <ac:spMk id="16" creationId="{01B5B487-A1DE-47E1-B06D-F13BBCCA7807}"/>
          </ac:spMkLst>
        </pc:spChg>
        <pc:picChg chg="add mod ord">
          <ac:chgData name="Zuzana Kříhová" userId="7d41808c-390e-40c2-bd93-53b0af250f83" providerId="ADAL" clId="{85BE5EE4-7163-48C3-96E4-D63AF7156456}" dt="2021-11-16T07:15:14.051" v="1274" actId="26606"/>
          <ac:picMkLst>
            <pc:docMk/>
            <pc:sldMk cId="927275192" sldId="268"/>
            <ac:picMk id="4" creationId="{7C299513-C033-457F-BA90-4D59DE5DFCC2}"/>
          </ac:picMkLst>
        </pc:picChg>
        <pc:picChg chg="add mod">
          <ac:chgData name="Zuzana Kříhová" userId="7d41808c-390e-40c2-bd93-53b0af250f83" providerId="ADAL" clId="{85BE5EE4-7163-48C3-96E4-D63AF7156456}" dt="2021-11-16T07:15:14.051" v="1274" actId="26606"/>
          <ac:picMkLst>
            <pc:docMk/>
            <pc:sldMk cId="927275192" sldId="268"/>
            <ac:picMk id="5" creationId="{6762B374-E634-4501-97E5-534817C05318}"/>
          </ac:picMkLst>
        </pc:picChg>
      </pc:sldChg>
      <pc:sldChg chg="addSp delSp modSp mod ord setBg">
        <pc:chgData name="Zuzana Kříhová" userId="7d41808c-390e-40c2-bd93-53b0af250f83" providerId="ADAL" clId="{85BE5EE4-7163-48C3-96E4-D63AF7156456}" dt="2021-11-16T06:31:01.412" v="1003" actId="20577"/>
        <pc:sldMkLst>
          <pc:docMk/>
          <pc:sldMk cId="2723160948" sldId="269"/>
        </pc:sldMkLst>
        <pc:spChg chg="mod">
          <ac:chgData name="Zuzana Kříhová" userId="7d41808c-390e-40c2-bd93-53b0af250f83" providerId="ADAL" clId="{85BE5EE4-7163-48C3-96E4-D63AF7156456}" dt="2021-11-16T06:08:49.494" v="996" actId="27636"/>
          <ac:spMkLst>
            <pc:docMk/>
            <pc:sldMk cId="2723160948" sldId="269"/>
            <ac:spMk id="2" creationId="{DF537D11-9EB8-46F7-901D-2853909E8CB3}"/>
          </ac:spMkLst>
        </pc:spChg>
        <pc:spChg chg="mod ord">
          <ac:chgData name="Zuzana Kříhová" userId="7d41808c-390e-40c2-bd93-53b0af250f83" providerId="ADAL" clId="{85BE5EE4-7163-48C3-96E4-D63AF7156456}" dt="2021-11-16T06:31:01.412" v="1003" actId="20577"/>
          <ac:spMkLst>
            <pc:docMk/>
            <pc:sldMk cId="2723160948" sldId="269"/>
            <ac:spMk id="3" creationId="{6C903E1B-BACD-4A18-B54A-B74907ADFEFC}"/>
          </ac:spMkLst>
        </pc:spChg>
        <pc:spChg chg="add del">
          <ac:chgData name="Zuzana Kříhová" userId="7d41808c-390e-40c2-bd93-53b0af250f83" providerId="ADAL" clId="{85BE5EE4-7163-48C3-96E4-D63AF7156456}" dt="2021-11-16T05:46:25.937" v="870" actId="26606"/>
          <ac:spMkLst>
            <pc:docMk/>
            <pc:sldMk cId="2723160948" sldId="269"/>
            <ac:spMk id="7" creationId="{DC032F75-F5AC-4D84-98D0-DD0FB8A25A27}"/>
          </ac:spMkLst>
        </pc:spChg>
        <pc:spChg chg="add del">
          <ac:chgData name="Zuzana Kříhová" userId="7d41808c-390e-40c2-bd93-53b0af250f83" providerId="ADAL" clId="{85BE5EE4-7163-48C3-96E4-D63AF7156456}" dt="2021-11-16T05:46:25.937" v="870" actId="26606"/>
          <ac:spMkLst>
            <pc:docMk/>
            <pc:sldMk cId="2723160948" sldId="269"/>
            <ac:spMk id="8" creationId="{EA21D3B4-EB95-40D8-ADD4-C28637F87A7C}"/>
          </ac:spMkLst>
        </pc:spChg>
        <pc:spChg chg="add del">
          <ac:chgData name="Zuzana Kříhová" userId="7d41808c-390e-40c2-bd93-53b0af250f83" providerId="ADAL" clId="{85BE5EE4-7163-48C3-96E4-D63AF7156456}" dt="2021-11-16T05:46:25.937" v="870" actId="26606"/>
          <ac:spMkLst>
            <pc:docMk/>
            <pc:sldMk cId="2723160948" sldId="269"/>
            <ac:spMk id="9" creationId="{EC402CCD-3D73-4427-910D-80A619EAD544}"/>
          </ac:spMkLst>
        </pc:spChg>
        <pc:spChg chg="add del">
          <ac:chgData name="Zuzana Kříhová" userId="7d41808c-390e-40c2-bd93-53b0af250f83" providerId="ADAL" clId="{85BE5EE4-7163-48C3-96E4-D63AF7156456}" dt="2021-11-16T05:45:52.498" v="866" actId="26606"/>
          <ac:spMkLst>
            <pc:docMk/>
            <pc:sldMk cId="2723160948" sldId="269"/>
            <ac:spMk id="10" creationId="{7F31C52B-DEF9-4845-9A79-72C9330F49C3}"/>
          </ac:spMkLst>
        </pc:spChg>
        <pc:spChg chg="add del">
          <ac:chgData name="Zuzana Kříhová" userId="7d41808c-390e-40c2-bd93-53b0af250f83" providerId="ADAL" clId="{85BE5EE4-7163-48C3-96E4-D63AF7156456}" dt="2021-11-16T06:08:33.557" v="993" actId="26606"/>
          <ac:spMkLst>
            <pc:docMk/>
            <pc:sldMk cId="2723160948" sldId="269"/>
            <ac:spMk id="11" creationId="{7F31C52B-DEF9-4845-9A79-72C9330F49C3}"/>
          </ac:spMkLst>
        </pc:spChg>
        <pc:spChg chg="add del">
          <ac:chgData name="Zuzana Kříhová" userId="7d41808c-390e-40c2-bd93-53b0af250f83" providerId="ADAL" clId="{85BE5EE4-7163-48C3-96E4-D63AF7156456}" dt="2021-11-16T05:45:52.498" v="866" actId="26606"/>
          <ac:spMkLst>
            <pc:docMk/>
            <pc:sldMk cId="2723160948" sldId="269"/>
            <ac:spMk id="12" creationId="{63DACD0E-B2B1-49C4-B085-D93AC5F6E134}"/>
          </ac:spMkLst>
        </pc:spChg>
        <pc:spChg chg="add del">
          <ac:chgData name="Zuzana Kříhová" userId="7d41808c-390e-40c2-bd93-53b0af250f83" providerId="ADAL" clId="{85BE5EE4-7163-48C3-96E4-D63AF7156456}" dt="2021-11-16T06:08:33.557" v="993" actId="26606"/>
          <ac:spMkLst>
            <pc:docMk/>
            <pc:sldMk cId="2723160948" sldId="269"/>
            <ac:spMk id="13" creationId="{63DACD0E-B2B1-49C4-B085-D93AC5F6E134}"/>
          </ac:spMkLst>
        </pc:spChg>
        <pc:spChg chg="add del">
          <ac:chgData name="Zuzana Kříhová" userId="7d41808c-390e-40c2-bd93-53b0af250f83" providerId="ADAL" clId="{85BE5EE4-7163-48C3-96E4-D63AF7156456}" dt="2021-11-16T05:45:52.498" v="866" actId="26606"/>
          <ac:spMkLst>
            <pc:docMk/>
            <pc:sldMk cId="2723160948" sldId="269"/>
            <ac:spMk id="14" creationId="{F2F5074D-2B0A-40BB-B69E-C08F65EC3C10}"/>
          </ac:spMkLst>
        </pc:spChg>
        <pc:spChg chg="add del">
          <ac:chgData name="Zuzana Kříhová" userId="7d41808c-390e-40c2-bd93-53b0af250f83" providerId="ADAL" clId="{85BE5EE4-7163-48C3-96E4-D63AF7156456}" dt="2021-11-16T06:08:33.557" v="993" actId="26606"/>
          <ac:spMkLst>
            <pc:docMk/>
            <pc:sldMk cId="2723160948" sldId="269"/>
            <ac:spMk id="15" creationId="{F2F5074D-2B0A-40BB-B69E-C08F65EC3C10}"/>
          </ac:spMkLst>
        </pc:spChg>
        <pc:spChg chg="add del">
          <ac:chgData name="Zuzana Kříhová" userId="7d41808c-390e-40c2-bd93-53b0af250f83" providerId="ADAL" clId="{85BE5EE4-7163-48C3-96E4-D63AF7156456}" dt="2021-11-16T06:08:33.557" v="993" actId="26606"/>
          <ac:spMkLst>
            <pc:docMk/>
            <pc:sldMk cId="2723160948" sldId="269"/>
            <ac:spMk id="20" creationId="{7F31C52B-DEF9-4845-9A79-72C9330F49C3}"/>
          </ac:spMkLst>
        </pc:spChg>
        <pc:spChg chg="add del">
          <ac:chgData name="Zuzana Kříhová" userId="7d41808c-390e-40c2-bd93-53b0af250f83" providerId="ADAL" clId="{85BE5EE4-7163-48C3-96E4-D63AF7156456}" dt="2021-11-16T06:08:33.557" v="993" actId="26606"/>
          <ac:spMkLst>
            <pc:docMk/>
            <pc:sldMk cId="2723160948" sldId="269"/>
            <ac:spMk id="22" creationId="{63DACD0E-B2B1-49C4-B085-D93AC5F6E134}"/>
          </ac:spMkLst>
        </pc:spChg>
        <pc:spChg chg="add del">
          <ac:chgData name="Zuzana Kříhová" userId="7d41808c-390e-40c2-bd93-53b0af250f83" providerId="ADAL" clId="{85BE5EE4-7163-48C3-96E4-D63AF7156456}" dt="2021-11-16T06:08:33.557" v="993" actId="26606"/>
          <ac:spMkLst>
            <pc:docMk/>
            <pc:sldMk cId="2723160948" sldId="269"/>
            <ac:spMk id="24" creationId="{F2F5074D-2B0A-40BB-B69E-C08F65EC3C10}"/>
          </ac:spMkLst>
        </pc:spChg>
        <pc:picChg chg="add mod">
          <ac:chgData name="Zuzana Kříhová" userId="7d41808c-390e-40c2-bd93-53b0af250f83" providerId="ADAL" clId="{85BE5EE4-7163-48C3-96E4-D63AF7156456}" dt="2021-11-16T05:46:38.777" v="877" actId="26606"/>
          <ac:picMkLst>
            <pc:docMk/>
            <pc:sldMk cId="2723160948" sldId="269"/>
            <ac:picMk id="5" creationId="{601A6EC8-F388-4B03-ABE9-0E717EC6E397}"/>
          </ac:picMkLst>
        </pc:picChg>
      </pc:sldChg>
      <pc:sldChg chg="addSp delSp modSp mod ord setBg">
        <pc:chgData name="Zuzana Kříhová" userId="7d41808c-390e-40c2-bd93-53b0af250f83" providerId="ADAL" clId="{85BE5EE4-7163-48C3-96E4-D63AF7156456}" dt="2021-11-16T06:31:32.295" v="1005"/>
        <pc:sldMkLst>
          <pc:docMk/>
          <pc:sldMk cId="4063533762" sldId="270"/>
        </pc:sldMkLst>
        <pc:spChg chg="mod">
          <ac:chgData name="Zuzana Kříhová" userId="7d41808c-390e-40c2-bd93-53b0af250f83" providerId="ADAL" clId="{85BE5EE4-7163-48C3-96E4-D63AF7156456}" dt="2021-11-15T13:58:16.041" v="197" actId="255"/>
          <ac:spMkLst>
            <pc:docMk/>
            <pc:sldMk cId="4063533762" sldId="270"/>
            <ac:spMk id="2" creationId="{398B8752-2739-4EFC-B4C0-259EBB492A46}"/>
          </ac:spMkLst>
        </pc:spChg>
        <pc:spChg chg="mod">
          <ac:chgData name="Zuzana Kříhová" userId="7d41808c-390e-40c2-bd93-53b0af250f83" providerId="ADAL" clId="{85BE5EE4-7163-48C3-96E4-D63AF7156456}" dt="2021-11-15T14:07:43.283" v="241" actId="20577"/>
          <ac:spMkLst>
            <pc:docMk/>
            <pc:sldMk cId="4063533762" sldId="270"/>
            <ac:spMk id="3" creationId="{3364E211-E61F-400F-BD72-FF7098A4C2BA}"/>
          </ac:spMkLst>
        </pc:spChg>
        <pc:spChg chg="add del">
          <ac:chgData name="Zuzana Kříhová" userId="7d41808c-390e-40c2-bd93-53b0af250f83" providerId="ADAL" clId="{85BE5EE4-7163-48C3-96E4-D63AF7156456}" dt="2021-11-15T13:53:36.633" v="123" actId="26606"/>
          <ac:spMkLst>
            <pc:docMk/>
            <pc:sldMk cId="4063533762" sldId="270"/>
            <ac:spMk id="10" creationId="{FF606621-EDD0-4CB0-B5A0-2BD458842F01}"/>
          </ac:spMkLst>
        </pc:spChg>
        <pc:spChg chg="add del">
          <ac:chgData name="Zuzana Kříhová" userId="7d41808c-390e-40c2-bd93-53b0af250f83" providerId="ADAL" clId="{85BE5EE4-7163-48C3-96E4-D63AF7156456}" dt="2021-11-15T13:53:36.633" v="123" actId="26606"/>
          <ac:spMkLst>
            <pc:docMk/>
            <pc:sldMk cId="4063533762" sldId="270"/>
            <ac:spMk id="12" creationId="{F7E0AF57-42C6-4312-BEDF-A384DC8E42D4}"/>
          </ac:spMkLst>
        </pc:spChg>
        <pc:spChg chg="add">
          <ac:chgData name="Zuzana Kříhová" userId="7d41808c-390e-40c2-bd93-53b0af250f83" providerId="ADAL" clId="{85BE5EE4-7163-48C3-96E4-D63AF7156456}" dt="2021-11-15T13:53:36.642" v="124" actId="26606"/>
          <ac:spMkLst>
            <pc:docMk/>
            <pc:sldMk cId="4063533762" sldId="270"/>
            <ac:spMk id="14" creationId="{F2F5074D-2B0A-40BB-B69E-C08F65EC3C10}"/>
          </ac:spMkLst>
        </pc:spChg>
        <pc:spChg chg="add">
          <ac:chgData name="Zuzana Kříhová" userId="7d41808c-390e-40c2-bd93-53b0af250f83" providerId="ADAL" clId="{85BE5EE4-7163-48C3-96E4-D63AF7156456}" dt="2021-11-15T13:53:36.642" v="124" actId="26606"/>
          <ac:spMkLst>
            <pc:docMk/>
            <pc:sldMk cId="4063533762" sldId="270"/>
            <ac:spMk id="15" creationId="{7F31C52B-DEF9-4845-9A79-72C9330F49C3}"/>
          </ac:spMkLst>
        </pc:spChg>
        <pc:spChg chg="add">
          <ac:chgData name="Zuzana Kříhová" userId="7d41808c-390e-40c2-bd93-53b0af250f83" providerId="ADAL" clId="{85BE5EE4-7163-48C3-96E4-D63AF7156456}" dt="2021-11-15T13:53:36.642" v="124" actId="26606"/>
          <ac:spMkLst>
            <pc:docMk/>
            <pc:sldMk cId="4063533762" sldId="270"/>
            <ac:spMk id="16" creationId="{63DACD0E-B2B1-49C4-B085-D93AC5F6E134}"/>
          </ac:spMkLst>
        </pc:spChg>
        <pc:picChg chg="add mod ord">
          <ac:chgData name="Zuzana Kříhová" userId="7d41808c-390e-40c2-bd93-53b0af250f83" providerId="ADAL" clId="{85BE5EE4-7163-48C3-96E4-D63AF7156456}" dt="2021-11-15T13:53:36.642" v="124" actId="26606"/>
          <ac:picMkLst>
            <pc:docMk/>
            <pc:sldMk cId="4063533762" sldId="270"/>
            <ac:picMk id="5" creationId="{515EB8C1-6123-4221-ABF9-6CE2EB01DDB7}"/>
          </ac:picMkLst>
        </pc:picChg>
      </pc:sldChg>
      <pc:sldChg chg="modSp mod ord">
        <pc:chgData name="Zuzana Kříhová" userId="7d41808c-390e-40c2-bd93-53b0af250f83" providerId="ADAL" clId="{85BE5EE4-7163-48C3-96E4-D63AF7156456}" dt="2021-11-16T07:48:49.432" v="1630" actId="20577"/>
        <pc:sldMkLst>
          <pc:docMk/>
          <pc:sldMk cId="573258635" sldId="271"/>
        </pc:sldMkLst>
        <pc:spChg chg="mod">
          <ac:chgData name="Zuzana Kříhová" userId="7d41808c-390e-40c2-bd93-53b0af250f83" providerId="ADAL" clId="{85BE5EE4-7163-48C3-96E4-D63AF7156456}" dt="2021-11-16T07:48:49.432" v="1630" actId="20577"/>
          <ac:spMkLst>
            <pc:docMk/>
            <pc:sldMk cId="573258635" sldId="271"/>
            <ac:spMk id="3" creationId="{1573F0EA-DE16-4299-A517-E4277826CAB3}"/>
          </ac:spMkLst>
        </pc:spChg>
      </pc:sldChg>
      <pc:sldChg chg="del">
        <pc:chgData name="Zuzana Kříhová" userId="7d41808c-390e-40c2-bd93-53b0af250f83" providerId="ADAL" clId="{85BE5EE4-7163-48C3-96E4-D63AF7156456}" dt="2021-11-16T08:04:53.702" v="1631" actId="47"/>
        <pc:sldMkLst>
          <pc:docMk/>
          <pc:sldMk cId="502233757" sldId="272"/>
        </pc:sldMkLst>
      </pc:sldChg>
      <pc:sldChg chg="addSp delSp modSp new mod">
        <pc:chgData name="Zuzana Kříhová" userId="7d41808c-390e-40c2-bd93-53b0af250f83" providerId="ADAL" clId="{85BE5EE4-7163-48C3-96E4-D63AF7156456}" dt="2021-11-14T15:13:05.888" v="33" actId="14100"/>
        <pc:sldMkLst>
          <pc:docMk/>
          <pc:sldMk cId="3169067331" sldId="273"/>
        </pc:sldMkLst>
        <pc:spChg chg="mod">
          <ac:chgData name="Zuzana Kříhová" userId="7d41808c-390e-40c2-bd93-53b0af250f83" providerId="ADAL" clId="{85BE5EE4-7163-48C3-96E4-D63AF7156456}" dt="2021-11-14T15:12:54.069" v="29" actId="255"/>
          <ac:spMkLst>
            <pc:docMk/>
            <pc:sldMk cId="3169067331" sldId="273"/>
            <ac:spMk id="2" creationId="{13A1515D-410E-41F0-BCA7-9F27FEE8CE49}"/>
          </ac:spMkLst>
        </pc:spChg>
        <pc:spChg chg="del">
          <ac:chgData name="Zuzana Kříhová" userId="7d41808c-390e-40c2-bd93-53b0af250f83" providerId="ADAL" clId="{85BE5EE4-7163-48C3-96E4-D63AF7156456}" dt="2021-11-14T15:12:43.506" v="26"/>
          <ac:spMkLst>
            <pc:docMk/>
            <pc:sldMk cId="3169067331" sldId="273"/>
            <ac:spMk id="3" creationId="{32812ECE-7F72-4CBD-AB7D-1E60D41FE944}"/>
          </ac:spMkLst>
        </pc:spChg>
        <pc:picChg chg="add mod">
          <ac:chgData name="Zuzana Kříhová" userId="7d41808c-390e-40c2-bd93-53b0af250f83" providerId="ADAL" clId="{85BE5EE4-7163-48C3-96E4-D63AF7156456}" dt="2021-11-14T15:13:05.888" v="33" actId="14100"/>
          <ac:picMkLst>
            <pc:docMk/>
            <pc:sldMk cId="3169067331" sldId="273"/>
            <ac:picMk id="5" creationId="{32BB0230-3BD9-4D39-BAE4-AEF0D883F31F}"/>
          </ac:picMkLst>
        </pc:picChg>
      </pc:sldChg>
      <pc:sldChg chg="addSp modSp new del mod setBg">
        <pc:chgData name="Zuzana Kříhová" userId="7d41808c-390e-40c2-bd93-53b0af250f83" providerId="ADAL" clId="{85BE5EE4-7163-48C3-96E4-D63AF7156456}" dt="2021-11-16T07:17:22.583" v="1460" actId="47"/>
        <pc:sldMkLst>
          <pc:docMk/>
          <pc:sldMk cId="1117542032" sldId="274"/>
        </pc:sldMkLst>
        <pc:spChg chg="mod">
          <ac:chgData name="Zuzana Kříhová" userId="7d41808c-390e-40c2-bd93-53b0af250f83" providerId="ADAL" clId="{85BE5EE4-7163-48C3-96E4-D63AF7156456}" dt="2021-11-15T13:10:41.509" v="118" actId="26606"/>
          <ac:spMkLst>
            <pc:docMk/>
            <pc:sldMk cId="1117542032" sldId="274"/>
            <ac:spMk id="2" creationId="{ACBBE44F-AA20-46F2-A383-D999CB3ABBD4}"/>
          </ac:spMkLst>
        </pc:spChg>
        <pc:spChg chg="mod ord">
          <ac:chgData name="Zuzana Kříhová" userId="7d41808c-390e-40c2-bd93-53b0af250f83" providerId="ADAL" clId="{85BE5EE4-7163-48C3-96E4-D63AF7156456}" dt="2021-11-15T13:10:41.509" v="118" actId="26606"/>
          <ac:spMkLst>
            <pc:docMk/>
            <pc:sldMk cId="1117542032" sldId="274"/>
            <ac:spMk id="3" creationId="{BF16520B-61CA-4BFD-BAEB-4D331E1B8BCF}"/>
          </ac:spMkLst>
        </pc:spChg>
        <pc:spChg chg="add">
          <ac:chgData name="Zuzana Kříhová" userId="7d41808c-390e-40c2-bd93-53b0af250f83" providerId="ADAL" clId="{85BE5EE4-7163-48C3-96E4-D63AF7156456}" dt="2021-11-15T13:10:41.509" v="118" actId="26606"/>
          <ac:spMkLst>
            <pc:docMk/>
            <pc:sldMk cId="1117542032" sldId="274"/>
            <ac:spMk id="12" creationId="{241355E4-BBC8-4D91-B98F-520161421DED}"/>
          </ac:spMkLst>
        </pc:spChg>
        <pc:spChg chg="add">
          <ac:chgData name="Zuzana Kříhová" userId="7d41808c-390e-40c2-bd93-53b0af250f83" providerId="ADAL" clId="{85BE5EE4-7163-48C3-96E4-D63AF7156456}" dt="2021-11-15T13:10:41.509" v="118" actId="26606"/>
          <ac:spMkLst>
            <pc:docMk/>
            <pc:sldMk cId="1117542032" sldId="274"/>
            <ac:spMk id="14" creationId="{8B5ACD8B-6472-4DA1-A73E-FDEE7479FB2E}"/>
          </ac:spMkLst>
        </pc:spChg>
        <pc:spChg chg="add">
          <ac:chgData name="Zuzana Kříhová" userId="7d41808c-390e-40c2-bd93-53b0af250f83" providerId="ADAL" clId="{85BE5EE4-7163-48C3-96E4-D63AF7156456}" dt="2021-11-15T13:10:41.509" v="118" actId="26606"/>
          <ac:spMkLst>
            <pc:docMk/>
            <pc:sldMk cId="1117542032" sldId="274"/>
            <ac:spMk id="16" creationId="{D5CD9A4E-BB63-4352-A792-45E1F1402A81}"/>
          </ac:spMkLst>
        </pc:spChg>
        <pc:picChg chg="add mod ord">
          <ac:chgData name="Zuzana Kříhová" userId="7d41808c-390e-40c2-bd93-53b0af250f83" providerId="ADAL" clId="{85BE5EE4-7163-48C3-96E4-D63AF7156456}" dt="2021-11-15T13:10:41.509" v="118" actId="26606"/>
          <ac:picMkLst>
            <pc:docMk/>
            <pc:sldMk cId="1117542032" sldId="274"/>
            <ac:picMk id="5" creationId="{4A2CD625-4972-43CE-9D87-82FAE913EDDB}"/>
          </ac:picMkLst>
        </pc:picChg>
        <pc:picChg chg="add mod">
          <ac:chgData name="Zuzana Kříhová" userId="7d41808c-390e-40c2-bd93-53b0af250f83" providerId="ADAL" clId="{85BE5EE4-7163-48C3-96E4-D63AF7156456}" dt="2021-11-15T13:10:41.509" v="118" actId="26606"/>
          <ac:picMkLst>
            <pc:docMk/>
            <pc:sldMk cId="1117542032" sldId="274"/>
            <ac:picMk id="7" creationId="{93EB65AC-0AA9-4614-B04C-FEB47721FAEA}"/>
          </ac:picMkLst>
        </pc:picChg>
      </pc:sldChg>
      <pc:sldChg chg="addSp modSp new mod setBg">
        <pc:chgData name="Zuzana Kříhová" userId="7d41808c-390e-40c2-bd93-53b0af250f83" providerId="ADAL" clId="{85BE5EE4-7163-48C3-96E4-D63AF7156456}" dt="2021-11-16T08:09:20.398" v="1655" actId="26606"/>
        <pc:sldMkLst>
          <pc:docMk/>
          <pc:sldMk cId="2025307242" sldId="274"/>
        </pc:sldMkLst>
        <pc:spChg chg="mod">
          <ac:chgData name="Zuzana Kříhová" userId="7d41808c-390e-40c2-bd93-53b0af250f83" providerId="ADAL" clId="{85BE5EE4-7163-48C3-96E4-D63AF7156456}" dt="2021-11-16T08:09:20.398" v="1655" actId="26606"/>
          <ac:spMkLst>
            <pc:docMk/>
            <pc:sldMk cId="2025307242" sldId="274"/>
            <ac:spMk id="2" creationId="{DC5FFC48-4DFE-4B11-9EF1-AE3239B78B97}"/>
          </ac:spMkLst>
        </pc:spChg>
        <pc:spChg chg="mod">
          <ac:chgData name="Zuzana Kříhová" userId="7d41808c-390e-40c2-bd93-53b0af250f83" providerId="ADAL" clId="{85BE5EE4-7163-48C3-96E4-D63AF7156456}" dt="2021-11-16T08:09:20.398" v="1655" actId="26606"/>
          <ac:spMkLst>
            <pc:docMk/>
            <pc:sldMk cId="2025307242" sldId="274"/>
            <ac:spMk id="3" creationId="{77EB5D49-9A14-46A2-A23B-5EC3DCEC506E}"/>
          </ac:spMkLst>
        </pc:spChg>
        <pc:spChg chg="add">
          <ac:chgData name="Zuzana Kříhová" userId="7d41808c-390e-40c2-bd93-53b0af250f83" providerId="ADAL" clId="{85BE5EE4-7163-48C3-96E4-D63AF7156456}" dt="2021-11-16T08:09:20.398" v="1655" actId="26606"/>
          <ac:spMkLst>
            <pc:docMk/>
            <pc:sldMk cId="2025307242" sldId="274"/>
            <ac:spMk id="9" creationId="{7F31C52B-DEF9-4845-9A79-72C9330F49C3}"/>
          </ac:spMkLst>
        </pc:spChg>
        <pc:spChg chg="add">
          <ac:chgData name="Zuzana Kříhová" userId="7d41808c-390e-40c2-bd93-53b0af250f83" providerId="ADAL" clId="{85BE5EE4-7163-48C3-96E4-D63AF7156456}" dt="2021-11-16T08:09:20.398" v="1655" actId="26606"/>
          <ac:spMkLst>
            <pc:docMk/>
            <pc:sldMk cId="2025307242" sldId="274"/>
            <ac:spMk id="11" creationId="{63DACD0E-B2B1-49C4-B085-D93AC5F6E134}"/>
          </ac:spMkLst>
        </pc:spChg>
        <pc:spChg chg="add">
          <ac:chgData name="Zuzana Kříhová" userId="7d41808c-390e-40c2-bd93-53b0af250f83" providerId="ADAL" clId="{85BE5EE4-7163-48C3-96E4-D63AF7156456}" dt="2021-11-16T08:09:20.398" v="1655" actId="26606"/>
          <ac:spMkLst>
            <pc:docMk/>
            <pc:sldMk cId="2025307242" sldId="274"/>
            <ac:spMk id="13" creationId="{F2F5074D-2B0A-40BB-B69E-C08F65EC3C10}"/>
          </ac:spMkLst>
        </pc:spChg>
        <pc:picChg chg="add mod">
          <ac:chgData name="Zuzana Kříhová" userId="7d41808c-390e-40c2-bd93-53b0af250f83" providerId="ADAL" clId="{85BE5EE4-7163-48C3-96E4-D63AF7156456}" dt="2021-11-16T08:09:20.398" v="1655" actId="26606"/>
          <ac:picMkLst>
            <pc:docMk/>
            <pc:sldMk cId="2025307242" sldId="274"/>
            <ac:picMk id="4" creationId="{F90BBD2D-A2A5-439E-8186-056C284E17C1}"/>
          </ac:picMkLst>
        </pc:picChg>
      </pc:sldChg>
      <pc:sldChg chg="modSp add mod">
        <pc:chgData name="Zuzana Kříhová" userId="7d41808c-390e-40c2-bd93-53b0af250f83" providerId="ADAL" clId="{85BE5EE4-7163-48C3-96E4-D63AF7156456}" dt="2021-11-16T08:05:56.636" v="1637" actId="27636"/>
        <pc:sldMkLst>
          <pc:docMk/>
          <pc:sldMk cId="2902466307" sldId="275"/>
        </pc:sldMkLst>
        <pc:spChg chg="mod">
          <ac:chgData name="Zuzana Kříhová" userId="7d41808c-390e-40c2-bd93-53b0af250f83" providerId="ADAL" clId="{85BE5EE4-7163-48C3-96E4-D63AF7156456}" dt="2021-11-16T08:05:35.326" v="1634" actId="27636"/>
          <ac:spMkLst>
            <pc:docMk/>
            <pc:sldMk cId="2902466307" sldId="275"/>
            <ac:spMk id="2" creationId="{00000000-0000-0000-0000-000000000000}"/>
          </ac:spMkLst>
        </pc:spChg>
        <pc:spChg chg="mod">
          <ac:chgData name="Zuzana Kříhová" userId="7d41808c-390e-40c2-bd93-53b0af250f83" providerId="ADAL" clId="{85BE5EE4-7163-48C3-96E4-D63AF7156456}" dt="2021-11-16T08:05:56.636" v="1637" actId="27636"/>
          <ac:spMkLst>
            <pc:docMk/>
            <pc:sldMk cId="2902466307" sldId="275"/>
            <ac:spMk id="4" creationId="{E8725561-ADC1-48FA-A733-ED2DBE98A722}"/>
          </ac:spMkLst>
        </pc:spChg>
      </pc:sldChg>
      <pc:sldChg chg="modSp add del mod">
        <pc:chgData name="Zuzana Kříhová" userId="7d41808c-390e-40c2-bd93-53b0af250f83" providerId="ADAL" clId="{85BE5EE4-7163-48C3-96E4-D63AF7156456}" dt="2021-11-16T08:09:11.028" v="1654" actId="47"/>
        <pc:sldMkLst>
          <pc:docMk/>
          <pc:sldMk cId="3106041138" sldId="276"/>
        </pc:sldMkLst>
        <pc:spChg chg="mod">
          <ac:chgData name="Zuzana Kříhová" userId="7d41808c-390e-40c2-bd93-53b0af250f83" providerId="ADAL" clId="{85BE5EE4-7163-48C3-96E4-D63AF7156456}" dt="2021-11-16T08:08:45.409" v="1650"/>
          <ac:spMkLst>
            <pc:docMk/>
            <pc:sldMk cId="3106041138" sldId="276"/>
            <ac:spMk id="3" creationId="{00000000-0000-0000-0000-000000000000}"/>
          </ac:spMkLst>
        </pc:spChg>
        <pc:picChg chg="mod">
          <ac:chgData name="Zuzana Kříhová" userId="7d41808c-390e-40c2-bd93-53b0af250f83" providerId="ADAL" clId="{85BE5EE4-7163-48C3-96E4-D63AF7156456}" dt="2021-11-16T08:08:01.002" v="1640" actId="1076"/>
          <ac:picMkLst>
            <pc:docMk/>
            <pc:sldMk cId="3106041138" sldId="276"/>
            <ac:picMk id="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B8D91-8B21-4CEC-8445-230A068ED8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96E7C9-3BEA-4D28-8AAC-124234A89571}">
      <dgm:prSet/>
      <dgm:spPr/>
      <dgm:t>
        <a:bodyPr/>
        <a:lstStyle/>
        <a:p>
          <a:r>
            <a:rPr lang="cs-CZ" dirty="0"/>
            <a:t>Lexikon teorie literatury a kultury: koncepce - osobnosti - základní pojmy.  </a:t>
          </a:r>
          <a:r>
            <a:rPr lang="cs-CZ" dirty="0" err="1"/>
            <a:t>Ansgar</a:t>
          </a:r>
          <a:r>
            <a:rPr lang="cs-CZ" dirty="0"/>
            <a:t> </a:t>
          </a:r>
          <a:r>
            <a:rPr lang="cs-CZ" dirty="0" err="1"/>
            <a:t>Nünning</a:t>
          </a:r>
          <a:r>
            <a:rPr lang="cs-CZ" dirty="0"/>
            <a:t> </a:t>
          </a:r>
          <a:endParaRPr lang="en-US" dirty="0"/>
        </a:p>
      </dgm:t>
    </dgm:pt>
    <dgm:pt modelId="{A3820D95-91D3-42CA-B2EA-F8B1366305A4}" type="parTrans" cxnId="{6DAEF188-1404-4A50-B2C1-C8DF5B8DB561}">
      <dgm:prSet/>
      <dgm:spPr/>
      <dgm:t>
        <a:bodyPr/>
        <a:lstStyle/>
        <a:p>
          <a:endParaRPr lang="en-US"/>
        </a:p>
      </dgm:t>
    </dgm:pt>
    <dgm:pt modelId="{DC8CE125-1E24-49AE-9399-7DD4EFEAF0DA}" type="sibTrans" cxnId="{6DAEF188-1404-4A50-B2C1-C8DF5B8DB561}">
      <dgm:prSet/>
      <dgm:spPr/>
      <dgm:t>
        <a:bodyPr/>
        <a:lstStyle/>
        <a:p>
          <a:endParaRPr lang="en-US"/>
        </a:p>
      </dgm:t>
    </dgm:pt>
    <dgm:pt modelId="{CC750649-33A5-49A3-AEB5-F0B41DF650DD}">
      <dgm:prSet/>
      <dgm:spPr/>
      <dgm:t>
        <a:bodyPr/>
        <a:lstStyle/>
        <a:p>
          <a:r>
            <a:rPr lang="cs-CZ" dirty="0"/>
            <a:t>korpus literárních textů, které </a:t>
          </a:r>
          <a:r>
            <a:rPr lang="cs-CZ" b="1" dirty="0"/>
            <a:t>skupina nositelů</a:t>
          </a:r>
          <a:r>
            <a:rPr lang="cs-CZ" dirty="0"/>
            <a:t> (např. kultura, subkulturní seskupení) považuje za hodnotné, autorizuje je a usiluje o jejich zachování </a:t>
          </a:r>
          <a:endParaRPr lang="en-US" dirty="0"/>
        </a:p>
      </dgm:t>
    </dgm:pt>
    <dgm:pt modelId="{FC162BB9-7C53-416E-B67E-B0978652E509}" type="parTrans" cxnId="{D8362FF5-08E6-447A-A284-7B8F532518C3}">
      <dgm:prSet/>
      <dgm:spPr/>
      <dgm:t>
        <a:bodyPr/>
        <a:lstStyle/>
        <a:p>
          <a:endParaRPr lang="en-US"/>
        </a:p>
      </dgm:t>
    </dgm:pt>
    <dgm:pt modelId="{31CCFD55-B0B8-4404-96F4-2DEB8BDB11CA}" type="sibTrans" cxnId="{D8362FF5-08E6-447A-A284-7B8F532518C3}">
      <dgm:prSet/>
      <dgm:spPr/>
      <dgm:t>
        <a:bodyPr/>
        <a:lstStyle/>
        <a:p>
          <a:endParaRPr lang="en-US"/>
        </a:p>
      </dgm:t>
    </dgm:pt>
    <dgm:pt modelId="{D80CD7BF-D46C-42F5-B4E6-5430D5993AED}">
      <dgm:prSet/>
      <dgm:spPr/>
      <dgm:t>
        <a:bodyPr/>
        <a:lstStyle/>
        <a:p>
          <a:endParaRPr lang="en-US" dirty="0"/>
        </a:p>
      </dgm:t>
    </dgm:pt>
    <dgm:pt modelId="{A21E825F-BCDE-4D05-8496-000104ECAF66}" type="parTrans" cxnId="{B16059D0-FD40-483E-9F56-A1BFCFD73142}">
      <dgm:prSet/>
      <dgm:spPr/>
      <dgm:t>
        <a:bodyPr/>
        <a:lstStyle/>
        <a:p>
          <a:endParaRPr lang="en-US"/>
        </a:p>
      </dgm:t>
    </dgm:pt>
    <dgm:pt modelId="{A57FEF17-1D9D-4CBE-B8E9-E63FFF443805}" type="sibTrans" cxnId="{B16059D0-FD40-483E-9F56-A1BFCFD73142}">
      <dgm:prSet/>
      <dgm:spPr/>
      <dgm:t>
        <a:bodyPr/>
        <a:lstStyle/>
        <a:p>
          <a:endParaRPr lang="en-US"/>
        </a:p>
      </dgm:t>
    </dgm:pt>
    <dgm:pt modelId="{E76E34BE-C619-468E-8A52-D0EE33B5B405}" type="pres">
      <dgm:prSet presAssocID="{16CB8D91-8B21-4CEC-8445-230A068ED89F}" presName="linear" presStyleCnt="0">
        <dgm:presLayoutVars>
          <dgm:animLvl val="lvl"/>
          <dgm:resizeHandles val="exact"/>
        </dgm:presLayoutVars>
      </dgm:prSet>
      <dgm:spPr/>
    </dgm:pt>
    <dgm:pt modelId="{70142F51-3641-42F2-B619-DB517A0D3F86}" type="pres">
      <dgm:prSet presAssocID="{F296E7C9-3BEA-4D28-8AAC-124234A895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FF4BFF-A301-4377-B528-5F13BD6D7004}" type="pres">
      <dgm:prSet presAssocID="{DC8CE125-1E24-49AE-9399-7DD4EFEAF0DA}" presName="spacer" presStyleCnt="0"/>
      <dgm:spPr/>
    </dgm:pt>
    <dgm:pt modelId="{194A1BB1-A3FE-49C8-90CD-03FA025DD9D7}" type="pres">
      <dgm:prSet presAssocID="{CC750649-33A5-49A3-AEB5-F0B41DF650DD}" presName="parentText" presStyleLbl="node1" presStyleIdx="1" presStyleCnt="2" custLinFactNeighborX="-162">
        <dgm:presLayoutVars>
          <dgm:chMax val="0"/>
          <dgm:bulletEnabled val="1"/>
        </dgm:presLayoutVars>
      </dgm:prSet>
      <dgm:spPr/>
    </dgm:pt>
    <dgm:pt modelId="{A836793F-38D0-431C-8286-B9B76CC532DB}" type="pres">
      <dgm:prSet presAssocID="{CC750649-33A5-49A3-AEB5-F0B41DF650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AAD3D08-D0B1-44E2-B663-6AE0D26ECCB4}" type="presOf" srcId="{16CB8D91-8B21-4CEC-8445-230A068ED89F}" destId="{E76E34BE-C619-468E-8A52-D0EE33B5B405}" srcOrd="0" destOrd="0" presId="urn:microsoft.com/office/officeart/2005/8/layout/vList2"/>
    <dgm:cxn modelId="{A25A9F39-1C3C-40D5-8454-6010BB5024D0}" type="presOf" srcId="{F296E7C9-3BEA-4D28-8AAC-124234A89571}" destId="{70142F51-3641-42F2-B619-DB517A0D3F86}" srcOrd="0" destOrd="0" presId="urn:microsoft.com/office/officeart/2005/8/layout/vList2"/>
    <dgm:cxn modelId="{6DAEF188-1404-4A50-B2C1-C8DF5B8DB561}" srcId="{16CB8D91-8B21-4CEC-8445-230A068ED89F}" destId="{F296E7C9-3BEA-4D28-8AAC-124234A89571}" srcOrd="0" destOrd="0" parTransId="{A3820D95-91D3-42CA-B2EA-F8B1366305A4}" sibTransId="{DC8CE125-1E24-49AE-9399-7DD4EFEAF0DA}"/>
    <dgm:cxn modelId="{68479094-939B-48C8-B6A9-7821F33A3683}" type="presOf" srcId="{CC750649-33A5-49A3-AEB5-F0B41DF650DD}" destId="{194A1BB1-A3FE-49C8-90CD-03FA025DD9D7}" srcOrd="0" destOrd="0" presId="urn:microsoft.com/office/officeart/2005/8/layout/vList2"/>
    <dgm:cxn modelId="{B7EE29A0-296B-478C-88C4-6EE6B3D163C4}" type="presOf" srcId="{D80CD7BF-D46C-42F5-B4E6-5430D5993AED}" destId="{A836793F-38D0-431C-8286-B9B76CC532DB}" srcOrd="0" destOrd="0" presId="urn:microsoft.com/office/officeart/2005/8/layout/vList2"/>
    <dgm:cxn modelId="{B16059D0-FD40-483E-9F56-A1BFCFD73142}" srcId="{CC750649-33A5-49A3-AEB5-F0B41DF650DD}" destId="{D80CD7BF-D46C-42F5-B4E6-5430D5993AED}" srcOrd="0" destOrd="0" parTransId="{A21E825F-BCDE-4D05-8496-000104ECAF66}" sibTransId="{A57FEF17-1D9D-4CBE-B8E9-E63FFF443805}"/>
    <dgm:cxn modelId="{D8362FF5-08E6-447A-A284-7B8F532518C3}" srcId="{16CB8D91-8B21-4CEC-8445-230A068ED89F}" destId="{CC750649-33A5-49A3-AEB5-F0B41DF650DD}" srcOrd="1" destOrd="0" parTransId="{FC162BB9-7C53-416E-B67E-B0978652E509}" sibTransId="{31CCFD55-B0B8-4404-96F4-2DEB8BDB11CA}"/>
    <dgm:cxn modelId="{1AD7C06C-29E9-4271-AF2D-2B21C5165899}" type="presParOf" srcId="{E76E34BE-C619-468E-8A52-D0EE33B5B405}" destId="{70142F51-3641-42F2-B619-DB517A0D3F86}" srcOrd="0" destOrd="0" presId="urn:microsoft.com/office/officeart/2005/8/layout/vList2"/>
    <dgm:cxn modelId="{0D85D780-3720-4DD6-979A-CFDB1596E583}" type="presParOf" srcId="{E76E34BE-C619-468E-8A52-D0EE33B5B405}" destId="{83FF4BFF-A301-4377-B528-5F13BD6D7004}" srcOrd="1" destOrd="0" presId="urn:microsoft.com/office/officeart/2005/8/layout/vList2"/>
    <dgm:cxn modelId="{7888AA34-6132-443B-84C9-9B13F1745E5E}" type="presParOf" srcId="{E76E34BE-C619-468E-8A52-D0EE33B5B405}" destId="{194A1BB1-A3FE-49C8-90CD-03FA025DD9D7}" srcOrd="2" destOrd="0" presId="urn:microsoft.com/office/officeart/2005/8/layout/vList2"/>
    <dgm:cxn modelId="{49F9DBD2-D431-4530-A5A5-D03DBA251008}" type="presParOf" srcId="{E76E34BE-C619-468E-8A52-D0EE33B5B405}" destId="{A836793F-38D0-431C-8286-B9B76CC532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42F51-3641-42F2-B619-DB517A0D3F86}">
      <dsp:nvSpPr>
        <dsp:cNvPr id="0" name=""/>
        <dsp:cNvSpPr/>
      </dsp:nvSpPr>
      <dsp:spPr>
        <a:xfrm>
          <a:off x="0" y="36849"/>
          <a:ext cx="6254749" cy="23857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Lexikon teorie literatury a kultury: koncepce - osobnosti - základní pojmy.  </a:t>
          </a:r>
          <a:r>
            <a:rPr lang="cs-CZ" sz="2900" kern="1200" dirty="0" err="1"/>
            <a:t>Ansgar</a:t>
          </a:r>
          <a:r>
            <a:rPr lang="cs-CZ" sz="2900" kern="1200" dirty="0"/>
            <a:t> </a:t>
          </a:r>
          <a:r>
            <a:rPr lang="cs-CZ" sz="2900" kern="1200" dirty="0" err="1"/>
            <a:t>Nünning</a:t>
          </a:r>
          <a:r>
            <a:rPr lang="cs-CZ" sz="2900" kern="1200" dirty="0"/>
            <a:t> </a:t>
          </a:r>
          <a:endParaRPr lang="en-US" sz="2900" kern="1200" dirty="0"/>
        </a:p>
      </dsp:txBody>
      <dsp:txXfrm>
        <a:off x="116460" y="153309"/>
        <a:ext cx="6021829" cy="2152783"/>
      </dsp:txXfrm>
    </dsp:sp>
    <dsp:sp modelId="{194A1BB1-A3FE-49C8-90CD-03FA025DD9D7}">
      <dsp:nvSpPr>
        <dsp:cNvPr id="0" name=""/>
        <dsp:cNvSpPr/>
      </dsp:nvSpPr>
      <dsp:spPr>
        <a:xfrm>
          <a:off x="0" y="2506072"/>
          <a:ext cx="6254749" cy="2385703"/>
        </a:xfrm>
        <a:prstGeom prst="roundRect">
          <a:avLst/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korpus literárních textů, které </a:t>
          </a:r>
          <a:r>
            <a:rPr lang="cs-CZ" sz="2900" b="1" kern="1200" dirty="0"/>
            <a:t>skupina nositelů</a:t>
          </a:r>
          <a:r>
            <a:rPr lang="cs-CZ" sz="2900" kern="1200" dirty="0"/>
            <a:t> (např. kultura, subkulturní seskupení) považuje za hodnotné, autorizuje je a usiluje o jejich zachování </a:t>
          </a:r>
          <a:endParaRPr lang="en-US" sz="2900" kern="1200" dirty="0"/>
        </a:p>
      </dsp:txBody>
      <dsp:txXfrm>
        <a:off x="116460" y="2622532"/>
        <a:ext cx="6021829" cy="2152783"/>
      </dsp:txXfrm>
    </dsp:sp>
    <dsp:sp modelId="{A836793F-38D0-431C-8286-B9B76CC532DB}">
      <dsp:nvSpPr>
        <dsp:cNvPr id="0" name=""/>
        <dsp:cNvSpPr/>
      </dsp:nvSpPr>
      <dsp:spPr>
        <a:xfrm>
          <a:off x="0" y="4891775"/>
          <a:ext cx="625474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8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4891775"/>
        <a:ext cx="6254749" cy="48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5B8C3-C372-436E-9DC3-22C6198000AC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177E-1C18-48AB-97D5-8FC036A87F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83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66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Bwa1peEj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ltava.rozhlas.cz/kanon100-stoleti-ceske-prozy-poezie-a-eseje-vybirame-kanonicka-dila-moderni-7208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423CC-C117-411F-A696-CCEEE6F46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Literární kánon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61A99B-9548-42B9-8D5E-9E7A35E3F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52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FFA80-5C47-4290-90C2-BD95CB6C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cs-CZ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Diskuze o kánonu</a:t>
            </a:r>
            <a:b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/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66787869-0DC8-4269-8074-036DE74A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806" y="2286001"/>
            <a:ext cx="2960017" cy="2960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4B164-EC91-4E4F-9DA2-4EA65D38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0" y="1534161"/>
            <a:ext cx="6918959" cy="4345432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b="1" dirty="0">
                <a:latin typeface="Times New Roman" panose="02020603050405020304" pitchFamily="18" charset="0"/>
                <a:ea typeface="MeliorCE"/>
                <a:cs typeface="Arial" panose="020B0604020202020204" pitchFamily="34" charset="0"/>
              </a:rPr>
              <a:t>centrum</a:t>
            </a:r>
            <a:r>
              <a:rPr lang="cs-CZ" b="1" dirty="0">
                <a:effectLst/>
                <a:latin typeface="Times New Roman" panose="02020603050405020304" pitchFamily="18" charset="0"/>
                <a:ea typeface="MeliorCE"/>
                <a:cs typeface="Arial" panose="020B0604020202020204" pitchFamily="34" charset="0"/>
              </a:rPr>
              <a:t> a periferie (</a:t>
            </a:r>
            <a:r>
              <a:rPr lang="cs-C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centrum – </a:t>
            </a:r>
            <a:r>
              <a:rPr lang="cs-CZ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periphery</a:t>
            </a:r>
            <a:r>
              <a:rPr lang="cs-C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diskuze o kánonu - v anglosaském prostředí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70. let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nás až začátkem nového tisíciletí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Přelom v chápání kánonu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v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60. letech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otázka,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kdo má právo koho reprezentovat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 politice, ve vědě, v umění i v literatuře)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Politizace kánonu: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Scholes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To, k čemu v diskusi o kánonu došlo v sedmdesátých a osmdesátých letech, je součástí širšího společenského trendu, který lze popsat (případně zavrhovat, pokud je vám libo) jako politizaci veřejného života </a:t>
            </a:r>
            <a:r>
              <a:rPr lang="cs-CZ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[…] Literární kánon je společenská, a tedy politická záležitost, výsledek politického procesu, jako tolik jiných věcí na světě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7685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B8FF1-02E5-400F-A558-FB30C6BC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Boje o kánon</a:t>
            </a:r>
            <a:b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EC349-146E-43A6-89A3-78BC682F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11" y="1463885"/>
            <a:ext cx="6306309" cy="5028355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anglofonní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prostředí, zejména v USA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války o kánon“ (</a:t>
            </a:r>
            <a:r>
              <a:rPr lang="cs-CZ" sz="1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Canon </a:t>
            </a:r>
            <a:r>
              <a:rPr lang="cs-CZ" sz="1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Wars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Valentine Cunningham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(Cunningham 2005:39)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Canon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1981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uspořádali </a:t>
            </a: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Leslie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 Fiedler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Houston A. </a:t>
            </a: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Baker</a:t>
            </a:r>
            <a:endParaRPr lang="cs-CZ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otevírání kánonu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diskuze o </a:t>
            </a:r>
            <a:r>
              <a:rPr lang="cs-CZ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hodnotové stratifikaci literatury a hodnotových soudech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Často nepochopení: </a:t>
            </a:r>
            <a:r>
              <a:rPr lang="cs-CZ" sz="1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René </a:t>
            </a:r>
            <a:r>
              <a:rPr lang="cs-CZ" sz="1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Wellek</a:t>
            </a:r>
            <a:r>
              <a:rPr lang="cs-CZ" sz="1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Destruování literárních studií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„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Nedávno jsme kupříkladu viděli, jak vlivný kritik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Leslie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Fiedler obhajuje v knize Co byla literatura? převrácení kánonu, přičemž velebí brakovou science fiction, tvrdou pornografii a beletrii, „jež dosud pro umělecký kánon nebyla OK“: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Conana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Doyla, Brama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Stokera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Ridera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Haggarda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Margaret Mitchellovou. Fiedler je přesvědčen, že narativní dovednosti 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mytopoeická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síla nijak nezávisejí na formální vytříbenosti […] I on však musí činit rozdíly a hodnotit. I když obvykle straní poraženým, proletářům a černochům, odsuzuje Kořeny Alexe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Haleyho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jakožto „prefabrikovaný spotřební šmejd“. Nesdělil nám však, proč v tom, co považuje za umění vyšších tříd, neexistují žádná mistrovská díla, jež by se dala vyzdvihnout stejně, jako sám vyzdvihuje příklady z pop kultury 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Wellek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1983:6).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cs-CZ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4AAA16-F0F1-49A6-A9F0-E71B3979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605385"/>
            <a:ext cx="3656581" cy="56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0C26CD-F09B-432C-96F9-2EA5F97C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Destrukce kánonu</a:t>
            </a:r>
            <a:b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2ECFC-59A1-463A-BEFB-05575031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5" y="1391920"/>
            <a:ext cx="6317216" cy="499160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kánon jako </a:t>
            </a:r>
            <a:r>
              <a:rPr lang="cs-CZ" sz="17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mocenský nástroj</a:t>
            </a:r>
            <a:endParaRPr lang="cs-CZ" sz="17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7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Antonio </a:t>
            </a:r>
            <a:r>
              <a:rPr lang="cs-CZ" sz="1700" b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Gramschi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7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koncepty kulturní dominance a kulturní hegemonie</a:t>
            </a:r>
            <a:r>
              <a:rPr lang="cs-CZ" sz="1700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700" b="1" dirty="0" err="1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cs-CZ" sz="17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egemonic</a:t>
            </a: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„reprezentativní“ 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mocenská skupina </a:t>
            </a: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bílých mužů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 </a:t>
            </a:r>
            <a:r>
              <a:rPr lang="cs-CZ" sz="17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whites</a:t>
            </a: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Obvinění z </a:t>
            </a: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obhajoby patriarchátu, rasismu, imperialismu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 </a:t>
            </a: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marginalizace etnických a sexuálních menšin, potlačování zájmů některých společenských tříd, ignorování popkultury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cs-CZ" sz="17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Antikánony</a:t>
            </a:r>
            <a:endParaRPr lang="cs-CZ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či zrušení kanonizace jakýchkoliv děl obecně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Dnes vycházejí publikace „převracející“ původní kánony, i je potvrzující, viz. obr.</a:t>
            </a: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700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762B374-E634-4501-97E5-534817C0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777" y="482321"/>
            <a:ext cx="1845693" cy="2785952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C299513-C033-457F-BA90-4D59DE5D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870" y="3429000"/>
            <a:ext cx="1825507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0052D-046A-4585-9CCC-94E7F96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825" y="382385"/>
            <a:ext cx="6454240" cy="179590"/>
          </a:xfrm>
        </p:spPr>
        <p:txBody>
          <a:bodyPr>
            <a:noAutofit/>
          </a:bodyPr>
          <a:lstStyle/>
          <a:p>
            <a:endParaRPr lang="cs-CZ" sz="800" dirty="0"/>
          </a:p>
        </p:txBody>
      </p:sp>
      <p:pic>
        <p:nvPicPr>
          <p:cNvPr id="5" name="Obrázek 4" descr="Obsah obrázku muž&#10;&#10;Popis byl vytvořen automaticky">
            <a:extLst>
              <a:ext uri="{FF2B5EF4-FFF2-40B4-BE49-F238E27FC236}">
                <a16:creationId xmlns:a16="http://schemas.microsoft.com/office/drawing/2014/main" id="{1BFF9A20-1ECE-4838-A45D-9A153AA0E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" r="8601" b="3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18E8C5BB-A90A-496B-A745-79A49F350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03F0-1DFF-452B-AA62-B2D8B88B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762001"/>
            <a:ext cx="6335338" cy="571361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Terry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Eagleton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„nic takového jako „nevinné“ čtení neexistuje..“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Úvod do literární teorie </a:t>
            </a:r>
            <a:r>
              <a:rPr lang="cs-CZ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(1983)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Žádné čtení není zcela naivní a nevinné a neprobíhá bez jistých předpokladů ve vědomí čtenáře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[…]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Nic takového jako čistě „literární“ čtenářská reakce neexistuje: veškeré takové reakce – včetně hodnocení literární formy, tj. těch aspektů, jež si pro sebe čas od času žárlivě nárokuje estetika – velice úzce souvisejí s naší povahou sociálně a historicky situovaných individuí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Joseph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Hillis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Miller</a:t>
            </a:r>
            <a:r>
              <a:rPr lang="cs-CZ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„Žádný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příklad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není nevinný. Na adresu filosofů a teoretiků obecně lze říci: ,Podle příkladů jejich poznáte je“.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D63B47-914A-418A-BA06-1B760F27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806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43AEF-6AB4-49E6-A0A3-5255A041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363335"/>
            <a:ext cx="10067925" cy="59602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Menšinová literatura - pronikání děl psaných menšinami do Západního kánonu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3F0EA-DE16-4299-A517-E4277826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4" y="1171575"/>
            <a:ext cx="10067926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BOEHMER, ELLEKE: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Colonial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Postcolonial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Literature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Migrant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Metaphors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New York: Oxford University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Press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2005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cs-CZ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Přistěhovalecká literatura si získávala čtenáře i proto, že ačkoli přinášela lákavou exotiku, jinakost a </a:t>
            </a:r>
            <a:r>
              <a:rPr lang="cs-CZ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magično</a:t>
            </a:r>
            <a:r>
              <a:rPr lang="cs-CZ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ujišťovala současně čtenáře o estetické a etické privilegovanosti jazyků užívaných v globalizované anglo-americké kultuře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.“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 rtl="0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Od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70. let 20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stol.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 univerzitách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studia etnických menšin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Nové metody: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autoetnografie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parodická etnografie, anti-etnografie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Imagologie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imagology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0">
              <a:lnSpc>
                <a:spcPct val="107000"/>
              </a:lnSpc>
              <a:buFont typeface="Symbol" panose="05050102010706020507" pitchFamily="18" charset="2"/>
              <a:buChar char="-"/>
            </a:pP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reprezentativní texty </a:t>
            </a:r>
          </a:p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nezápadní literatury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menšinové kultury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 rtl="0">
              <a:lnSpc>
                <a:spcPct val="107000"/>
              </a:lnSpc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KNIPPLING, ALPANA SHARMA: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Immigrant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Literatures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United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Westport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Greenwood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1996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i arabská a turecká literatura (okrajově);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íráno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-americká literatura od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Nasrín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Rahímije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(N.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Rahimieh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7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25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Titulní strana RLT (i v ČJ) – problematika titulního obrázku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94D98AE-F578-4E79-874B-36DA70866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725561-ADC1-48FA-A733-ED2DBE98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39" y="1959688"/>
            <a:ext cx="3017521" cy="421727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Native Informers and the Making of the American E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06" y="1752600"/>
            <a:ext cx="7882760" cy="421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FFC48-4DFE-4B11-9EF1-AE3239B7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3200" b="1" err="1"/>
              <a:t>Reading</a:t>
            </a:r>
            <a:r>
              <a:rPr lang="cs-CZ" sz="3200" b="1"/>
              <a:t> Lolita in </a:t>
            </a:r>
            <a:r>
              <a:rPr lang="cs-CZ" sz="3200" b="1" err="1"/>
              <a:t>Tehran</a:t>
            </a:r>
            <a:r>
              <a:rPr lang="cs-CZ" sz="3200" b="1"/>
              <a:t> (2003)</a:t>
            </a:r>
            <a:br>
              <a:rPr lang="cs-CZ" sz="3200" b="1"/>
            </a:br>
            <a:r>
              <a:rPr lang="cs-CZ" sz="3200" b="1" err="1"/>
              <a:t>Azar</a:t>
            </a:r>
            <a:r>
              <a:rPr lang="cs-CZ" sz="3200" b="1"/>
              <a:t> </a:t>
            </a:r>
            <a:r>
              <a:rPr lang="cs-CZ" sz="3200" b="1" err="1"/>
              <a:t>Nafisi</a:t>
            </a:r>
            <a:br>
              <a:rPr lang="cs-CZ" sz="3200" b="1"/>
            </a:br>
            <a:endParaRPr lang="cs-CZ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B5D49-9A14-46A2-A23B-5EC3DCEC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Na seznamu bestsellerů New York Times více než dva roky (v týdenních intervalech)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Přeloženo do 32 jazyků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Děj: 1979-97; se studenty 1995-97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Kritika: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Hamid </a:t>
            </a:r>
            <a:r>
              <a:rPr lang="cs-CZ" b="1" dirty="0" err="1">
                <a:solidFill>
                  <a:srgbClr val="000000"/>
                </a:solidFill>
              </a:rPr>
              <a:t>Dabashi</a:t>
            </a:r>
            <a:endParaRPr lang="cs-CZ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Fatemeh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Keshavarz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Jasmine and Stars: Reading more than Lolita in Tehran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90BBD2D-A2A5-439E-8186-056C284E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87" y="653323"/>
            <a:ext cx="3656581" cy="55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1515D-410E-41F0-BCA7-9F27FEE8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6095"/>
          </a:xfrm>
        </p:spPr>
        <p:txBody>
          <a:bodyPr>
            <a:noAutofit/>
          </a:bodyPr>
          <a:lstStyle/>
          <a:p>
            <a:endParaRPr lang="cs-CZ" sz="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2BB0230-3BD9-4D39-BAE4-AEF0D883F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480" y="538480"/>
            <a:ext cx="6075045" cy="6319520"/>
          </a:xfrm>
        </p:spPr>
      </p:pic>
    </p:spTree>
    <p:extLst>
      <p:ext uri="{BB962C8B-B14F-4D97-AF65-F5344CB8AC3E}">
        <p14:creationId xmlns:p14="http://schemas.microsoft.com/office/powerpoint/2010/main" val="316906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D401C-138B-41F3-9D39-96C9974C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37375"/>
          </a:xfrm>
        </p:spPr>
        <p:txBody>
          <a:bodyPr>
            <a:normAutofit/>
          </a:bodyPr>
          <a:lstStyle/>
          <a:p>
            <a:endParaRPr lang="cs-CZ" sz="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DC2F8-71EC-40A3-9A49-620491A9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843280"/>
            <a:ext cx="10302240" cy="5730239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Kanon des jungen Jahrhunderts DIE ZEIT</a:t>
            </a:r>
            <a:r>
              <a:rPr lang="cs-CZ" b="1" dirty="0"/>
              <a:t>: </a:t>
            </a:r>
            <a:r>
              <a:rPr lang="cs-CZ" dirty="0">
                <a:hlinkClick r:id="rId2"/>
              </a:rPr>
              <a:t>https://www.youtube.com/watch?v=dEBwa1peEj0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Jonathan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Franzen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Rozhřešení (2001)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Jennifer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Egan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Podívej se na mě (2001)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s-CZ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Orhan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Pamuk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Sníh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(2002)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Kehlmann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Vyměřování světa </a:t>
            </a:r>
            <a:r>
              <a:rPr lang="cs-CZ" sz="18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Něm/Rak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Marie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Ndiaye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Tři mocné ženy. 2009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Senegal-FR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Péter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Nádas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Paralelní příběhy, 2005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Maďar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Haruki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Murakami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1Q84. 2009–10  </a:t>
            </a:r>
            <a:r>
              <a:rPr lang="cs-CZ" sz="18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Jap</a:t>
            </a:r>
            <a:endParaRPr lang="cs-CZ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Herta Müller</a:t>
            </a:r>
            <a:r>
              <a:rPr lang="cs-CZ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ová</a:t>
            </a:r>
            <a:r>
              <a:rPr lang="cs-CZ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Rozhoupaný dech (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Atemschaukel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  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Něm/Rum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Vladimir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Sorokin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Vánice. 2009.  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Michel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Houellebecq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Mapa a území. 2010. 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M. </a:t>
            </a:r>
            <a:r>
              <a:rPr lang="cs-CZ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Coetzee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Deník špatného roku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(2007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r>
              <a:rPr lang="cs-CZ" sz="18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Jihofr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8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Chimamanda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Ngozi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Adichie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Amerikána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2013.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Niger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Karl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Knausgård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Můj boj, 2009.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Rainald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Goetz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Klage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(Obžaloba, 2008) </a:t>
            </a:r>
            <a:r>
              <a:rPr lang="cs-CZ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Roberto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Bolaño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2666. 2004. </a:t>
            </a:r>
            <a:r>
              <a:rPr lang="cs-CZ" sz="18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Chille</a:t>
            </a:r>
            <a:endParaRPr lang="cs-CZ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035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DCE81-386E-44F5-BC75-5DCFB876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2385"/>
            <a:ext cx="10363200" cy="369455"/>
          </a:xfrm>
        </p:spPr>
        <p:txBody>
          <a:bodyPr>
            <a:normAutofit fontScale="90000"/>
          </a:bodyPr>
          <a:lstStyle/>
          <a:p>
            <a:r>
              <a:rPr lang="cs-CZ" sz="1400" dirty="0"/>
              <a:t>Český rozhlas: volba kanonických děl české literatury:</a:t>
            </a:r>
            <a:br>
              <a:rPr lang="cs-CZ" sz="1400" dirty="0"/>
            </a:br>
            <a:r>
              <a:rPr lang="cs-CZ" sz="1400" dirty="0"/>
              <a:t> </a:t>
            </a:r>
            <a:r>
              <a:rPr lang="cs-CZ" sz="1400" dirty="0">
                <a:hlinkClick r:id="rId2"/>
              </a:rPr>
              <a:t>https://vltava.rozhlas.cz/kanon100-stoleti-ceske-prozy-poezie-a-eseje-vybirame-kanonicka-dila-moderni-7208365</a:t>
            </a:r>
            <a:br>
              <a:rPr lang="cs-CZ" sz="1400" dirty="0"/>
            </a:br>
            <a:endParaRPr lang="cs-CZ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1BA928-675F-403E-8DA3-666491959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2534"/>
            <a:ext cx="54864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D4EDE8-1B2C-4C36-B756-DA49455B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879533"/>
            <a:ext cx="54673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4E8533-3EFB-40D0-8146-1F71F388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907733"/>
            <a:ext cx="52101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AF1D0D4-39A4-4E4B-97F2-CF5FD083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46158"/>
            <a:ext cx="45434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1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B1339-F36D-4ECF-80EA-FDE20B2B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28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Kánon</a:t>
            </a:r>
            <a:br>
              <a:rPr lang="cs-CZ" sz="4000" dirty="0"/>
            </a:br>
            <a:r>
              <a:rPr lang="cs-CZ" sz="4000" dirty="0"/>
              <a:t>definice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B99D5670-AD1F-4FF4-ADA6-6FDB0E2B2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45714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81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7671EB-6A0D-431F-BB5C-835FB81B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cs-CZ" sz="4400" b="1" dirty="0">
                <a:solidFill>
                  <a:srgbClr val="2A1A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Uvažování o Kánonu</a:t>
            </a:r>
            <a:br>
              <a:rPr lang="cs-CZ" sz="4400" dirty="0">
                <a:solidFill>
                  <a:srgbClr val="2A1A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 je vztah mezi lit. kánonem a společností? Ovlivňují se navzájem?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rozdíl mezi klasickou literaturou a kanonickou?</a:t>
            </a:r>
            <a:b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kánon a cenzura</a:t>
            </a:r>
            <a:b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sz="4400" dirty="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6E6E548B-EB1C-40B8-A305-170ED05C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ánon</a:t>
            </a: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kánony se mění, klasikové si zachovávají neměnnou hodnotu.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ávazný, ale také proměnlivý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Tam, kde působí kánon, jsou vedlejší a vnější hlasy vždy umlčovány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Assmann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(Kánon a cenzura)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Administrátor 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Závislost kánonu na administrátorovi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reflexe </a:t>
            </a:r>
            <a:r>
              <a:rPr lang="cs-CZ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odnot, které jsou blízké určité dominantní sociální skupině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Kánon – skrze administrátora - dokládá společenskou moc literatury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Kánon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klasifikuje, marginalizuje, cenzuruje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může být produktem určité ideologie (kulturní, etnické, genderové, sexuální) 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h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ovoříme o s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elektivnosti kánonu 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53977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537D11-9EB8-46F7-901D-2853909E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72721"/>
            <a:ext cx="6546023" cy="934719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Tříbení kánonu – ustavování „velkých kánonů“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800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03E1B-BACD-4A18-B54A-B74907ADF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07440"/>
            <a:ext cx="6340519" cy="48971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Velký vs. národní kánon (kánony malých literatur)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Marcel Reich </a:t>
            </a:r>
            <a:r>
              <a:rPr lang="cs-CZ" sz="8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Ranicki</a:t>
            </a:r>
            <a:r>
              <a:rPr lang="cs-CZ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cs-CZ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cs-CZ" sz="8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ezignace na kánon v civilizované společnosti by byla ve svých důsledcích osudná, ba nemyslitelná. Šlo by o návrat k arbitrárnosti, chaosu a nejistotě. Byl by to návrat k barbarství</a:t>
            </a:r>
            <a:r>
              <a:rPr lang="cs-CZ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.“</a:t>
            </a:r>
            <a:endParaRPr lang="cs-CZ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8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Západní umělecký kánon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1952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-„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Great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Western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“: 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Mortimor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Adler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Hutchins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původně 54 svazků - 431 literárních děl od 71 autorů (od antických až po současnost)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1960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- 60 sv. -  517 lit. děl, 130 autorů. 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1.svazek série </a:t>
            </a:r>
            <a:r>
              <a:rPr lang="cs-CZ" sz="80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8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Great </a:t>
            </a:r>
            <a:r>
              <a:rPr lang="cs-CZ" sz="80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cs-CZ" sz="80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8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80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8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Great </a:t>
            </a:r>
            <a:r>
              <a:rPr lang="cs-CZ" sz="80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cs-CZ" sz="8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 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dialog napříč tradicí, propagace svobodného rozvíjení tohoto dialogu. 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symbolizuje civilizaci dialogu, která je dle autorů jedinou civilizací, ve které by svobodný člověk stál o to žít. 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je namířit </a:t>
            </a:r>
            <a:r>
              <a:rPr lang="cs-CZ" sz="8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cs-CZ" sz="8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směrem do budoucna a umožnit každému na ní participovat. 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příspěvek svobodně uvažující společnosti.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„Tradice západu, je tradicí Great </a:t>
            </a:r>
            <a:r>
              <a:rPr lang="cs-CZ" sz="8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cs-CZ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 </a:t>
            </a:r>
            <a:endParaRPr lang="cs-CZ" sz="8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100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01A6EC8-F388-4B03-ABE9-0E717EC6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2106178"/>
            <a:ext cx="3656581" cy="26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8B8752-2739-4EFC-B4C0-259EBB49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 fontScale="90000"/>
          </a:bodyPr>
          <a:lstStyle/>
          <a:p>
            <a:r>
              <a:rPr lang="cs-CZ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Harold </a:t>
            </a:r>
            <a:r>
              <a:rPr lang="cs-CZ"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Bloom</a:t>
            </a:r>
            <a:r>
              <a:rPr lang="cs-CZ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(1930 - 2019) </a:t>
            </a:r>
            <a:br>
              <a:rPr lang="cs-CZ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4E211-E61F-400F-BD72-FF7098A4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656080"/>
            <a:ext cx="6586728" cy="47172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Western Canon</a:t>
            </a: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Western Canon: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Books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Ages</a:t>
            </a: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York, Harcourt Brace 1994</a:t>
            </a:r>
            <a:endParaRPr lang="cs-CZ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češtině </a:t>
            </a:r>
            <a:r>
              <a:rPr lang="cs-CZ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Kánon západní literatury: </a:t>
            </a:r>
            <a:r>
              <a:rPr lang="cs-CZ" sz="1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Knihy, které prošly zkouškou věků</a:t>
            </a:r>
            <a:r>
              <a:rPr lang="cs-CZ" sz="1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(Prostor 2000)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cs-CZ" b="1" i="1" dirty="0" err="1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cs-CZ" b="1" i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b="1" i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resentment</a:t>
            </a:r>
            <a:endParaRPr lang="cs-CZ" b="1" dirty="0">
              <a:solidFill>
                <a:srgbClr val="00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"Multikulturalismus znamená dílo páté cenové kategorie doporučené lidmi plnými hněvu.“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Shakespeare byl stvořitelem člověka,"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700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515EB8C1-6123-4221-ABF9-6CE2EB01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648330"/>
            <a:ext cx="3656581" cy="55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3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C3129-C7AA-493E-945A-13D4751C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Interpretace a hodnocení literárního díla a jeho kanonizace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50ACAE-9486-43B4-BC69-94B878EF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11200"/>
            <a:ext cx="10391682" cy="5902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Formalismus. </a:t>
            </a:r>
            <a:r>
              <a:rPr lang="cs-CZ" sz="1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Susan </a:t>
            </a:r>
            <a:r>
              <a:rPr lang="cs-CZ" sz="1800" b="1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Sontag</a:t>
            </a:r>
            <a:r>
              <a:rPr lang="cs-CZ" sz="1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Proti interpretaci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(1964) -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„Eseje, které ukazují smyslovou tvářnost uměleckého díla a nepřehrabují se v něm“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ová kritika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strukturalismus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oststrukturalismus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ový historismus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arxistická literární teorie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kulturní materialismus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Richard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Müller: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Donedávna převládala představa imanentního, ahistorického statického kánonu, národního či západního. Je třeba  demytizovat toto pojetí a uvědomit si, že kánon je poplatný historickým, ideologickým i institucionálním měřítkům“</a:t>
            </a:r>
            <a:endParaRPr lang="cs-CZ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Müller, Richard;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Šidák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Pavel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eds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.): Slovník novější literární teorie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 Müller – Josef Šebek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.): Texty v oběhu. Antologie z kulturně materialistického myšlení o literatuře (Academia, Praha 2014)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 descr="Obsah obrázku osoba, muž, stojící, uniforma&#10;&#10;Popis byl vytvořen automaticky">
            <a:extLst>
              <a:ext uri="{FF2B5EF4-FFF2-40B4-BE49-F238E27FC236}">
                <a16:creationId xmlns:a16="http://schemas.microsoft.com/office/drawing/2014/main" id="{44A9384E-B0F0-4572-A671-C5CA988A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626" y="1747520"/>
            <a:ext cx="4172374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6987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831B2A9FEA6C45A25FDF617AD44EF7" ma:contentTypeVersion="13" ma:contentTypeDescription="Vytvoří nový dokument" ma:contentTypeScope="" ma:versionID="1b407708fc560017e206f2a766cbd54b">
  <xsd:schema xmlns:xsd="http://www.w3.org/2001/XMLSchema" xmlns:xs="http://www.w3.org/2001/XMLSchema" xmlns:p="http://schemas.microsoft.com/office/2006/metadata/properties" xmlns:ns3="b3c7bbb6-eb26-4c1b-9bb6-cba5dd494eea" xmlns:ns4="715b35c6-e146-45a0-beb3-84c6bbc18745" targetNamespace="http://schemas.microsoft.com/office/2006/metadata/properties" ma:root="true" ma:fieldsID="0ab41adae06a0786f9d386e76aae84fb" ns3:_="" ns4:_="">
    <xsd:import namespace="b3c7bbb6-eb26-4c1b-9bb6-cba5dd494eea"/>
    <xsd:import namespace="715b35c6-e146-45a0-beb3-84c6bbc187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7bbb6-eb26-4c1b-9bb6-cba5dd494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35c6-e146-45a0-beb3-84c6bbc18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67F10F-A5A9-49CE-92D7-5612F81BE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7bbb6-eb26-4c1b-9bb6-cba5dd494eea"/>
    <ds:schemaRef ds:uri="715b35c6-e146-45a0-beb3-84c6bbc18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C26B8E-8C1E-435B-B7F4-712AB3F59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1DDD7F-ED35-4520-B7C0-1098D2AB489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b3c7bbb6-eb26-4c1b-9bb6-cba5dd494eea"/>
    <ds:schemaRef ds:uri="http://schemas.microsoft.com/office/infopath/2007/PartnerControls"/>
    <ds:schemaRef ds:uri="http://schemas.openxmlformats.org/package/2006/metadata/core-properties"/>
    <ds:schemaRef ds:uri="715b35c6-e146-45a0-beb3-84c6bbc187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1486</Words>
  <Application>Microsoft Office PowerPoint</Application>
  <PresentationFormat>Širokoúhlá obrazovka</PresentationFormat>
  <Paragraphs>113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Symbol</vt:lpstr>
      <vt:lpstr>Times New Roman</vt:lpstr>
      <vt:lpstr>Odznáček</vt:lpstr>
      <vt:lpstr>Literární kánon</vt:lpstr>
      <vt:lpstr>Prezentace aplikace PowerPoint</vt:lpstr>
      <vt:lpstr>Prezentace aplikace PowerPoint</vt:lpstr>
      <vt:lpstr>Český rozhlas: volba kanonických děl české literatury:  https://vltava.rozhlas.cz/kanon100-stoleti-ceske-prozy-poezie-a-eseje-vybirame-kanonicka-dila-moderni-7208365 </vt:lpstr>
      <vt:lpstr>Kánon definice</vt:lpstr>
      <vt:lpstr>Uvažování o Kánonu Jaký je vztah mezi lit. kánonem a společností? Ovlivňují se navzájem?  rozdíl mezi klasickou literaturou a kanonickou?  kánon a cenzura  </vt:lpstr>
      <vt:lpstr>Tříbení kánonu – ustavování „velkých kánonů“ </vt:lpstr>
      <vt:lpstr>Harold Bloom (1930 - 2019)  </vt:lpstr>
      <vt:lpstr>Interpretace a hodnocení literárního díla a jeho kanonizace </vt:lpstr>
      <vt:lpstr>Diskuze o kánonu </vt:lpstr>
      <vt:lpstr>Boje o kánon </vt:lpstr>
      <vt:lpstr>Destrukce kánonu </vt:lpstr>
      <vt:lpstr>Prezentace aplikace PowerPoint</vt:lpstr>
      <vt:lpstr>Menšinová literatura - pronikání děl psaných menšinami do Západního kánonu</vt:lpstr>
      <vt:lpstr>Titulní strana RLT (i v ČJ) – problematika titulního obrázku</vt:lpstr>
      <vt:lpstr>Reading Lolita in Tehran (2003) Azar Nafisi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Literární kánon</dc:title>
  <dc:creator>Zuzana Kříhová</dc:creator>
  <cp:lastModifiedBy>Zuzana Kříhová</cp:lastModifiedBy>
  <cp:revision>10</cp:revision>
  <dcterms:created xsi:type="dcterms:W3CDTF">2020-11-30T18:19:53Z</dcterms:created>
  <dcterms:modified xsi:type="dcterms:W3CDTF">2021-11-16T08:09:42Z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0x01010023831B2A9FEA6C45A25FDF617AD44EF7</vt:lpwstr>
  </property>
</Properties>
</file>