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Libichová" userId="06d5c09a72a9f1ba" providerId="LiveId" clId="{13D0B655-E94B-4876-A7A9-9BE1A99495AB}"/>
    <pc:docChg chg="undo redo custSel addSld modSld sldOrd">
      <pc:chgData name="Karolina Libichová" userId="06d5c09a72a9f1ba" providerId="LiveId" clId="{13D0B655-E94B-4876-A7A9-9BE1A99495AB}" dt="2021-04-11T19:40:57.648" v="3912" actId="313"/>
      <pc:docMkLst>
        <pc:docMk/>
      </pc:docMkLst>
      <pc:sldChg chg="modSp mod">
        <pc:chgData name="Karolina Libichová" userId="06d5c09a72a9f1ba" providerId="LiveId" clId="{13D0B655-E94B-4876-A7A9-9BE1A99495AB}" dt="2021-04-10T18:48:35.764" v="1423" actId="27636"/>
        <pc:sldMkLst>
          <pc:docMk/>
          <pc:sldMk cId="1903719985" sldId="258"/>
        </pc:sldMkLst>
        <pc:spChg chg="mod">
          <ac:chgData name="Karolina Libichová" userId="06d5c09a72a9f1ba" providerId="LiveId" clId="{13D0B655-E94B-4876-A7A9-9BE1A99495AB}" dt="2021-04-10T18:48:35.764" v="1423" actId="27636"/>
          <ac:spMkLst>
            <pc:docMk/>
            <pc:sldMk cId="1903719985" sldId="258"/>
            <ac:spMk id="9" creationId="{E56EE583-A347-4D11-A7C5-FE8D6678A86A}"/>
          </ac:spMkLst>
        </pc:spChg>
      </pc:sldChg>
      <pc:sldChg chg="addSp delSp modSp mod">
        <pc:chgData name="Karolina Libichová" userId="06d5c09a72a9f1ba" providerId="LiveId" clId="{13D0B655-E94B-4876-A7A9-9BE1A99495AB}" dt="2021-04-06T19:11:09.558" v="1275" actId="20577"/>
        <pc:sldMkLst>
          <pc:docMk/>
          <pc:sldMk cId="257302303" sldId="259"/>
        </pc:sldMkLst>
        <pc:spChg chg="mod">
          <ac:chgData name="Karolina Libichová" userId="06d5c09a72a9f1ba" providerId="LiveId" clId="{13D0B655-E94B-4876-A7A9-9BE1A99495AB}" dt="2021-04-06T19:11:09.558" v="1275" actId="20577"/>
          <ac:spMkLst>
            <pc:docMk/>
            <pc:sldMk cId="257302303" sldId="259"/>
            <ac:spMk id="2" creationId="{E985B189-50C1-4E14-848A-6B4994F2B20A}"/>
          </ac:spMkLst>
        </pc:spChg>
        <pc:spChg chg="mod">
          <ac:chgData name="Karolina Libichová" userId="06d5c09a72a9f1ba" providerId="LiveId" clId="{13D0B655-E94B-4876-A7A9-9BE1A99495AB}" dt="2021-04-06T19:10:57.882" v="1263" actId="27636"/>
          <ac:spMkLst>
            <pc:docMk/>
            <pc:sldMk cId="257302303" sldId="259"/>
            <ac:spMk id="3" creationId="{6A222008-401A-48A2-A499-DB308B42E1EA}"/>
          </ac:spMkLst>
        </pc:spChg>
        <pc:spChg chg="del mod">
          <ac:chgData name="Karolina Libichová" userId="06d5c09a72a9f1ba" providerId="LiveId" clId="{13D0B655-E94B-4876-A7A9-9BE1A99495AB}" dt="2021-04-06T19:10:49.873" v="1258" actId="478"/>
          <ac:spMkLst>
            <pc:docMk/>
            <pc:sldMk cId="257302303" sldId="259"/>
            <ac:spMk id="4" creationId="{4D685449-3722-4416-AF42-05211FB03F2D}"/>
          </ac:spMkLst>
        </pc:spChg>
        <pc:spChg chg="add del mod">
          <ac:chgData name="Karolina Libichová" userId="06d5c09a72a9f1ba" providerId="LiveId" clId="{13D0B655-E94B-4876-A7A9-9BE1A99495AB}" dt="2021-04-06T19:10:53.227" v="1259" actId="478"/>
          <ac:spMkLst>
            <pc:docMk/>
            <pc:sldMk cId="257302303" sldId="259"/>
            <ac:spMk id="6" creationId="{16C9B4BA-7435-4FA4-92E6-4AF00DB87EF1}"/>
          </ac:spMkLst>
        </pc:spChg>
      </pc:sldChg>
      <pc:sldChg chg="modSp mod">
        <pc:chgData name="Karolina Libichová" userId="06d5c09a72a9f1ba" providerId="LiveId" clId="{13D0B655-E94B-4876-A7A9-9BE1A99495AB}" dt="2021-04-11T17:42:07.012" v="1714" actId="20577"/>
        <pc:sldMkLst>
          <pc:docMk/>
          <pc:sldMk cId="3935811089" sldId="262"/>
        </pc:sldMkLst>
        <pc:spChg chg="mod">
          <ac:chgData name="Karolina Libichová" userId="06d5c09a72a9f1ba" providerId="LiveId" clId="{13D0B655-E94B-4876-A7A9-9BE1A99495AB}" dt="2021-04-06T19:29:13.577" v="1421" actId="20577"/>
          <ac:spMkLst>
            <pc:docMk/>
            <pc:sldMk cId="3935811089" sldId="262"/>
            <ac:spMk id="2" creationId="{49B47B06-365A-4A5D-8328-96EB60C5C56D}"/>
          </ac:spMkLst>
        </pc:spChg>
        <pc:spChg chg="mod">
          <ac:chgData name="Karolina Libichová" userId="06d5c09a72a9f1ba" providerId="LiveId" clId="{13D0B655-E94B-4876-A7A9-9BE1A99495AB}" dt="2021-04-11T17:42:07.012" v="1714" actId="20577"/>
          <ac:spMkLst>
            <pc:docMk/>
            <pc:sldMk cId="3935811089" sldId="262"/>
            <ac:spMk id="9" creationId="{FD162AC2-CA06-4A10-A8D3-4D264E2443E9}"/>
          </ac:spMkLst>
        </pc:spChg>
      </pc:sldChg>
      <pc:sldChg chg="modSp mod">
        <pc:chgData name="Karolina Libichová" userId="06d5c09a72a9f1ba" providerId="LiveId" clId="{13D0B655-E94B-4876-A7A9-9BE1A99495AB}" dt="2021-04-11T17:51:26.403" v="1987" actId="20577"/>
        <pc:sldMkLst>
          <pc:docMk/>
          <pc:sldMk cId="1751142886" sldId="264"/>
        </pc:sldMkLst>
        <pc:spChg chg="mod">
          <ac:chgData name="Karolina Libichová" userId="06d5c09a72a9f1ba" providerId="LiveId" clId="{13D0B655-E94B-4876-A7A9-9BE1A99495AB}" dt="2021-04-11T17:51:26.403" v="1987" actId="20577"/>
          <ac:spMkLst>
            <pc:docMk/>
            <pc:sldMk cId="1751142886" sldId="264"/>
            <ac:spMk id="3" creationId="{AD59AC08-A823-488D-8BD9-47D3697625C6}"/>
          </ac:spMkLst>
        </pc:spChg>
      </pc:sldChg>
      <pc:sldChg chg="modSp mod">
        <pc:chgData name="Karolina Libichová" userId="06d5c09a72a9f1ba" providerId="LiveId" clId="{13D0B655-E94B-4876-A7A9-9BE1A99495AB}" dt="2021-04-11T17:39:36.654" v="1511" actId="20577"/>
        <pc:sldMkLst>
          <pc:docMk/>
          <pc:sldMk cId="4179902917" sldId="265"/>
        </pc:sldMkLst>
        <pc:spChg chg="mod">
          <ac:chgData name="Karolina Libichová" userId="06d5c09a72a9f1ba" providerId="LiveId" clId="{13D0B655-E94B-4876-A7A9-9BE1A99495AB}" dt="2021-04-11T17:39:36.654" v="1511" actId="20577"/>
          <ac:spMkLst>
            <pc:docMk/>
            <pc:sldMk cId="4179902917" sldId="265"/>
            <ac:spMk id="3" creationId="{6AA6C819-F6CA-4AFF-A7A9-4ACC77436DAB}"/>
          </ac:spMkLst>
        </pc:spChg>
      </pc:sldChg>
      <pc:sldChg chg="modSp mod">
        <pc:chgData name="Karolina Libichová" userId="06d5c09a72a9f1ba" providerId="LiveId" clId="{13D0B655-E94B-4876-A7A9-9BE1A99495AB}" dt="2021-04-11T19:01:58.274" v="2643" actId="20577"/>
        <pc:sldMkLst>
          <pc:docMk/>
          <pc:sldMk cId="1370669662" sldId="266"/>
        </pc:sldMkLst>
        <pc:spChg chg="mod">
          <ac:chgData name="Karolina Libichová" userId="06d5c09a72a9f1ba" providerId="LiveId" clId="{13D0B655-E94B-4876-A7A9-9BE1A99495AB}" dt="2021-04-11T19:01:58.274" v="2643" actId="20577"/>
          <ac:spMkLst>
            <pc:docMk/>
            <pc:sldMk cId="1370669662" sldId="266"/>
            <ac:spMk id="3" creationId="{0A49A3D3-2464-4968-9D12-7C11A4F1E356}"/>
          </ac:spMkLst>
        </pc:spChg>
      </pc:sldChg>
      <pc:sldChg chg="modSp mod ord">
        <pc:chgData name="Karolina Libichová" userId="06d5c09a72a9f1ba" providerId="LiveId" clId="{13D0B655-E94B-4876-A7A9-9BE1A99495AB}" dt="2021-04-11T19:09:47.913" v="2915" actId="20577"/>
        <pc:sldMkLst>
          <pc:docMk/>
          <pc:sldMk cId="3222476553" sldId="267"/>
        </pc:sldMkLst>
        <pc:spChg chg="mod">
          <ac:chgData name="Karolina Libichová" userId="06d5c09a72a9f1ba" providerId="LiveId" clId="{13D0B655-E94B-4876-A7A9-9BE1A99495AB}" dt="2021-04-11T19:09:47.913" v="2915" actId="20577"/>
          <ac:spMkLst>
            <pc:docMk/>
            <pc:sldMk cId="3222476553" sldId="267"/>
            <ac:spMk id="13" creationId="{2FC16842-F14E-48F8-8346-D685F125254A}"/>
          </ac:spMkLst>
        </pc:spChg>
      </pc:sldChg>
      <pc:sldChg chg="modSp mod">
        <pc:chgData name="Karolina Libichová" userId="06d5c09a72a9f1ba" providerId="LiveId" clId="{13D0B655-E94B-4876-A7A9-9BE1A99495AB}" dt="2021-04-11T19:26:18.514" v="3392" actId="27636"/>
        <pc:sldMkLst>
          <pc:docMk/>
          <pc:sldMk cId="1541157173" sldId="268"/>
        </pc:sldMkLst>
        <pc:spChg chg="mod">
          <ac:chgData name="Karolina Libichová" userId="06d5c09a72a9f1ba" providerId="LiveId" clId="{13D0B655-E94B-4876-A7A9-9BE1A99495AB}" dt="2021-04-11T19:26:18.514" v="3392" actId="27636"/>
          <ac:spMkLst>
            <pc:docMk/>
            <pc:sldMk cId="1541157173" sldId="268"/>
            <ac:spMk id="3" creationId="{BAA87B9D-E6A6-43E1-A944-82256A5FB67B}"/>
          </ac:spMkLst>
        </pc:spChg>
      </pc:sldChg>
      <pc:sldChg chg="modSp mod">
        <pc:chgData name="Karolina Libichová" userId="06d5c09a72a9f1ba" providerId="LiveId" clId="{13D0B655-E94B-4876-A7A9-9BE1A99495AB}" dt="2021-04-06T18:21:51.591" v="206" actId="20577"/>
        <pc:sldMkLst>
          <pc:docMk/>
          <pc:sldMk cId="424142952" sldId="269"/>
        </pc:sldMkLst>
        <pc:spChg chg="mod">
          <ac:chgData name="Karolina Libichová" userId="06d5c09a72a9f1ba" providerId="LiveId" clId="{13D0B655-E94B-4876-A7A9-9BE1A99495AB}" dt="2021-04-06T18:21:51.591" v="206" actId="20577"/>
          <ac:spMkLst>
            <pc:docMk/>
            <pc:sldMk cId="424142952" sldId="269"/>
            <ac:spMk id="3" creationId="{A7E47EA0-EA5E-472E-B62B-0AE8EF29415A}"/>
          </ac:spMkLst>
        </pc:spChg>
      </pc:sldChg>
      <pc:sldChg chg="delSp modSp new mod">
        <pc:chgData name="Karolina Libichová" userId="06d5c09a72a9f1ba" providerId="LiveId" clId="{13D0B655-E94B-4876-A7A9-9BE1A99495AB}" dt="2021-04-11T19:40:57.648" v="3912" actId="313"/>
        <pc:sldMkLst>
          <pc:docMk/>
          <pc:sldMk cId="485255250" sldId="270"/>
        </pc:sldMkLst>
        <pc:spChg chg="del">
          <ac:chgData name="Karolina Libichová" userId="06d5c09a72a9f1ba" providerId="LiveId" clId="{13D0B655-E94B-4876-A7A9-9BE1A99495AB}" dt="2021-04-06T18:22:39.619" v="208" actId="478"/>
          <ac:spMkLst>
            <pc:docMk/>
            <pc:sldMk cId="485255250" sldId="270"/>
            <ac:spMk id="2" creationId="{FD5713A2-543C-4976-81D9-9E228B406BCE}"/>
          </ac:spMkLst>
        </pc:spChg>
        <pc:spChg chg="mod">
          <ac:chgData name="Karolina Libichová" userId="06d5c09a72a9f1ba" providerId="LiveId" clId="{13D0B655-E94B-4876-A7A9-9BE1A99495AB}" dt="2021-04-11T19:40:57.648" v="3912" actId="313"/>
          <ac:spMkLst>
            <pc:docMk/>
            <pc:sldMk cId="485255250" sldId="270"/>
            <ac:spMk id="3" creationId="{6FECEE91-B743-4EA1-9248-8318894A8146}"/>
          </ac:spMkLst>
        </pc:spChg>
      </pc:sldChg>
      <pc:sldChg chg="delSp modSp new mod">
        <pc:chgData name="Karolina Libichová" userId="06d5c09a72a9f1ba" providerId="LiveId" clId="{13D0B655-E94B-4876-A7A9-9BE1A99495AB}" dt="2021-04-06T19:11:34.013" v="1305" actId="1076"/>
        <pc:sldMkLst>
          <pc:docMk/>
          <pc:sldMk cId="1766593926" sldId="271"/>
        </pc:sldMkLst>
        <pc:spChg chg="mod">
          <ac:chgData name="Karolina Libichová" userId="06d5c09a72a9f1ba" providerId="LiveId" clId="{13D0B655-E94B-4876-A7A9-9BE1A99495AB}" dt="2021-04-06T19:11:34.013" v="1305" actId="1076"/>
          <ac:spMkLst>
            <pc:docMk/>
            <pc:sldMk cId="1766593926" sldId="271"/>
            <ac:spMk id="2" creationId="{676DC043-443E-44A8-B29A-8D9BF1CB23FD}"/>
          </ac:spMkLst>
        </pc:spChg>
        <pc:spChg chg="del">
          <ac:chgData name="Karolina Libichová" userId="06d5c09a72a9f1ba" providerId="LiveId" clId="{13D0B655-E94B-4876-A7A9-9BE1A99495AB}" dt="2021-04-06T19:11:21.368" v="1277" actId="478"/>
          <ac:spMkLst>
            <pc:docMk/>
            <pc:sldMk cId="1766593926" sldId="271"/>
            <ac:spMk id="3" creationId="{27E902A3-0C0B-4405-823E-F2D583AF66BB}"/>
          </ac:spMkLst>
        </pc:spChg>
      </pc:sldChg>
      <pc:sldChg chg="modSp new mod ord">
        <pc:chgData name="Karolina Libichová" userId="06d5c09a72a9f1ba" providerId="LiveId" clId="{13D0B655-E94B-4876-A7A9-9BE1A99495AB}" dt="2021-04-11T16:19:23.225" v="1484" actId="20577"/>
        <pc:sldMkLst>
          <pc:docMk/>
          <pc:sldMk cId="3113273273" sldId="272"/>
        </pc:sldMkLst>
        <pc:spChg chg="mod">
          <ac:chgData name="Karolina Libichová" userId="06d5c09a72a9f1ba" providerId="LiveId" clId="{13D0B655-E94B-4876-A7A9-9BE1A99495AB}" dt="2021-04-06T19:11:40.088" v="1312" actId="20577"/>
          <ac:spMkLst>
            <pc:docMk/>
            <pc:sldMk cId="3113273273" sldId="272"/>
            <ac:spMk id="2" creationId="{8362897A-97A1-4BC0-893B-027CA24E756B}"/>
          </ac:spMkLst>
        </pc:spChg>
        <pc:spChg chg="mod">
          <ac:chgData name="Karolina Libichová" userId="06d5c09a72a9f1ba" providerId="LiveId" clId="{13D0B655-E94B-4876-A7A9-9BE1A99495AB}" dt="2021-04-11T16:19:23.225" v="1484" actId="20577"/>
          <ac:spMkLst>
            <pc:docMk/>
            <pc:sldMk cId="3113273273" sldId="272"/>
            <ac:spMk id="3" creationId="{5539A4D4-4F0F-480A-9277-2AF72E442E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4498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4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37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25043779" TargetMode="External"/><Relationship Id="rId3" Type="http://schemas.openxmlformats.org/officeDocument/2006/relationships/hyperlink" Target="https://commons.wikimedia.org/w/index.php?curid=68471" TargetMode="External"/><Relationship Id="rId7" Type="http://schemas.openxmlformats.org/officeDocument/2006/relationships/hyperlink" Target="https://commons.wikimedia.org/w/index.php?curid=935152" TargetMode="External"/><Relationship Id="rId2" Type="http://schemas.openxmlformats.org/officeDocument/2006/relationships/hyperlink" Target="https://commons.wikimedia.org/w/index.php?curid=102527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ersonkent.com/map_archive/europe_1740_map.htm" TargetMode="External"/><Relationship Id="rId5" Type="http://schemas.openxmlformats.org/officeDocument/2006/relationships/hyperlink" Target="https://commons.wikimedia.org/w/index.php?curid=12611463" TargetMode="External"/><Relationship Id="rId10" Type="http://schemas.openxmlformats.org/officeDocument/2006/relationships/hyperlink" Target="https://commons.wikimedia.org/w/index.php?curid=563530" TargetMode="External"/><Relationship Id="rId4" Type="http://schemas.openxmlformats.org/officeDocument/2006/relationships/hyperlink" Target="https://commons.wikimedia.org/w/index.php?curid=63536639" TargetMode="External"/><Relationship Id="rId9" Type="http://schemas.openxmlformats.org/officeDocument/2006/relationships/hyperlink" Target="https://commons.wikimedia.org/w/index.php?curid=16609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2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1DE8A8-D751-47FA-8371-5CF4B67D5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519" y="1079500"/>
            <a:ext cx="3884962" cy="2138400"/>
          </a:xfrm>
        </p:spPr>
        <p:txBody>
          <a:bodyPr>
            <a:normAutofit/>
          </a:bodyPr>
          <a:lstStyle/>
          <a:p>
            <a:r>
              <a:rPr lang="cs-CZ" dirty="0"/>
              <a:t>Války o rakouské dědictví 1740-1748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36E69F-711F-4F11-A5FA-2CC680962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3520" y="4113213"/>
            <a:ext cx="3884961" cy="1655762"/>
          </a:xfrm>
        </p:spPr>
        <p:txBody>
          <a:bodyPr>
            <a:normAutofit/>
          </a:bodyPr>
          <a:lstStyle/>
          <a:p>
            <a:r>
              <a:rPr lang="cs-CZ" dirty="0"/>
              <a:t>Karolína Libichová</a:t>
            </a:r>
          </a:p>
        </p:txBody>
      </p:sp>
      <p:pic>
        <p:nvPicPr>
          <p:cNvPr id="8" name="Obrázek 7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F763A843-5DA3-469A-A103-A6CF66E5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33136"/>
          <a:stretch/>
        </p:blipFill>
        <p:spPr>
          <a:xfrm>
            <a:off x="1" y="10"/>
            <a:ext cx="3308350" cy="6857990"/>
          </a:xfrm>
          <a:prstGeom prst="rect">
            <a:avLst/>
          </a:prstGeom>
        </p:spPr>
      </p:pic>
      <p:cxnSp>
        <p:nvCxnSpPr>
          <p:cNvPr id="43" name="Straight Connector 24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CCD67348-9AE4-4F72-804E-82072EC6C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5" r="17343"/>
          <a:stretch/>
        </p:blipFill>
        <p:spPr>
          <a:xfrm>
            <a:off x="8883600" y="10"/>
            <a:ext cx="33084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kniha, staré, malování&#10;&#10;Popis byl vytvořen automaticky">
            <a:extLst>
              <a:ext uri="{FF2B5EF4-FFF2-40B4-BE49-F238E27FC236}">
                <a16:creationId xmlns:a16="http://schemas.microsoft.com/office/drawing/2014/main" id="{0F954C87-861C-4361-8EE7-11A1CDB9C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2FC16842-F14E-48F8-8346-D685F125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361507"/>
            <a:ext cx="6121400" cy="6198781"/>
          </a:xfrm>
        </p:spPr>
        <p:txBody>
          <a:bodyPr vert="horz" lIns="0" tIns="0" rIns="0" bIns="0" rtlCol="0" anchor="t" anchorCtr="0"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V lednu zpět dobyt Linec -&gt; vpád rakouské armády do Bavorska</a:t>
            </a:r>
            <a:r>
              <a:rPr lang="en-US" sz="1700" dirty="0"/>
              <a:t>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12. </a:t>
            </a:r>
            <a:r>
              <a:rPr lang="en-US" sz="1700" dirty="0" err="1"/>
              <a:t>února</a:t>
            </a:r>
            <a:r>
              <a:rPr lang="en-US" sz="1700" dirty="0"/>
              <a:t> 1742, </a:t>
            </a:r>
            <a:r>
              <a:rPr lang="en-US" sz="1700" dirty="0" err="1"/>
              <a:t>týž</a:t>
            </a:r>
            <a:r>
              <a:rPr lang="en-US" sz="1700" dirty="0"/>
              <a:t> den, </a:t>
            </a:r>
            <a:r>
              <a:rPr lang="en-US" sz="1700" dirty="0" err="1"/>
              <a:t>kdy</a:t>
            </a:r>
            <a:r>
              <a:rPr lang="en-US" sz="1700" dirty="0"/>
              <a:t> </a:t>
            </a:r>
            <a:r>
              <a:rPr lang="cs-CZ" sz="1700" dirty="0"/>
              <a:t>byl </a:t>
            </a:r>
            <a:r>
              <a:rPr lang="en-US" sz="1700" dirty="0"/>
              <a:t>Karla VII. </a:t>
            </a:r>
            <a:r>
              <a:rPr lang="en-US" sz="1700" dirty="0" err="1"/>
              <a:t>korunován</a:t>
            </a:r>
            <a:r>
              <a:rPr lang="en-US" sz="1700" dirty="0"/>
              <a:t> </a:t>
            </a:r>
            <a:r>
              <a:rPr lang="en-US" sz="1700" dirty="0" err="1"/>
              <a:t>císařem</a:t>
            </a:r>
            <a:r>
              <a:rPr lang="en-US" sz="1700" dirty="0"/>
              <a:t> </a:t>
            </a:r>
            <a:r>
              <a:rPr lang="en-US" sz="1700" dirty="0" err="1"/>
              <a:t>vstoupily</a:t>
            </a:r>
            <a:r>
              <a:rPr lang="en-US" sz="1700" dirty="0"/>
              <a:t> </a:t>
            </a:r>
            <a:r>
              <a:rPr lang="en-US" sz="1700" dirty="0" err="1"/>
              <a:t>rakouské</a:t>
            </a:r>
            <a:r>
              <a:rPr lang="en-US" sz="1700" dirty="0"/>
              <a:t> </a:t>
            </a:r>
            <a:r>
              <a:rPr lang="en-US" sz="1700" dirty="0" err="1"/>
              <a:t>jednotky</a:t>
            </a:r>
            <a:r>
              <a:rPr lang="en-US" sz="1700" dirty="0"/>
              <a:t> do </a:t>
            </a:r>
            <a:r>
              <a:rPr lang="en-US" sz="1700" dirty="0" err="1"/>
              <a:t>Mnichova</a:t>
            </a:r>
            <a:r>
              <a:rPr lang="en-US" sz="1700" dirty="0"/>
              <a:t>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Marie </a:t>
            </a:r>
            <a:r>
              <a:rPr lang="en-US" sz="1700" dirty="0" err="1"/>
              <a:t>Terezie</a:t>
            </a:r>
            <a:r>
              <a:rPr lang="en-US" sz="1700" dirty="0"/>
              <a:t> </a:t>
            </a:r>
            <a:r>
              <a:rPr lang="en-US" sz="1700" dirty="0" err="1"/>
              <a:t>rozhodla</a:t>
            </a:r>
            <a:r>
              <a:rPr lang="en-US" sz="1700" dirty="0"/>
              <a:t> pro </a:t>
            </a:r>
            <a:r>
              <a:rPr lang="en-US" sz="1700" dirty="0" err="1"/>
              <a:t>znovudobytí</a:t>
            </a:r>
            <a:r>
              <a:rPr lang="en-US" sz="1700" dirty="0"/>
              <a:t> </a:t>
            </a:r>
            <a:r>
              <a:rPr lang="cs-CZ" sz="1700" dirty="0"/>
              <a:t>Prahy </a:t>
            </a:r>
            <a:endParaRPr lang="en-US" sz="1700" dirty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Apeluje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českou</a:t>
            </a:r>
            <a:r>
              <a:rPr lang="en-US" sz="1700" dirty="0"/>
              <a:t> </a:t>
            </a:r>
            <a:r>
              <a:rPr lang="en-US" sz="1700" dirty="0" err="1"/>
              <a:t>šlechtu</a:t>
            </a:r>
            <a:r>
              <a:rPr lang="en-US" sz="1700" dirty="0"/>
              <a:t>, </a:t>
            </a:r>
            <a:r>
              <a:rPr lang="en-US" sz="1700" dirty="0" err="1"/>
              <a:t>nejvyššího</a:t>
            </a:r>
            <a:r>
              <a:rPr lang="en-US" sz="1700" dirty="0"/>
              <a:t> </a:t>
            </a:r>
            <a:r>
              <a:rPr lang="en-US" sz="1700" dirty="0" err="1"/>
              <a:t>kancléře</a:t>
            </a:r>
            <a:r>
              <a:rPr lang="en-US" sz="1700" dirty="0"/>
              <a:t> Filipa </a:t>
            </a:r>
            <a:r>
              <a:rPr lang="en-US" sz="1700" dirty="0" err="1"/>
              <a:t>hraběte</a:t>
            </a:r>
            <a:r>
              <a:rPr lang="en-US" sz="1700" dirty="0"/>
              <a:t> </a:t>
            </a:r>
            <a:r>
              <a:rPr lang="en-US" sz="1700" dirty="0" err="1"/>
              <a:t>Kinského</a:t>
            </a:r>
            <a:r>
              <a:rPr lang="en-US" sz="1700" dirty="0"/>
              <a:t> </a:t>
            </a:r>
            <a:endParaRPr lang="cs-CZ" sz="1700" dirty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Rakouské armádě v Čechách velel Karel Alexandr Lotrinský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Fridricha II. po rakouském úspěchu v Bavorsku vpadl na Moravu a do severovýchodních Čech  -&gt; armáda u Čáslavi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17. května 1742  bitva u Chotusic - Fridrich II.  porazil rakouskou armádu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11. června 1742 uzavřen preliminární mír ve Vratislavi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28. července podpis konečné mírové smlouvy v Berlíně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Marie Terezie souhlasila s odstoupením Slezska Prusku – zůstalo jí Opavsko, Krnovsko, Těšínsko.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Obléhání Prahy - skončilo již 12. září, 1. ledna podepsána dohoda o volném odchodu francouzské posádky z Prahy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12. května 1743 Marie Terezie korunována českou královnou</a:t>
            </a:r>
            <a:endParaRPr lang="en-US" sz="1700" dirty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2247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CDCEC-6F4B-43C0-B54A-C74E99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slezská válka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87B9D-E6A6-43E1-A944-82256A5F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699"/>
            <a:ext cx="10026650" cy="498157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Rakouská armáda opět porazila Bavory a znovu vpadli do Mnichova -&gt; 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1. srpna 1744 Fridrich vyhlásil Vídni válku 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2. září již byl u Prahy, pražští dělostřelci zasáhli králova bratrance, 15. září kapitulace Prahy – okupace, rabování, daně, hrozili jim hrdelními tresty, vypálení města – 20. listopadu odcházejí – ničí co neunesou 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Odešli ke Kolínu – Panduři barona </a:t>
            </a:r>
            <a:r>
              <a:rPr lang="cs-CZ" dirty="0" err="1">
                <a:solidFill>
                  <a:schemeClr val="tx1">
                    <a:lumMod val="85000"/>
                  </a:schemeClr>
                </a:solidFill>
              </a:rPr>
              <a:t>Trencka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, pruský král málem zajat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8. ledna 1745 – Varšavská aliance VB, Holandska, Saska, Ruska a Rakouska – omezit Prusko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20. ledna 1745 umírá císař Karel VII. – kurfiřtské křeslo Maxmiliánu Josefovi – uznání vlády v Bavorsku </a:t>
            </a:r>
          </a:p>
          <a:p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22. dubna 1745 </a:t>
            </a:r>
            <a:r>
              <a:rPr lang="cs-CZ" dirty="0" err="1">
                <a:solidFill>
                  <a:schemeClr val="tx1">
                    <a:lumMod val="85000"/>
                  </a:schemeClr>
                </a:solidFill>
              </a:rPr>
              <a:t>Füssenský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</a:rPr>
              <a:t> mír – Maxmilián III. Josef – uznává Pragmatickou sankci, slíbil hlas Františku Štěpánovi x odchod rakouských vojsk z Bavorska a zachování původních hranic</a:t>
            </a:r>
          </a:p>
        </p:txBody>
      </p:sp>
    </p:spTree>
    <p:extLst>
      <p:ext uri="{BB962C8B-B14F-4D97-AF65-F5344CB8AC3E}">
        <p14:creationId xmlns:p14="http://schemas.microsoft.com/office/powerpoint/2010/main" val="154115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47EA0-EA5E-472E-B62B-0AE8EF29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540000"/>
            <a:ext cx="11234452" cy="2303213"/>
          </a:xfrm>
        </p:spPr>
        <p:txBody>
          <a:bodyPr anchor="ctr">
            <a:normAutofit/>
          </a:bodyPr>
          <a:lstStyle/>
          <a:p>
            <a:r>
              <a:rPr lang="cs-CZ" b="1" dirty="0"/>
              <a:t>Fridrich byl ochoten uzavřít mír – pokud by se Marie  Terezie natrvalo zřekla Slezska</a:t>
            </a:r>
          </a:p>
          <a:p>
            <a:r>
              <a:rPr lang="cs-CZ" b="1" dirty="0"/>
              <a:t>Bitva u </a:t>
            </a:r>
            <a:r>
              <a:rPr lang="cs-CZ" b="1" dirty="0" err="1"/>
              <a:t>Hohenfriedenbergu</a:t>
            </a:r>
            <a:r>
              <a:rPr lang="cs-CZ" b="1" dirty="0"/>
              <a:t> - 4. června 1745  - rakouská převaha byla k ničemu – pruská výhra</a:t>
            </a:r>
          </a:p>
          <a:p>
            <a:r>
              <a:rPr lang="cs-CZ" b="1" dirty="0"/>
              <a:t>Prusové napadáni v severních Čechách </a:t>
            </a:r>
          </a:p>
        </p:txBody>
      </p:sp>
      <p:pic>
        <p:nvPicPr>
          <p:cNvPr id="7" name="Obrázek 6" descr="Obsah obrázku tráva, exteriér&#10;&#10;Popis byl vytvořen automaticky">
            <a:extLst>
              <a:ext uri="{FF2B5EF4-FFF2-40B4-BE49-F238E27FC236}">
                <a16:creationId xmlns:a16="http://schemas.microsoft.com/office/drawing/2014/main" id="{24E8AEC1-89F2-46AF-8F00-B1D7C3AEA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7" b="10793"/>
          <a:stretch/>
        </p:blipFill>
        <p:spPr>
          <a:xfrm>
            <a:off x="20" y="3429000"/>
            <a:ext cx="121919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CEE91-B743-4EA1-9248-8318894A8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850232"/>
            <a:ext cx="10026650" cy="52838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Prusko bylo připraveno uzavřít mír x Marie Terezie odmítala -&gt; velké vojenské vítězství nad Fridrichem </a:t>
            </a:r>
          </a:p>
          <a:p>
            <a:r>
              <a:rPr lang="cs-CZ" dirty="0"/>
              <a:t>13. září 1745 – František Štěpán Lotrinský zvolen císařem </a:t>
            </a:r>
          </a:p>
          <a:p>
            <a:r>
              <a:rPr lang="cs-CZ" dirty="0"/>
              <a:t>Bitva u Žďáru 30. září 1745 – jedno z nejkrvavějších střetnutí války, Rakušané měli největší šanci zvrátit výsledek války, celou bitvu měli převahu, ovšem nerozhodnost Karla Lotrinského je stála vítězství</a:t>
            </a:r>
          </a:p>
          <a:p>
            <a:r>
              <a:rPr lang="cs-CZ" dirty="0"/>
              <a:t>Finální bitva 15. prosince 1745 u </a:t>
            </a:r>
            <a:r>
              <a:rPr lang="cs-CZ" dirty="0" err="1"/>
              <a:t>Kesselsdorfu</a:t>
            </a:r>
            <a:r>
              <a:rPr lang="cs-CZ" dirty="0"/>
              <a:t> – obsazení Drážďan </a:t>
            </a:r>
          </a:p>
          <a:p>
            <a:r>
              <a:rPr lang="cs-CZ" dirty="0"/>
              <a:t>Vliv na uzavření míru měla britská hrozba o zastavení finanční podpory</a:t>
            </a:r>
          </a:p>
          <a:p>
            <a:r>
              <a:rPr lang="cs-CZ" dirty="0"/>
              <a:t>25. prosince 1745 v Drážďanech - uzavřen mír mezi Rakouskem, Saskem a Pruskem. </a:t>
            </a:r>
          </a:p>
          <a:p>
            <a:r>
              <a:rPr lang="cs-CZ" dirty="0"/>
              <a:t>Fridrichu II. byla přiznáno Slezsko a Kladsko x uznal Františka Štěpána císařem – rozpad aliance s Francií, konec angažovanosti Fridricha v bojích o rakouské dědictví</a:t>
            </a:r>
          </a:p>
          <a:p>
            <a:r>
              <a:rPr lang="cs-CZ" dirty="0"/>
              <a:t>Války o rakouské dědictví končí Cášským mírem 1748 – Rakousko se vzdává Slezska a Kladska x Španělsko uznalo rakouskou nadvládu v </a:t>
            </a:r>
            <a:r>
              <a:rPr lang="cs-CZ" dirty="0" err="1"/>
              <a:t>Milánsku</a:t>
            </a:r>
            <a:r>
              <a:rPr lang="cs-CZ" dirty="0"/>
              <a:t> a Toskánsku </a:t>
            </a:r>
          </a:p>
          <a:p>
            <a:r>
              <a:rPr lang="cs-CZ" dirty="0"/>
              <a:t>Vláda Marie Terezie je uznána nad všemi zeměmi a državami habsburské monarchie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25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DC043-443E-44A8-B29A-8D9BF1C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2849563"/>
            <a:ext cx="10026650" cy="655637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76659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2897A-97A1-4BC0-893B-027CA24E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39A4D4-4F0F-480A-9277-2AF72E44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BĚLINA Pavel, KAŠE Jiří, KUČERA Jan P.. </a:t>
            </a:r>
            <a:r>
              <a:rPr lang="cs-CZ" i="1" dirty="0"/>
              <a:t>Velké dějiny zemí Koruny české X. Praha: Paseka, 1999-. ISBN 80-7185-384-4. s. 15 – 34</a:t>
            </a:r>
          </a:p>
          <a:p>
            <a:r>
              <a:rPr lang="cs-CZ" dirty="0"/>
              <a:t>RICHTER, Karel</a:t>
            </a:r>
            <a:r>
              <a:rPr lang="cs-CZ" i="1" dirty="0"/>
              <a:t>. Třeba i železem a krví: prusko-rakouské války 1740-1866. Praha: Epocha, c2007. Polozapomenuté války. ISBN 978-80-87027-29-5. s. 36-87</a:t>
            </a:r>
          </a:p>
          <a:p>
            <a:r>
              <a:rPr lang="cs-CZ" i="1" dirty="0"/>
              <a:t>SKRŘIVAN, Aleš:  Války o rakouské dědictví, 1740 - 1748. In: Historický obzor 12, 2001, s. 2 - 9.</a:t>
            </a:r>
          </a:p>
          <a:p>
            <a:r>
              <a:rPr lang="cs-CZ" i="1" dirty="0"/>
              <a:t>TARABA, Luboš. Sukně proti kalhotám: válka o rakouské dědictví 1740-1748. Praha: Epocha, 2019. Polozapomenuté války. ISBN 978-80-7557-176-2.</a:t>
            </a:r>
          </a:p>
          <a:p>
            <a:r>
              <a:rPr lang="cs-CZ" i="1" dirty="0"/>
              <a:t>VONDRA, Roman. České země v letech 1705-1792: věk absolutismu, osvícenství, paruk a třírohých klobouků. Praha: </a:t>
            </a:r>
            <a:r>
              <a:rPr lang="cs-CZ" i="1" dirty="0" err="1"/>
              <a:t>Libri</a:t>
            </a:r>
            <a:r>
              <a:rPr lang="cs-CZ" i="1" dirty="0"/>
              <a:t>, 2010. ISBN 978-80-7277-448-7. s. 64-78</a:t>
            </a:r>
          </a:p>
        </p:txBody>
      </p:sp>
    </p:spTree>
    <p:extLst>
      <p:ext uri="{BB962C8B-B14F-4D97-AF65-F5344CB8AC3E}">
        <p14:creationId xmlns:p14="http://schemas.microsoft.com/office/powerpoint/2010/main" val="311327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5B189-50C1-4E14-848A-6B4994F2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22008-401A-48A2-A499-DB308B42E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49" y="1790700"/>
            <a:ext cx="9363075" cy="477202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Autor: </a:t>
            </a:r>
            <a:r>
              <a:rPr lang="cs-CZ" dirty="0" err="1"/>
              <a:t>User:Magellan</a:t>
            </a:r>
            <a:r>
              <a:rPr lang="cs-CZ" dirty="0"/>
              <a:t>, wikipedia.de – </a:t>
            </a:r>
            <a:r>
              <a:rPr lang="cs-CZ" dirty="0" err="1"/>
              <a:t>Hungarian</a:t>
            </a:r>
            <a:r>
              <a:rPr lang="cs-CZ" dirty="0"/>
              <a:t> </a:t>
            </a:r>
            <a:r>
              <a:rPr lang="cs-CZ" dirty="0" err="1"/>
              <a:t>pictures</a:t>
            </a:r>
            <a:r>
              <a:rPr lang="cs-CZ" dirty="0"/>
              <a:t> archive, Volné dílo, </a:t>
            </a:r>
            <a:r>
              <a:rPr lang="cs-CZ" dirty="0">
                <a:hlinkClick r:id="rId2"/>
              </a:rPr>
              <a:t>https://commons.wikimedia.org/w/index.php?curid=1025276</a:t>
            </a:r>
            <a:endParaRPr lang="cs-CZ" dirty="0"/>
          </a:p>
          <a:p>
            <a:r>
              <a:rPr lang="cs-CZ" dirty="0"/>
              <a:t>Autor: Martin van </a:t>
            </a:r>
            <a:r>
              <a:rPr lang="cs-CZ" dirty="0" err="1"/>
              <a:t>Meytens</a:t>
            </a:r>
            <a:r>
              <a:rPr lang="cs-CZ" dirty="0"/>
              <a:t> – </a:t>
            </a:r>
            <a:r>
              <a:rPr lang="cs-CZ" dirty="0" err="1"/>
              <a:t>Buchscan</a:t>
            </a:r>
            <a:r>
              <a:rPr lang="cs-CZ" dirty="0"/>
              <a:t>, Volné dílo, </a:t>
            </a:r>
            <a:r>
              <a:rPr lang="cs-CZ" dirty="0">
                <a:hlinkClick r:id="rId3"/>
              </a:rPr>
              <a:t>https://commons.wikimedia.org/w/index.php?curid=68471</a:t>
            </a:r>
            <a:endParaRPr lang="cs-CZ" dirty="0"/>
          </a:p>
          <a:p>
            <a:r>
              <a:rPr lang="en-US" dirty="0"/>
              <a:t>By Anton Graff - https://www.google.com/culturalinstitute/beta/asset/friedrich-der-gro%C3%9Fe/DAEsXb1rkqpq7w, Public Domain, </a:t>
            </a:r>
            <a:r>
              <a:rPr lang="en-US" dirty="0">
                <a:hlinkClick r:id="rId4"/>
              </a:rPr>
              <a:t>https://commons.wikimedia.org/w/index.php?curid=63536639</a:t>
            </a:r>
            <a:endParaRPr lang="cs-CZ" dirty="0"/>
          </a:p>
          <a:p>
            <a:r>
              <a:rPr lang="cs-CZ" dirty="0"/>
              <a:t>Autor: </a:t>
            </a:r>
            <a:r>
              <a:rPr lang="cs-CZ" dirty="0" err="1"/>
              <a:t>Unidentified</a:t>
            </a:r>
            <a:r>
              <a:rPr lang="cs-CZ" dirty="0"/>
              <a:t> </a:t>
            </a:r>
            <a:r>
              <a:rPr lang="cs-CZ" dirty="0" err="1"/>
              <a:t>painter</a:t>
            </a:r>
            <a:r>
              <a:rPr lang="cs-CZ" dirty="0"/>
              <a:t> [//commons.wikimedia.org/w/</a:t>
            </a:r>
            <a:r>
              <a:rPr lang="cs-CZ" dirty="0" err="1"/>
              <a:t>index.php?title</a:t>
            </a:r>
            <a:r>
              <a:rPr lang="cs-CZ" dirty="0"/>
              <a:t>=</a:t>
            </a:r>
            <a:r>
              <a:rPr lang="cs-CZ" dirty="0" err="1"/>
              <a:t>Template:Unidentified_painter&amp;amp;action</a:t>
            </a:r>
            <a:r>
              <a:rPr lang="cs-CZ" dirty="0"/>
              <a:t>=</a:t>
            </a:r>
            <a:r>
              <a:rPr lang="cs-CZ" dirty="0" err="1"/>
              <a:t>edit&amp;amp;editintro</a:t>
            </a:r>
            <a:r>
              <a:rPr lang="cs-CZ" dirty="0"/>
              <a:t>=</a:t>
            </a:r>
            <a:r>
              <a:rPr lang="cs-CZ" dirty="0" err="1"/>
              <a:t>Template:Translate_this</a:t>
            </a:r>
            <a:r>
              <a:rPr lang="cs-CZ" dirty="0"/>
              <a:t>/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translate</a:t>
            </a:r>
            <a:r>
              <a:rPr lang="cs-CZ" dirty="0"/>
              <a:t>] – Neznámý, Volné dílo, </a:t>
            </a:r>
            <a:r>
              <a:rPr lang="cs-CZ" dirty="0">
                <a:hlinkClick r:id="rId5"/>
              </a:rPr>
              <a:t>https://commons.wikimedia.org/w/index.php?curid=12611463</a:t>
            </a:r>
            <a:endParaRPr lang="cs-CZ" dirty="0"/>
          </a:p>
          <a:p>
            <a:r>
              <a:rPr lang="cs-CZ" dirty="0">
                <a:hlinkClick r:id="rId6"/>
              </a:rPr>
              <a:t>http://www.emersonkent.com/map_archive/europe_1740_map.htm</a:t>
            </a:r>
            <a:endParaRPr lang="cs-CZ" dirty="0"/>
          </a:p>
          <a:p>
            <a:r>
              <a:rPr lang="en-US" dirty="0"/>
              <a:t>Autor: Workshop of Antoine </a:t>
            </a:r>
            <a:r>
              <a:rPr lang="en-US" dirty="0" err="1"/>
              <a:t>Pesne</a:t>
            </a:r>
            <a:r>
              <a:rPr lang="en-US" dirty="0"/>
              <a:t> – 1. www.dhm.de2. The Bridgeman Art Library, Object 695167, </a:t>
            </a:r>
            <a:r>
              <a:rPr lang="en-US" dirty="0" err="1"/>
              <a:t>Volné</a:t>
            </a:r>
            <a:r>
              <a:rPr lang="en-US" dirty="0"/>
              <a:t> </a:t>
            </a:r>
            <a:r>
              <a:rPr lang="en-US" dirty="0" err="1"/>
              <a:t>dílo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https://commons.wikimedia.org/w/index.php?curid=935152</a:t>
            </a:r>
            <a:endParaRPr lang="cs-CZ" dirty="0"/>
          </a:p>
          <a:p>
            <a:r>
              <a:rPr lang="cs-CZ" dirty="0"/>
              <a:t>Autor: Georges </a:t>
            </a:r>
            <a:r>
              <a:rPr lang="cs-CZ" dirty="0" err="1"/>
              <a:t>Desmarées</a:t>
            </a:r>
            <a:r>
              <a:rPr lang="cs-CZ" dirty="0"/>
              <a:t> – http://www.lavetrinadellarte.it/</a:t>
            </a:r>
            <a:r>
              <a:rPr lang="cs-CZ" dirty="0" err="1"/>
              <a:t>view</a:t>
            </a:r>
            <a:r>
              <a:rPr lang="cs-CZ" dirty="0"/>
              <a:t>/825002, Volné dílo, </a:t>
            </a:r>
            <a:r>
              <a:rPr lang="cs-CZ" dirty="0">
                <a:hlinkClick r:id="rId8"/>
              </a:rPr>
              <a:t>https://commons.wikimedia.org/w/index.php?curid=25043779</a:t>
            </a:r>
            <a:endParaRPr lang="cs-CZ" dirty="0"/>
          </a:p>
          <a:p>
            <a:r>
              <a:rPr lang="cs-CZ" dirty="0"/>
              <a:t>Autor: Pietro </a:t>
            </a:r>
            <a:r>
              <a:rPr lang="cs-CZ" dirty="0" err="1"/>
              <a:t>Rotari</a:t>
            </a:r>
            <a:r>
              <a:rPr lang="cs-CZ" dirty="0"/>
              <a:t> – www.wga.hu (</a:t>
            </a:r>
            <a:r>
              <a:rPr lang="cs-CZ" dirty="0" err="1"/>
              <a:t>Gallery</a:t>
            </a:r>
            <a:r>
              <a:rPr lang="cs-CZ" dirty="0"/>
              <a:t>: </a:t>
            </a:r>
            <a:r>
              <a:rPr lang="cs-CZ" dirty="0" err="1"/>
              <a:t>Gemäldegalerie</a:t>
            </a:r>
            <a:r>
              <a:rPr lang="cs-CZ" dirty="0"/>
              <a:t>, </a:t>
            </a:r>
            <a:r>
              <a:rPr lang="cs-CZ" dirty="0" err="1"/>
              <a:t>Dresden</a:t>
            </a:r>
            <a:r>
              <a:rPr lang="cs-CZ" dirty="0"/>
              <a:t>), Volné dílo, </a:t>
            </a:r>
            <a:r>
              <a:rPr lang="cs-CZ" dirty="0">
                <a:hlinkClick r:id="rId9"/>
              </a:rPr>
              <a:t>https://commons.wikimedia.org/w/index.php?curid=1660971</a:t>
            </a:r>
            <a:endParaRPr lang="cs-CZ" dirty="0"/>
          </a:p>
          <a:p>
            <a:r>
              <a:rPr lang="fr-FR" dirty="0"/>
              <a:t>Public Domain, </a:t>
            </a:r>
            <a:r>
              <a:rPr lang="fr-FR" dirty="0">
                <a:hlinkClick r:id="rId10"/>
              </a:rPr>
              <a:t>https://commons.wikimedia.org/w/index.php?curid=563530</a:t>
            </a:r>
            <a:endParaRPr lang="cs-CZ" dirty="0"/>
          </a:p>
          <a:p>
            <a:r>
              <a:rPr lang="cs-CZ" dirty="0"/>
              <a:t>Autor: Carl </a:t>
            </a:r>
            <a:r>
              <a:rPr lang="cs-CZ" dirty="0" err="1"/>
              <a:t>Röchling</a:t>
            </a:r>
            <a:r>
              <a:rPr lang="cs-CZ" dirty="0"/>
              <a:t> – </a:t>
            </a:r>
            <a:r>
              <a:rPr lang="cs-CZ" dirty="0" err="1"/>
              <a:t>Scan</a:t>
            </a:r>
            <a:r>
              <a:rPr lang="cs-CZ" dirty="0"/>
              <a:t> by </a:t>
            </a:r>
            <a:r>
              <a:rPr lang="cs-CZ" dirty="0" err="1"/>
              <a:t>AlexvonF</a:t>
            </a:r>
            <a:r>
              <a:rPr lang="cs-CZ" dirty="0"/>
              <a:t>, (Nach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Gemälde</a:t>
            </a:r>
            <a:r>
              <a:rPr lang="cs-CZ" dirty="0"/>
              <a:t> von </a:t>
            </a:r>
            <a:r>
              <a:rPr lang="cs-CZ" dirty="0" err="1"/>
              <a:t>Röchling</a:t>
            </a:r>
            <a:r>
              <a:rPr lang="cs-CZ" dirty="0"/>
              <a:t>, </a:t>
            </a:r>
            <a:r>
              <a:rPr lang="cs-CZ" dirty="0" err="1"/>
              <a:t>aus:Svensen</a:t>
            </a:r>
            <a:r>
              <a:rPr lang="cs-CZ" dirty="0"/>
              <a:t>, </a:t>
            </a:r>
            <a:r>
              <a:rPr lang="cs-CZ" dirty="0" err="1"/>
              <a:t>Konungarnas</a:t>
            </a:r>
            <a:r>
              <a:rPr lang="cs-CZ" dirty="0"/>
              <a:t> </a:t>
            </a:r>
            <a:r>
              <a:rPr lang="cs-CZ" dirty="0" err="1"/>
              <a:t>tidehvarf</a:t>
            </a:r>
            <a:r>
              <a:rPr lang="cs-CZ" dirty="0"/>
              <a:t>, </a:t>
            </a:r>
            <a:r>
              <a:rPr lang="cs-CZ" dirty="0" err="1"/>
              <a:t>Norrköping</a:t>
            </a:r>
            <a:r>
              <a:rPr lang="cs-CZ" dirty="0"/>
              <a:t> 1913), Volné dílo, https://commons.wikimedia.org/w/index.php?curid=175696</a:t>
            </a:r>
          </a:p>
        </p:txBody>
      </p:sp>
    </p:spTree>
    <p:extLst>
      <p:ext uri="{BB962C8B-B14F-4D97-AF65-F5344CB8AC3E}">
        <p14:creationId xmlns:p14="http://schemas.microsoft.com/office/powerpoint/2010/main" val="25730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2FD85-2413-4BB3-A2BA-9C5FF61D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64180"/>
            <a:ext cx="6120000" cy="1107457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 err="1"/>
              <a:t>Pragmatická</a:t>
            </a:r>
            <a:r>
              <a:rPr lang="en-US" dirty="0"/>
              <a:t> </a:t>
            </a:r>
            <a:r>
              <a:rPr lang="en-US" dirty="0" err="1"/>
              <a:t>sankce</a:t>
            </a:r>
            <a:endParaRPr lang="en-US" dirty="0"/>
          </a:p>
        </p:txBody>
      </p:sp>
      <p:cxnSp>
        <p:nvCxnSpPr>
          <p:cNvPr id="38" name="Straight Connector 3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6EE583-A347-4D11-A7C5-FE8D6678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136891"/>
          </a:xfrm>
        </p:spPr>
        <p:txBody>
          <a:bodyPr>
            <a:normAutofit/>
          </a:bodyPr>
          <a:lstStyle/>
          <a:p>
            <a:r>
              <a:rPr lang="cs-CZ" dirty="0"/>
              <a:t>Pragmatická sankce o posloupnosti nejjasnějšího </a:t>
            </a:r>
            <a:r>
              <a:rPr lang="cs-CZ" dirty="0" err="1"/>
              <a:t>arcidomu</a:t>
            </a:r>
            <a:r>
              <a:rPr lang="cs-CZ" dirty="0"/>
              <a:t> rakouského</a:t>
            </a:r>
          </a:p>
          <a:p>
            <a:r>
              <a:rPr lang="cs-CZ" dirty="0"/>
              <a:t>Vydána Karlem VI. jako dokument zajišťující nástupnictví jeho potomků </a:t>
            </a:r>
          </a:p>
          <a:p>
            <a:r>
              <a:rPr lang="cs-CZ" dirty="0"/>
              <a:t>Uznána do roku 1720 sněmy českých, moravských a slezských zemí, 1721 přijato v Chebsku</a:t>
            </a:r>
          </a:p>
          <a:p>
            <a:r>
              <a:rPr lang="cs-CZ" dirty="0"/>
              <a:t>Do jeho smrti v roce 1740 uznána po Evropě</a:t>
            </a:r>
          </a:p>
        </p:txBody>
      </p:sp>
      <p:pic>
        <p:nvPicPr>
          <p:cNvPr id="8" name="Obrázek 7" descr="Obsah obrázku text, tanečník, panenka&#10;&#10;Popis byl vytvořen automaticky">
            <a:extLst>
              <a:ext uri="{FF2B5EF4-FFF2-40B4-BE49-F238E27FC236}">
                <a16:creationId xmlns:a16="http://schemas.microsoft.com/office/drawing/2014/main" id="{B5761667-A861-451C-BB2F-C6972FF36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r="-2" b="30442"/>
          <a:stretch/>
        </p:blipFill>
        <p:spPr>
          <a:xfrm>
            <a:off x="8329200" y="10"/>
            <a:ext cx="3862800" cy="3430790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BFCC915-676B-4992-8841-BC441F3D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20307"/>
          <a:stretch/>
        </p:blipFill>
        <p:spPr>
          <a:xfrm>
            <a:off x="8329200" y="3425400"/>
            <a:ext cx="386280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D254D92D-DE91-4BFB-95C2-74CE1A43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2017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54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6AD322-FA8B-4A04-80A3-BE84B703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762" y="401650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Fridrich II. Veliký</a:t>
            </a:r>
          </a:p>
        </p:txBody>
      </p:sp>
      <p:pic>
        <p:nvPicPr>
          <p:cNvPr id="5" name="Obrázek 4" descr="Obsah obrázku osoba, patro&#10;&#10;Popis byl vytvořen automaticky">
            <a:extLst>
              <a:ext uri="{FF2B5EF4-FFF2-40B4-BE49-F238E27FC236}">
                <a16:creationId xmlns:a16="http://schemas.microsoft.com/office/drawing/2014/main" id="{0A258FB8-2082-478C-8434-713C5BE5B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5575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A2330-75C8-4731-95CE-63A32FAB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237" y="1754975"/>
            <a:ext cx="6486525" cy="46101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cs-CZ" sz="1600" dirty="0"/>
              <a:t>Otec Fridrich Vilém se pokusil navázat spojenectví s Anglií a Ruskem, ovšem neúspěšně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1738 vyloučen z nástupnictví vévodství </a:t>
            </a:r>
            <a:r>
              <a:rPr lang="cs-CZ" sz="1600" dirty="0" err="1"/>
              <a:t>Jülich</a:t>
            </a:r>
            <a:r>
              <a:rPr lang="cs-CZ" sz="1600" dirty="0"/>
              <a:t> a </a:t>
            </a:r>
            <a:r>
              <a:rPr lang="cs-CZ" sz="1600" dirty="0" err="1"/>
              <a:t>Berg</a:t>
            </a:r>
            <a:r>
              <a:rPr lang="cs-CZ" sz="1600" dirty="0"/>
              <a:t> -&gt; spojenectví s Francií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Fridrich II. se stal králem ve 28. letech 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Osvícený panovník - zrušil mučení, zakázal čarodějnické procesy, některá opatření se týkala ochrany poddaných, velmi schopný vojevůdce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Prusko – politicky a hospodářsky stabilizovaná země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Silná armáda 80 000 mužů Fridrich zdědit 8 milionů tolarů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Udělat z Pruska evropskou velmoc 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Rozšířit ekonomické zdroje o Slezsko </a:t>
            </a:r>
          </a:p>
          <a:p>
            <a:pPr>
              <a:lnSpc>
                <a:spcPct val="115000"/>
              </a:lnSpc>
            </a:pPr>
            <a:r>
              <a:rPr lang="cs-CZ" sz="1600" dirty="0"/>
              <a:t>Nejprve se pokusil o vyjednávání </a:t>
            </a:r>
          </a:p>
        </p:txBody>
      </p:sp>
    </p:spTree>
    <p:extLst>
      <p:ext uri="{BB962C8B-B14F-4D97-AF65-F5344CB8AC3E}">
        <p14:creationId xmlns:p14="http://schemas.microsoft.com/office/powerpoint/2010/main" val="146399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6C819-F6CA-4AFF-A7A9-4ACC774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561975"/>
            <a:ext cx="10026650" cy="58388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Nabídl za Slezsko Vídni spojenectví, finanční odškodnění ve výši 2 milionů tolarů a kurfiřtský hlas při volbě Františka Štěpána císařem x Marie Terezie odmítla. </a:t>
            </a:r>
          </a:p>
          <a:p>
            <a:r>
              <a:rPr lang="cs-CZ" dirty="0"/>
              <a:t>Jiří II., král VB a Irska, kurfiřt hannoverský – radil dosáhnout míru a vzdát se Dolního Slezska</a:t>
            </a:r>
          </a:p>
          <a:p>
            <a:r>
              <a:rPr lang="cs-CZ" b="1" dirty="0"/>
              <a:t>První Slezská válka (1740-1742)</a:t>
            </a:r>
          </a:p>
          <a:p>
            <a:r>
              <a:rPr lang="cs-CZ" dirty="0"/>
              <a:t>16. prosince bez oficiálního vyhlášení války útokem pruské armády do Slezska</a:t>
            </a:r>
          </a:p>
          <a:p>
            <a:r>
              <a:rPr lang="cs-CZ" dirty="0"/>
              <a:t>Důvody: dynastické nároky na slezská knížectví - </a:t>
            </a:r>
            <a:r>
              <a:rPr lang="cs-CZ" dirty="0" err="1"/>
              <a:t>břežské</a:t>
            </a:r>
            <a:r>
              <a:rPr lang="cs-CZ" dirty="0"/>
              <a:t>, </a:t>
            </a:r>
            <a:r>
              <a:rPr lang="cs-CZ" dirty="0" err="1"/>
              <a:t>lehnické</a:t>
            </a:r>
            <a:r>
              <a:rPr lang="cs-CZ" dirty="0"/>
              <a:t>, </a:t>
            </a:r>
            <a:r>
              <a:rPr lang="cs-CZ" dirty="0" err="1"/>
              <a:t>volovské</a:t>
            </a:r>
            <a:r>
              <a:rPr lang="cs-CZ" dirty="0"/>
              <a:t> a krnovské</a:t>
            </a:r>
          </a:p>
          <a:p>
            <a:r>
              <a:rPr lang="cs-CZ" dirty="0"/>
              <a:t>Slezsko obsazeno během šesti týdnů </a:t>
            </a:r>
          </a:p>
          <a:p>
            <a:r>
              <a:rPr lang="cs-CZ" dirty="0"/>
              <a:t>Zakázal násilí, krádeže a plenění, vydal královské manifesty Slezanům – majetek a jejich svoboda bude nedotčena, obléhání a obsazování slezských pevností </a:t>
            </a:r>
          </a:p>
          <a:p>
            <a:r>
              <a:rPr lang="cs-CZ" dirty="0"/>
              <a:t>3. ledna 1741 – obsadil Vratislav </a:t>
            </a:r>
          </a:p>
          <a:p>
            <a:r>
              <a:rPr lang="cs-CZ" dirty="0"/>
              <a:t>10. dubna 1741 – bitva u </a:t>
            </a:r>
            <a:r>
              <a:rPr lang="cs-CZ" dirty="0" err="1"/>
              <a:t>Molvic</a:t>
            </a:r>
            <a:r>
              <a:rPr lang="cs-CZ" dirty="0"/>
              <a:t>, rakouský maršál </a:t>
            </a:r>
            <a:r>
              <a:rPr lang="cs-CZ" dirty="0" err="1"/>
              <a:t>Neipperg</a:t>
            </a:r>
            <a:r>
              <a:rPr lang="cs-CZ" dirty="0"/>
              <a:t> x pruský hrabě Schwerin</a:t>
            </a:r>
          </a:p>
        </p:txBody>
      </p:sp>
    </p:spTree>
    <p:extLst>
      <p:ext uri="{BB962C8B-B14F-4D97-AF65-F5344CB8AC3E}">
        <p14:creationId xmlns:p14="http://schemas.microsoft.com/office/powerpoint/2010/main" val="417990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B47B06-365A-4A5D-8328-96EB60C5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Bavorský kurfiřt</a:t>
            </a:r>
          </a:p>
        </p:txBody>
      </p:sp>
      <p:pic>
        <p:nvPicPr>
          <p:cNvPr id="5" name="Zástupný obsah 4" descr="Obsah obrázku osoba, tanečník&#10;&#10;Popis byl vytvořen automaticky">
            <a:extLst>
              <a:ext uri="{FF2B5EF4-FFF2-40B4-BE49-F238E27FC236}">
                <a16:creationId xmlns:a16="http://schemas.microsoft.com/office/drawing/2014/main" id="{75EEBD81-6BD7-4A27-98B8-4429D1E5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11467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162AC2-CA06-4A10-A8D3-4D264E24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448567"/>
            <a:ext cx="6121400" cy="3656957"/>
          </a:xfrm>
        </p:spPr>
        <p:txBody>
          <a:bodyPr>
            <a:normAutofit/>
          </a:bodyPr>
          <a:lstStyle/>
          <a:p>
            <a:r>
              <a:rPr lang="cs-CZ" dirty="0"/>
              <a:t>Karel Albrecht</a:t>
            </a:r>
          </a:p>
          <a:p>
            <a:r>
              <a:rPr lang="cs-CZ" dirty="0"/>
              <a:t>Manželka Marie Amalie, druhá dcera Josefa I.</a:t>
            </a:r>
          </a:p>
          <a:p>
            <a:r>
              <a:rPr lang="cs-CZ" dirty="0"/>
              <a:t>Činil si nároky na habsburské dědictví – konkrétně na Čechy </a:t>
            </a:r>
          </a:p>
          <a:p>
            <a:r>
              <a:rPr lang="cs-CZ" dirty="0"/>
              <a:t>Závěť Ferdinanda I. z roku 1571 – při vymření mužské linie Habsburků má přednost mužská linie </a:t>
            </a:r>
            <a:r>
              <a:rPr lang="cs-CZ" dirty="0" err="1"/>
              <a:t>Wittelsbachů</a:t>
            </a:r>
            <a:r>
              <a:rPr lang="cs-CZ" dirty="0"/>
              <a:t> před ženskou Habsburků</a:t>
            </a:r>
          </a:p>
          <a:p>
            <a:r>
              <a:rPr lang="cs-CZ" dirty="0"/>
              <a:t>Přednost před Pragmatickou sankcí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1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78EB94-349D-44B2-BCA1-D5A8DF89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Saský kurfiřt</a:t>
            </a:r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C80A8-26CD-410D-8F08-B8776363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505078"/>
            <a:ext cx="6121400" cy="3263898"/>
          </a:xfrm>
        </p:spPr>
        <p:txBody>
          <a:bodyPr>
            <a:normAutofit/>
          </a:bodyPr>
          <a:lstStyle/>
          <a:p>
            <a:r>
              <a:rPr lang="cs-CZ" dirty="0"/>
              <a:t>August III. Polský, polský trůn získal za pomoci Karla VI. </a:t>
            </a:r>
          </a:p>
          <a:p>
            <a:r>
              <a:rPr lang="cs-CZ" dirty="0"/>
              <a:t>Manželka Marie Josefa Habsburská, starší dcera Josefa I. </a:t>
            </a:r>
          </a:p>
          <a:p>
            <a:r>
              <a:rPr lang="cs-CZ" dirty="0"/>
              <a:t>Nárokoval si Moravu a východní Čechy společně s Prahou</a:t>
            </a: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1C56749E-5BB0-4E9E-A165-57EE2F189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r="18003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3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C3A11-88C6-425D-BADA-B49C39D3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 a velká </a:t>
            </a:r>
            <a:r>
              <a:rPr lang="cs-CZ" dirty="0" err="1"/>
              <a:t>británie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9AC08-A823-488D-8BD9-47D36976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5910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Francie - skupiny  mladých aristokratů hraběte Belle-</a:t>
            </a:r>
            <a:r>
              <a:rPr lang="cs-CZ" dirty="0" err="1"/>
              <a:t>Isle</a:t>
            </a:r>
            <a:r>
              <a:rPr lang="cs-CZ" dirty="0"/>
              <a:t> - aktivnější zahraniční politiku, podporu bavorského kurfiřta Karla  Albrechta </a:t>
            </a:r>
          </a:p>
          <a:p>
            <a:r>
              <a:rPr lang="cs-CZ" dirty="0"/>
              <a:t>Návrat francouzské politiky k územní expanze na účet Habsburků. </a:t>
            </a:r>
          </a:p>
          <a:p>
            <a:r>
              <a:rPr lang="cs-CZ" dirty="0"/>
              <a:t>Spojenecká smlouva 18. května 1741 v </a:t>
            </a:r>
            <a:r>
              <a:rPr lang="cs-CZ" dirty="0" err="1"/>
              <a:t>Nymphenburgu</a:t>
            </a:r>
            <a:r>
              <a:rPr lang="cs-CZ" dirty="0"/>
              <a:t> mezi Francií, Bavorskem a Saskem, Fridrich se připojil ke koalici vratislavskou smlouvou 4. července 1741,</a:t>
            </a:r>
          </a:p>
          <a:p>
            <a:r>
              <a:rPr lang="cs-CZ" dirty="0"/>
              <a:t>Francie se stala diplomatem - bavorsko-saská a prusko-saská smlouva, útok Švédů na Rusko v srpnu 1741. </a:t>
            </a:r>
          </a:p>
          <a:p>
            <a:r>
              <a:rPr lang="cs-CZ" dirty="0"/>
              <a:t>Rakouské Nizozemí Francii, Dolní  Slezsko a Kladsko Prusku, Čechy, Tyrolsko a Horní Rakousy  Bavorsku, část Slezska a Morava Sasku – moravský král, Italské državy savojským a španělským princům =&gt; Dolní Rakousy a Uhry Marii Terezii</a:t>
            </a:r>
          </a:p>
          <a:p>
            <a:r>
              <a:rPr lang="cs-CZ" dirty="0"/>
              <a:t>Velká Británie nucena orientovat zahraniční politiku do Evropy – porážka a rozpad Rakouska -&gt; posílení Francie a jejích spojenců, ohrožení </a:t>
            </a:r>
            <a:r>
              <a:rPr lang="cs-CZ" dirty="0" err="1"/>
              <a:t>Hannoverska</a:t>
            </a:r>
            <a:r>
              <a:rPr lang="cs-CZ" dirty="0"/>
              <a:t> a eventuálně i celé VB -&gt; spojenec Rakouska – finanční podpora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14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9A3D3-2464-4968-9D12-7C11A4F1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009650"/>
            <a:ext cx="10026650" cy="47593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Orientace Marie Terezie na uherské stavy – 25. června korunována uherskou královnou , obnova privilegií, 11. září projev na sněmu</a:t>
            </a:r>
          </a:p>
          <a:p>
            <a:r>
              <a:rPr lang="cs-CZ" dirty="0"/>
              <a:t>Fridrich II. opustil koalici  a již 9. října 1741 uzavřel s Rakušany příměří v Klein-</a:t>
            </a:r>
            <a:r>
              <a:rPr lang="cs-CZ" dirty="0" err="1"/>
              <a:t>Schnellendorfu</a:t>
            </a:r>
            <a:r>
              <a:rPr lang="cs-CZ" dirty="0"/>
              <a:t> – Horní Slezsko po Nisu Prusku</a:t>
            </a:r>
          </a:p>
          <a:p>
            <a:r>
              <a:rPr lang="cs-CZ" dirty="0"/>
              <a:t>15. září francouzsko-bavorská vojska obsazují Linec</a:t>
            </a:r>
          </a:p>
          <a:p>
            <a:r>
              <a:rPr lang="cs-CZ" dirty="0"/>
              <a:t>24. října vstupují vojska Karla Albrechta do Čech</a:t>
            </a:r>
          </a:p>
          <a:p>
            <a:r>
              <a:rPr lang="cs-CZ" dirty="0"/>
              <a:t>24. listopadu spojení se saskými vojsky u Prahy </a:t>
            </a:r>
          </a:p>
          <a:p>
            <a:r>
              <a:rPr lang="cs-CZ" dirty="0"/>
              <a:t>26. 11. 1741 – Praha obklíčena Bavorskými a Francouzskými vojsky – ráno dobyta</a:t>
            </a:r>
          </a:p>
          <a:p>
            <a:r>
              <a:rPr lang="cs-CZ" dirty="0"/>
              <a:t>7. prosince se provolal králem, 19. prosince – holdovací akt českým stavům – 2/5 věrnost</a:t>
            </a:r>
          </a:p>
          <a:p>
            <a:r>
              <a:rPr lang="cs-CZ" dirty="0"/>
              <a:t>22. prosince – sedmičlenná dvorský deputace – v době nepřítomnost Karla Albrechta – Filip hrabě Krakovská z </a:t>
            </a:r>
            <a:r>
              <a:rPr lang="cs-CZ" dirty="0" err="1"/>
              <a:t>Kolowrat</a:t>
            </a:r>
            <a:endParaRPr lang="cs-CZ" dirty="0"/>
          </a:p>
          <a:p>
            <a:r>
              <a:rPr lang="cs-CZ" dirty="0"/>
              <a:t>28. prosince Karel Albrecht z Prahy odjíždí a už se nevrátí </a:t>
            </a:r>
          </a:p>
          <a:p>
            <a:r>
              <a:rPr lang="cs-CZ" dirty="0"/>
              <a:t>24. zvolen a 12. února 1742 ve Frankfurtu korunován císařem – Karel VII.</a:t>
            </a:r>
          </a:p>
        </p:txBody>
      </p:sp>
    </p:spTree>
    <p:extLst>
      <p:ext uri="{BB962C8B-B14F-4D97-AF65-F5344CB8AC3E}">
        <p14:creationId xmlns:p14="http://schemas.microsoft.com/office/powerpoint/2010/main" val="137066966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1674</Words>
  <Application>Microsoft Office PowerPoint</Application>
  <PresentationFormat>Širokoúhlá obrazovka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Avenir Next LT Pro Light</vt:lpstr>
      <vt:lpstr>Rockwell Nova Light</vt:lpstr>
      <vt:lpstr>Wingdings</vt:lpstr>
      <vt:lpstr>LeafVTI</vt:lpstr>
      <vt:lpstr>Války o rakouské dědictví 1740-1748</vt:lpstr>
      <vt:lpstr>Pragmatická sankce</vt:lpstr>
      <vt:lpstr>Prezentace aplikace PowerPoint</vt:lpstr>
      <vt:lpstr>Fridrich II. Veliký</vt:lpstr>
      <vt:lpstr>Prezentace aplikace PowerPoint</vt:lpstr>
      <vt:lpstr>Bavorský kurfiřt</vt:lpstr>
      <vt:lpstr>Saský kurfiřt</vt:lpstr>
      <vt:lpstr>Francie a velká británie</vt:lpstr>
      <vt:lpstr>Prezentace aplikace PowerPoint</vt:lpstr>
      <vt:lpstr>Prezentace aplikace PowerPoint</vt:lpstr>
      <vt:lpstr>Druhá slezská válka </vt:lpstr>
      <vt:lpstr>Prezentace aplikace PowerPoint</vt:lpstr>
      <vt:lpstr>Prezentace aplikace PowerPoint</vt:lpstr>
      <vt:lpstr>Děkuji za pozornost!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Války o rakouské dědictví</dc:title>
  <dc:creator>Karolina Libichová</dc:creator>
  <cp:lastModifiedBy>Karolina Libichová</cp:lastModifiedBy>
  <cp:revision>3</cp:revision>
  <dcterms:created xsi:type="dcterms:W3CDTF">2021-04-05T19:19:27Z</dcterms:created>
  <dcterms:modified xsi:type="dcterms:W3CDTF">2021-04-11T19:40:58Z</dcterms:modified>
</cp:coreProperties>
</file>