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  <p:sldMasterId id="21474842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FA9B8-CC92-4161-957C-AD267D8267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0CDCF3-7D84-424A-847D-31C2000DAB2C}">
      <dgm:prSet/>
      <dgm:spPr/>
      <dgm:t>
        <a:bodyPr/>
        <a:lstStyle/>
        <a:p>
          <a:r>
            <a:rPr lang="cs-CZ"/>
            <a:t>vylidnění některých oblastí</a:t>
          </a:r>
          <a:endParaRPr lang="en-US"/>
        </a:p>
      </dgm:t>
    </dgm:pt>
    <dgm:pt modelId="{1E95F179-18A1-47A3-9D98-8DEFF5942FF6}" type="parTrans" cxnId="{2CDBF475-4F0F-4477-9C56-18711F34F862}">
      <dgm:prSet/>
      <dgm:spPr/>
      <dgm:t>
        <a:bodyPr/>
        <a:lstStyle/>
        <a:p>
          <a:endParaRPr lang="en-US"/>
        </a:p>
      </dgm:t>
    </dgm:pt>
    <dgm:pt modelId="{F90EE10F-F565-4674-B5AE-5A46DF7C5EC2}" type="sibTrans" cxnId="{2CDBF475-4F0F-4477-9C56-18711F34F862}">
      <dgm:prSet/>
      <dgm:spPr/>
      <dgm:t>
        <a:bodyPr/>
        <a:lstStyle/>
        <a:p>
          <a:endParaRPr lang="en-US"/>
        </a:p>
      </dgm:t>
    </dgm:pt>
    <dgm:pt modelId="{C91D20AD-09B8-4871-86A3-1CCDCAE8C11A}">
      <dgm:prSet/>
      <dgm:spPr/>
      <dgm:t>
        <a:bodyPr/>
        <a:lstStyle/>
        <a:p>
          <a:r>
            <a:rPr lang="cs-CZ"/>
            <a:t>migrace vzdělanců, šlechticů, umělců do zahraničí</a:t>
          </a:r>
          <a:endParaRPr lang="en-US"/>
        </a:p>
      </dgm:t>
    </dgm:pt>
    <dgm:pt modelId="{17252338-BC06-4AAF-91A8-2065908CB6BA}" type="parTrans" cxnId="{863E0E25-C8BD-49E5-A7EF-FEB9908F42E5}">
      <dgm:prSet/>
      <dgm:spPr/>
      <dgm:t>
        <a:bodyPr/>
        <a:lstStyle/>
        <a:p>
          <a:endParaRPr lang="en-US"/>
        </a:p>
      </dgm:t>
    </dgm:pt>
    <dgm:pt modelId="{C1230D3E-9AA0-4BD4-8217-4ACF5B332299}" type="sibTrans" cxnId="{863E0E25-C8BD-49E5-A7EF-FEB9908F42E5}">
      <dgm:prSet/>
      <dgm:spPr/>
      <dgm:t>
        <a:bodyPr/>
        <a:lstStyle/>
        <a:p>
          <a:endParaRPr lang="en-US"/>
        </a:p>
      </dgm:t>
    </dgm:pt>
    <dgm:pt modelId="{3BDE4C9B-B4BA-4BD8-A5A2-0B250810C060}">
      <dgm:prSet/>
      <dgm:spPr/>
      <dgm:t>
        <a:bodyPr/>
        <a:lstStyle/>
        <a:p>
          <a:r>
            <a:rPr lang="cs-CZ"/>
            <a:t>změna náboženských poměrů v českých zemí </a:t>
          </a:r>
          <a:endParaRPr lang="en-US"/>
        </a:p>
      </dgm:t>
    </dgm:pt>
    <dgm:pt modelId="{7661CDA9-7AD1-4B0A-9162-274FA25EB161}" type="parTrans" cxnId="{9E8E7071-0B09-4531-9BFE-A671CBDE9271}">
      <dgm:prSet/>
      <dgm:spPr/>
      <dgm:t>
        <a:bodyPr/>
        <a:lstStyle/>
        <a:p>
          <a:endParaRPr lang="en-US"/>
        </a:p>
      </dgm:t>
    </dgm:pt>
    <dgm:pt modelId="{494BAD25-D558-4D3D-B788-6CD2999EE64D}" type="sibTrans" cxnId="{9E8E7071-0B09-4531-9BFE-A671CBDE9271}">
      <dgm:prSet/>
      <dgm:spPr/>
      <dgm:t>
        <a:bodyPr/>
        <a:lstStyle/>
        <a:p>
          <a:endParaRPr lang="en-US"/>
        </a:p>
      </dgm:t>
    </dgm:pt>
    <dgm:pt modelId="{9B6DDBBE-2B56-442E-B11E-C401CE005874}">
      <dgm:prSet/>
      <dgm:spPr/>
      <dgm:t>
        <a:bodyPr/>
        <a:lstStyle/>
        <a:p>
          <a:r>
            <a:rPr lang="cs-CZ"/>
            <a:t>Baroko</a:t>
          </a:r>
          <a:endParaRPr lang="en-US"/>
        </a:p>
      </dgm:t>
    </dgm:pt>
    <dgm:pt modelId="{AFD8BD98-3666-4F71-ACDF-D51C43C82F6B}" type="parTrans" cxnId="{69B5D680-48D2-4EFF-BEA9-375BC6113D8C}">
      <dgm:prSet/>
      <dgm:spPr/>
      <dgm:t>
        <a:bodyPr/>
        <a:lstStyle/>
        <a:p>
          <a:endParaRPr lang="en-US"/>
        </a:p>
      </dgm:t>
    </dgm:pt>
    <dgm:pt modelId="{B7ADEB36-A9DD-4360-9C98-F3AAEFA9DD66}" type="sibTrans" cxnId="{69B5D680-48D2-4EFF-BEA9-375BC6113D8C}">
      <dgm:prSet/>
      <dgm:spPr/>
      <dgm:t>
        <a:bodyPr/>
        <a:lstStyle/>
        <a:p>
          <a:endParaRPr lang="en-US"/>
        </a:p>
      </dgm:t>
    </dgm:pt>
    <dgm:pt modelId="{2AF62F8B-CFF1-4DDB-9CD5-63E34025F1AB}">
      <dgm:prSet/>
      <dgm:spPr/>
      <dgm:t>
        <a:bodyPr/>
        <a:lstStyle/>
        <a:p>
          <a:r>
            <a:rPr lang="cs-CZ"/>
            <a:t>neobsazenost farností</a:t>
          </a:r>
          <a:endParaRPr lang="en-US"/>
        </a:p>
      </dgm:t>
    </dgm:pt>
    <dgm:pt modelId="{DBE44E70-0A7B-416C-8B91-7D30E9E4E7BB}" type="parTrans" cxnId="{50A81D87-2941-4897-8D52-A33EEEE3AA82}">
      <dgm:prSet/>
      <dgm:spPr/>
      <dgm:t>
        <a:bodyPr/>
        <a:lstStyle/>
        <a:p>
          <a:endParaRPr lang="en-US"/>
        </a:p>
      </dgm:t>
    </dgm:pt>
    <dgm:pt modelId="{D3320334-9911-4BD0-BB7E-1DBB09FC8768}" type="sibTrans" cxnId="{50A81D87-2941-4897-8D52-A33EEEE3AA82}">
      <dgm:prSet/>
      <dgm:spPr/>
      <dgm:t>
        <a:bodyPr/>
        <a:lstStyle/>
        <a:p>
          <a:endParaRPr lang="en-US"/>
        </a:p>
      </dgm:t>
    </dgm:pt>
    <dgm:pt modelId="{4E2300E1-2F43-4714-9AAF-6CB6A98B9521}">
      <dgm:prSet/>
      <dgm:spPr/>
      <dgm:t>
        <a:bodyPr/>
        <a:lstStyle/>
        <a:p>
          <a:r>
            <a:rPr lang="cs-CZ"/>
            <a:t>posílení moci Habsburků v Čechách</a:t>
          </a:r>
          <a:endParaRPr lang="en-US"/>
        </a:p>
      </dgm:t>
    </dgm:pt>
    <dgm:pt modelId="{A57334DE-8D58-499D-8DAD-17C5FAF2973E}" type="parTrans" cxnId="{DEA1AD32-D1F4-46BC-ABFC-85A541F81FD2}">
      <dgm:prSet/>
      <dgm:spPr/>
      <dgm:t>
        <a:bodyPr/>
        <a:lstStyle/>
        <a:p>
          <a:endParaRPr lang="en-US"/>
        </a:p>
      </dgm:t>
    </dgm:pt>
    <dgm:pt modelId="{914BF5E5-4FD9-4CD9-9757-59DB93C95365}" type="sibTrans" cxnId="{DEA1AD32-D1F4-46BC-ABFC-85A541F81FD2}">
      <dgm:prSet/>
      <dgm:spPr/>
      <dgm:t>
        <a:bodyPr/>
        <a:lstStyle/>
        <a:p>
          <a:endParaRPr lang="en-US"/>
        </a:p>
      </dgm:t>
    </dgm:pt>
    <dgm:pt modelId="{AA39BE61-2F16-454B-88B5-7A4C2E6BFC07}" type="pres">
      <dgm:prSet presAssocID="{E60FA9B8-CC92-4161-957C-AD267D826742}" presName="diagram" presStyleCnt="0">
        <dgm:presLayoutVars>
          <dgm:dir/>
          <dgm:resizeHandles val="exact"/>
        </dgm:presLayoutVars>
      </dgm:prSet>
      <dgm:spPr/>
    </dgm:pt>
    <dgm:pt modelId="{EBA5C732-D510-40F8-BAC3-0736477F63C1}" type="pres">
      <dgm:prSet presAssocID="{850CDCF3-7D84-424A-847D-31C2000DAB2C}" presName="node" presStyleLbl="node1" presStyleIdx="0" presStyleCnt="6">
        <dgm:presLayoutVars>
          <dgm:bulletEnabled val="1"/>
        </dgm:presLayoutVars>
      </dgm:prSet>
      <dgm:spPr/>
    </dgm:pt>
    <dgm:pt modelId="{EE579E32-6FCA-42EF-93A9-B5B7D20AC3E0}" type="pres">
      <dgm:prSet presAssocID="{F90EE10F-F565-4674-B5AE-5A46DF7C5EC2}" presName="sibTrans" presStyleCnt="0"/>
      <dgm:spPr/>
    </dgm:pt>
    <dgm:pt modelId="{18EAD75A-5C33-4A0A-8BEA-051B40345F0D}" type="pres">
      <dgm:prSet presAssocID="{C91D20AD-09B8-4871-86A3-1CCDCAE8C11A}" presName="node" presStyleLbl="node1" presStyleIdx="1" presStyleCnt="6">
        <dgm:presLayoutVars>
          <dgm:bulletEnabled val="1"/>
        </dgm:presLayoutVars>
      </dgm:prSet>
      <dgm:spPr/>
    </dgm:pt>
    <dgm:pt modelId="{7D896AE2-9BFA-4760-BFC7-3C4925ECA2A4}" type="pres">
      <dgm:prSet presAssocID="{C1230D3E-9AA0-4BD4-8217-4ACF5B332299}" presName="sibTrans" presStyleCnt="0"/>
      <dgm:spPr/>
    </dgm:pt>
    <dgm:pt modelId="{45221E5D-AC4D-4223-8FAC-54AC00D7DD49}" type="pres">
      <dgm:prSet presAssocID="{3BDE4C9B-B4BA-4BD8-A5A2-0B250810C060}" presName="node" presStyleLbl="node1" presStyleIdx="2" presStyleCnt="6">
        <dgm:presLayoutVars>
          <dgm:bulletEnabled val="1"/>
        </dgm:presLayoutVars>
      </dgm:prSet>
      <dgm:spPr/>
    </dgm:pt>
    <dgm:pt modelId="{DA3EE970-9A8F-4ABA-9DF1-8856BE4D92A7}" type="pres">
      <dgm:prSet presAssocID="{494BAD25-D558-4D3D-B788-6CD2999EE64D}" presName="sibTrans" presStyleCnt="0"/>
      <dgm:spPr/>
    </dgm:pt>
    <dgm:pt modelId="{2D91C9F5-AB10-4312-99CA-7AFE88449BE3}" type="pres">
      <dgm:prSet presAssocID="{9B6DDBBE-2B56-442E-B11E-C401CE005874}" presName="node" presStyleLbl="node1" presStyleIdx="3" presStyleCnt="6">
        <dgm:presLayoutVars>
          <dgm:bulletEnabled val="1"/>
        </dgm:presLayoutVars>
      </dgm:prSet>
      <dgm:spPr/>
    </dgm:pt>
    <dgm:pt modelId="{5E31F8BD-3A37-4015-9D39-1577B71386BD}" type="pres">
      <dgm:prSet presAssocID="{B7ADEB36-A9DD-4360-9C98-F3AAEFA9DD66}" presName="sibTrans" presStyleCnt="0"/>
      <dgm:spPr/>
    </dgm:pt>
    <dgm:pt modelId="{DEAA3A7F-E5E9-4415-884F-F060B33B8663}" type="pres">
      <dgm:prSet presAssocID="{2AF62F8B-CFF1-4DDB-9CD5-63E34025F1AB}" presName="node" presStyleLbl="node1" presStyleIdx="4" presStyleCnt="6">
        <dgm:presLayoutVars>
          <dgm:bulletEnabled val="1"/>
        </dgm:presLayoutVars>
      </dgm:prSet>
      <dgm:spPr/>
    </dgm:pt>
    <dgm:pt modelId="{646ADBA0-7CD3-419E-AC27-2E4B058942E1}" type="pres">
      <dgm:prSet presAssocID="{D3320334-9911-4BD0-BB7E-1DBB09FC8768}" presName="sibTrans" presStyleCnt="0"/>
      <dgm:spPr/>
    </dgm:pt>
    <dgm:pt modelId="{ECDB5CFC-2E0F-4766-8DE0-06095114021E}" type="pres">
      <dgm:prSet presAssocID="{4E2300E1-2F43-4714-9AAF-6CB6A98B9521}" presName="node" presStyleLbl="node1" presStyleIdx="5" presStyleCnt="6">
        <dgm:presLayoutVars>
          <dgm:bulletEnabled val="1"/>
        </dgm:presLayoutVars>
      </dgm:prSet>
      <dgm:spPr/>
    </dgm:pt>
  </dgm:ptLst>
  <dgm:cxnLst>
    <dgm:cxn modelId="{863E0E25-C8BD-49E5-A7EF-FEB9908F42E5}" srcId="{E60FA9B8-CC92-4161-957C-AD267D826742}" destId="{C91D20AD-09B8-4871-86A3-1CCDCAE8C11A}" srcOrd="1" destOrd="0" parTransId="{17252338-BC06-4AAF-91A8-2065908CB6BA}" sibTransId="{C1230D3E-9AA0-4BD4-8217-4ACF5B332299}"/>
    <dgm:cxn modelId="{DEA1AD32-D1F4-46BC-ABFC-85A541F81FD2}" srcId="{E60FA9B8-CC92-4161-957C-AD267D826742}" destId="{4E2300E1-2F43-4714-9AAF-6CB6A98B9521}" srcOrd="5" destOrd="0" parTransId="{A57334DE-8D58-499D-8DAD-17C5FAF2973E}" sibTransId="{914BF5E5-4FD9-4CD9-9757-59DB93C95365}"/>
    <dgm:cxn modelId="{1C495138-64BE-4FF9-8516-003C2FF383B2}" type="presOf" srcId="{9B6DDBBE-2B56-442E-B11E-C401CE005874}" destId="{2D91C9F5-AB10-4312-99CA-7AFE88449BE3}" srcOrd="0" destOrd="0" presId="urn:microsoft.com/office/officeart/2005/8/layout/default"/>
    <dgm:cxn modelId="{2569666E-5398-418B-BAF0-DA449017BE17}" type="presOf" srcId="{2AF62F8B-CFF1-4DDB-9CD5-63E34025F1AB}" destId="{DEAA3A7F-E5E9-4415-884F-F060B33B8663}" srcOrd="0" destOrd="0" presId="urn:microsoft.com/office/officeart/2005/8/layout/default"/>
    <dgm:cxn modelId="{AAEBF56F-2D8A-462B-9496-D885F0D38695}" type="presOf" srcId="{850CDCF3-7D84-424A-847D-31C2000DAB2C}" destId="{EBA5C732-D510-40F8-BAC3-0736477F63C1}" srcOrd="0" destOrd="0" presId="urn:microsoft.com/office/officeart/2005/8/layout/default"/>
    <dgm:cxn modelId="{9E8E7071-0B09-4531-9BFE-A671CBDE9271}" srcId="{E60FA9B8-CC92-4161-957C-AD267D826742}" destId="{3BDE4C9B-B4BA-4BD8-A5A2-0B250810C060}" srcOrd="2" destOrd="0" parTransId="{7661CDA9-7AD1-4B0A-9162-274FA25EB161}" sibTransId="{494BAD25-D558-4D3D-B788-6CD2999EE64D}"/>
    <dgm:cxn modelId="{2CDBF475-4F0F-4477-9C56-18711F34F862}" srcId="{E60FA9B8-CC92-4161-957C-AD267D826742}" destId="{850CDCF3-7D84-424A-847D-31C2000DAB2C}" srcOrd="0" destOrd="0" parTransId="{1E95F179-18A1-47A3-9D98-8DEFF5942FF6}" sibTransId="{F90EE10F-F565-4674-B5AE-5A46DF7C5EC2}"/>
    <dgm:cxn modelId="{1807DB58-3618-4B1A-9BB9-9C067D73FEBF}" type="presOf" srcId="{E60FA9B8-CC92-4161-957C-AD267D826742}" destId="{AA39BE61-2F16-454B-88B5-7A4C2E6BFC07}" srcOrd="0" destOrd="0" presId="urn:microsoft.com/office/officeart/2005/8/layout/default"/>
    <dgm:cxn modelId="{69B5D680-48D2-4EFF-BEA9-375BC6113D8C}" srcId="{E60FA9B8-CC92-4161-957C-AD267D826742}" destId="{9B6DDBBE-2B56-442E-B11E-C401CE005874}" srcOrd="3" destOrd="0" parTransId="{AFD8BD98-3666-4F71-ACDF-D51C43C82F6B}" sibTransId="{B7ADEB36-A9DD-4360-9C98-F3AAEFA9DD66}"/>
    <dgm:cxn modelId="{50A81D87-2941-4897-8D52-A33EEEE3AA82}" srcId="{E60FA9B8-CC92-4161-957C-AD267D826742}" destId="{2AF62F8B-CFF1-4DDB-9CD5-63E34025F1AB}" srcOrd="4" destOrd="0" parTransId="{DBE44E70-0A7B-416C-8B91-7D30E9E4E7BB}" sibTransId="{D3320334-9911-4BD0-BB7E-1DBB09FC8768}"/>
    <dgm:cxn modelId="{E104B2A7-A22F-4A9C-A6E2-4CF7DD2F0E9D}" type="presOf" srcId="{4E2300E1-2F43-4714-9AAF-6CB6A98B9521}" destId="{ECDB5CFC-2E0F-4766-8DE0-06095114021E}" srcOrd="0" destOrd="0" presId="urn:microsoft.com/office/officeart/2005/8/layout/default"/>
    <dgm:cxn modelId="{434CA1E1-C74D-4572-B01B-6DF1EB2DC6F1}" type="presOf" srcId="{C91D20AD-09B8-4871-86A3-1CCDCAE8C11A}" destId="{18EAD75A-5C33-4A0A-8BEA-051B40345F0D}" srcOrd="0" destOrd="0" presId="urn:microsoft.com/office/officeart/2005/8/layout/default"/>
    <dgm:cxn modelId="{C8D685FD-C437-4547-8E77-41027B08A06A}" type="presOf" srcId="{3BDE4C9B-B4BA-4BD8-A5A2-0B250810C060}" destId="{45221E5D-AC4D-4223-8FAC-54AC00D7DD49}" srcOrd="0" destOrd="0" presId="urn:microsoft.com/office/officeart/2005/8/layout/default"/>
    <dgm:cxn modelId="{F8891764-0B15-4D7A-AC74-8C825027CEFF}" type="presParOf" srcId="{AA39BE61-2F16-454B-88B5-7A4C2E6BFC07}" destId="{EBA5C732-D510-40F8-BAC3-0736477F63C1}" srcOrd="0" destOrd="0" presId="urn:microsoft.com/office/officeart/2005/8/layout/default"/>
    <dgm:cxn modelId="{157003A3-7892-4C75-A4F8-97F5E61436A9}" type="presParOf" srcId="{AA39BE61-2F16-454B-88B5-7A4C2E6BFC07}" destId="{EE579E32-6FCA-42EF-93A9-B5B7D20AC3E0}" srcOrd="1" destOrd="0" presId="urn:microsoft.com/office/officeart/2005/8/layout/default"/>
    <dgm:cxn modelId="{11746BFA-9BFF-4213-BB21-8D18E9722801}" type="presParOf" srcId="{AA39BE61-2F16-454B-88B5-7A4C2E6BFC07}" destId="{18EAD75A-5C33-4A0A-8BEA-051B40345F0D}" srcOrd="2" destOrd="0" presId="urn:microsoft.com/office/officeart/2005/8/layout/default"/>
    <dgm:cxn modelId="{19064679-F947-4BC4-92EB-85C788FF29DE}" type="presParOf" srcId="{AA39BE61-2F16-454B-88B5-7A4C2E6BFC07}" destId="{7D896AE2-9BFA-4760-BFC7-3C4925ECA2A4}" srcOrd="3" destOrd="0" presId="urn:microsoft.com/office/officeart/2005/8/layout/default"/>
    <dgm:cxn modelId="{4AE76EC2-2418-447C-BD79-5BB36C9013D6}" type="presParOf" srcId="{AA39BE61-2F16-454B-88B5-7A4C2E6BFC07}" destId="{45221E5D-AC4D-4223-8FAC-54AC00D7DD49}" srcOrd="4" destOrd="0" presId="urn:microsoft.com/office/officeart/2005/8/layout/default"/>
    <dgm:cxn modelId="{3D6B6B63-EB35-45F0-8430-2392055050A6}" type="presParOf" srcId="{AA39BE61-2F16-454B-88B5-7A4C2E6BFC07}" destId="{DA3EE970-9A8F-4ABA-9DF1-8856BE4D92A7}" srcOrd="5" destOrd="0" presId="urn:microsoft.com/office/officeart/2005/8/layout/default"/>
    <dgm:cxn modelId="{1B0B6677-4397-4C0D-A2ED-0F8A3B1DE142}" type="presParOf" srcId="{AA39BE61-2F16-454B-88B5-7A4C2E6BFC07}" destId="{2D91C9F5-AB10-4312-99CA-7AFE88449BE3}" srcOrd="6" destOrd="0" presId="urn:microsoft.com/office/officeart/2005/8/layout/default"/>
    <dgm:cxn modelId="{7F295D18-352A-4B7D-8354-8649DAD80471}" type="presParOf" srcId="{AA39BE61-2F16-454B-88B5-7A4C2E6BFC07}" destId="{5E31F8BD-3A37-4015-9D39-1577B71386BD}" srcOrd="7" destOrd="0" presId="urn:microsoft.com/office/officeart/2005/8/layout/default"/>
    <dgm:cxn modelId="{A303A6D4-3809-4BB8-8AE3-DFCF091AE979}" type="presParOf" srcId="{AA39BE61-2F16-454B-88B5-7A4C2E6BFC07}" destId="{DEAA3A7F-E5E9-4415-884F-F060B33B8663}" srcOrd="8" destOrd="0" presId="urn:microsoft.com/office/officeart/2005/8/layout/default"/>
    <dgm:cxn modelId="{333BDFBF-E5EB-4B98-968C-2210746DC83A}" type="presParOf" srcId="{AA39BE61-2F16-454B-88B5-7A4C2E6BFC07}" destId="{646ADBA0-7CD3-419E-AC27-2E4B058942E1}" srcOrd="9" destOrd="0" presId="urn:microsoft.com/office/officeart/2005/8/layout/default"/>
    <dgm:cxn modelId="{732AF673-E4E9-4691-9506-4C0B71683D1D}" type="presParOf" srcId="{AA39BE61-2F16-454B-88B5-7A4C2E6BFC07}" destId="{ECDB5CFC-2E0F-4766-8DE0-0609511402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5C732-D510-40F8-BAC3-0736477F63C1}">
      <dsp:nvSpPr>
        <dsp:cNvPr id="0" name=""/>
        <dsp:cNvSpPr/>
      </dsp:nvSpPr>
      <dsp:spPr>
        <a:xfrm>
          <a:off x="0" y="55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vylidnění některých oblastí</a:t>
          </a:r>
          <a:endParaRPr lang="en-US" sz="2900" kern="1200"/>
        </a:p>
      </dsp:txBody>
      <dsp:txXfrm>
        <a:off x="0" y="55"/>
        <a:ext cx="3095624" cy="1857375"/>
      </dsp:txXfrm>
    </dsp:sp>
    <dsp:sp modelId="{18EAD75A-5C33-4A0A-8BEA-051B40345F0D}">
      <dsp:nvSpPr>
        <dsp:cNvPr id="0" name=""/>
        <dsp:cNvSpPr/>
      </dsp:nvSpPr>
      <dsp:spPr>
        <a:xfrm>
          <a:off x="3405187" y="55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migrace vzdělanců, šlechticů, umělců do zahraničí</a:t>
          </a:r>
          <a:endParaRPr lang="en-US" sz="2900" kern="1200"/>
        </a:p>
      </dsp:txBody>
      <dsp:txXfrm>
        <a:off x="3405187" y="55"/>
        <a:ext cx="3095624" cy="1857375"/>
      </dsp:txXfrm>
    </dsp:sp>
    <dsp:sp modelId="{45221E5D-AC4D-4223-8FAC-54AC00D7DD49}">
      <dsp:nvSpPr>
        <dsp:cNvPr id="0" name=""/>
        <dsp:cNvSpPr/>
      </dsp:nvSpPr>
      <dsp:spPr>
        <a:xfrm>
          <a:off x="6810375" y="55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změna náboženských poměrů v českých zemí </a:t>
          </a:r>
          <a:endParaRPr lang="en-US" sz="2900" kern="1200"/>
        </a:p>
      </dsp:txBody>
      <dsp:txXfrm>
        <a:off x="6810375" y="55"/>
        <a:ext cx="3095624" cy="1857375"/>
      </dsp:txXfrm>
    </dsp:sp>
    <dsp:sp modelId="{2D91C9F5-AB10-4312-99CA-7AFE88449BE3}">
      <dsp:nvSpPr>
        <dsp:cNvPr id="0" name=""/>
        <dsp:cNvSpPr/>
      </dsp:nvSpPr>
      <dsp:spPr>
        <a:xfrm>
          <a:off x="0" y="2166993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Baroko</a:t>
          </a:r>
          <a:endParaRPr lang="en-US" sz="2900" kern="1200"/>
        </a:p>
      </dsp:txBody>
      <dsp:txXfrm>
        <a:off x="0" y="2166993"/>
        <a:ext cx="3095624" cy="1857375"/>
      </dsp:txXfrm>
    </dsp:sp>
    <dsp:sp modelId="{DEAA3A7F-E5E9-4415-884F-F060B33B8663}">
      <dsp:nvSpPr>
        <dsp:cNvPr id="0" name=""/>
        <dsp:cNvSpPr/>
      </dsp:nvSpPr>
      <dsp:spPr>
        <a:xfrm>
          <a:off x="3405187" y="2166993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neobsazenost farností</a:t>
          </a:r>
          <a:endParaRPr lang="en-US" sz="2900" kern="1200"/>
        </a:p>
      </dsp:txBody>
      <dsp:txXfrm>
        <a:off x="3405187" y="2166993"/>
        <a:ext cx="3095624" cy="1857375"/>
      </dsp:txXfrm>
    </dsp:sp>
    <dsp:sp modelId="{ECDB5CFC-2E0F-4766-8DE0-06095114021E}">
      <dsp:nvSpPr>
        <dsp:cNvPr id="0" name=""/>
        <dsp:cNvSpPr/>
      </dsp:nvSpPr>
      <dsp:spPr>
        <a:xfrm>
          <a:off x="6810375" y="2166993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posílení moci Habsburků v Čechách</a:t>
          </a:r>
          <a:endParaRPr lang="en-US" sz="2900" kern="1200"/>
        </a:p>
      </dsp:txBody>
      <dsp:txXfrm>
        <a:off x="6810375" y="2166993"/>
        <a:ext cx="3095624" cy="185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4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7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2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26" r:id="rId5"/>
    <p:sldLayoutId id="2147484327" r:id="rId6"/>
    <p:sldLayoutId id="2147484332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3" r:id="rId2"/>
    <p:sldLayoutId id="2147484272" r:id="rId3"/>
    <p:sldLayoutId id="2147484271" r:id="rId4"/>
    <p:sldLayoutId id="2147484270" r:id="rId5"/>
    <p:sldLayoutId id="2147484269" r:id="rId6"/>
    <p:sldLayoutId id="2147484268" r:id="rId7"/>
    <p:sldLayoutId id="2147484267" r:id="rId8"/>
    <p:sldLayoutId id="2147484266" r:id="rId9"/>
    <p:sldLayoutId id="2147484265" r:id="rId10"/>
    <p:sldLayoutId id="2147484263" r:id="rId11"/>
    <p:sldLayoutId id="21474842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ak.eu/index.php?stranka=pages/h_k/11_8.htm" TargetMode="External"/><Relationship Id="rId2" Type="http://schemas.openxmlformats.org/officeDocument/2006/relationships/hyperlink" Target="https://cs.wikipedia.org/wiki/Valerian_Magni#/media/Soubor:Anonymous_Valeriano_Magni_(detail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Rekatolizace#/media/Soubor:Mision%C3%A1%C5%99i_obracej%C3%AD_na_katolickou_v%C3%ADru.jpg" TargetMode="External"/><Relationship Id="rId4" Type="http://schemas.openxmlformats.org/officeDocument/2006/relationships/hyperlink" Target="http://www.jesuit.cz/clanek.php?id=5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9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A6834F-712A-4A7A-8A1F-F2469E4D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16" y="533400"/>
            <a:ext cx="4493885" cy="3614271"/>
          </a:xfrm>
        </p:spPr>
        <p:txBody>
          <a:bodyPr>
            <a:normAutofit/>
          </a:bodyPr>
          <a:lstStyle/>
          <a:p>
            <a:pPr algn="l"/>
            <a:r>
              <a:rPr lang="cs-CZ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Rekatolizace a česká společnost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81828E-6BC1-4514-83E9-0908167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489" y="4386729"/>
            <a:ext cx="4194222" cy="1937871"/>
          </a:xfrm>
        </p:spPr>
        <p:txBody>
          <a:bodyPr>
            <a:normAutofit/>
          </a:bodyPr>
          <a:lstStyle/>
          <a:p>
            <a:pPr algn="l"/>
            <a:r>
              <a:rPr lang="cs-CZ"/>
              <a:t>Zdeněk Hrabě</a:t>
            </a: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E2BAC40-C0CB-4EAF-8D93-F962E0E5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16" y="1427281"/>
            <a:ext cx="5802084" cy="40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6609E-858D-4DCD-8984-40B9E272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Důsledky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D01CA0-6DA7-4446-982C-07A9A16F19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09554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5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AB63D-DEF2-48C3-BA2E-416445ED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57B3A-5890-4341-AE53-9FB0B8775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Ivana </a:t>
            </a:r>
            <a:r>
              <a:rPr lang="cs-CZ" b="0" i="0" dirty="0" err="1">
                <a:solidFill>
                  <a:srgbClr val="343A40"/>
                </a:solidFill>
                <a:effectLst/>
                <a:latin typeface="-apple-system"/>
              </a:rPr>
              <a:t>Čornejová</a:t>
            </a:r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: </a:t>
            </a:r>
            <a:r>
              <a:rPr lang="cs-CZ" b="0" i="1" dirty="0">
                <a:solidFill>
                  <a:srgbClr val="343A40"/>
                </a:solidFill>
                <a:effectLst/>
                <a:latin typeface="-apple-system"/>
              </a:rPr>
              <a:t>Tovaryšstvo Ježíšovo. Jezuité v Čechách</a:t>
            </a:r>
          </a:p>
          <a:p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Jiří Mikulec: </a:t>
            </a:r>
            <a:r>
              <a:rPr lang="cs-CZ" b="0" i="1" dirty="0">
                <a:solidFill>
                  <a:srgbClr val="343A40"/>
                </a:solidFill>
                <a:effectLst/>
                <a:latin typeface="-apple-system"/>
              </a:rPr>
              <a:t>Barokní náboženská bratrstva v Čechách</a:t>
            </a:r>
            <a:endParaRPr lang="cs-CZ" i="1" dirty="0">
              <a:solidFill>
                <a:srgbClr val="343A40"/>
              </a:solidFill>
              <a:latin typeface="-apple-system"/>
            </a:endParaRPr>
          </a:p>
          <a:p>
            <a:r>
              <a:rPr lang="pl-PL" b="0" i="0" dirty="0">
                <a:solidFill>
                  <a:srgbClr val="343A40"/>
                </a:solidFill>
                <a:effectLst/>
                <a:latin typeface="-apple-system"/>
              </a:rPr>
              <a:t>Howard Louthan: </a:t>
            </a:r>
            <a:r>
              <a:rPr lang="pl-PL" b="0" i="1" dirty="0">
                <a:solidFill>
                  <a:srgbClr val="343A40"/>
                </a:solidFill>
                <a:effectLst/>
                <a:latin typeface="-apple-system"/>
              </a:rPr>
              <a:t>Obracení Čech na víru aneb rekatolizace po dobrém a po zlém</a:t>
            </a:r>
            <a:endParaRPr lang="pl-PL" dirty="0">
              <a:solidFill>
                <a:srgbClr val="343A40"/>
              </a:solidFill>
              <a:latin typeface="-apple-system"/>
            </a:endParaRPr>
          </a:p>
          <a:p>
            <a:r>
              <a:rPr lang="pl-PL" dirty="0">
                <a:solidFill>
                  <a:srgbClr val="343A40"/>
                </a:solidFill>
                <a:latin typeface="-apple-system"/>
              </a:rPr>
              <a:t>Zdroje obrázků:</a:t>
            </a:r>
          </a:p>
          <a:p>
            <a:pPr lvl="1"/>
            <a:r>
              <a:rPr lang="cs-CZ" sz="1400" dirty="0">
                <a:hlinkClick r:id="rId2"/>
              </a:rPr>
              <a:t>https://cs.wikipedia.org/wiki/Valerian_Magni#/media/Soubor:Anonymous_Valeriano_Magni_(detail).jpg</a:t>
            </a:r>
            <a:endParaRPr lang="cs-CZ" sz="1400" dirty="0"/>
          </a:p>
          <a:p>
            <a:pPr lvl="1"/>
            <a:r>
              <a:rPr lang="cs-CZ" sz="1400" dirty="0">
                <a:hlinkClick r:id="rId3"/>
              </a:rPr>
              <a:t>http://www.simonak.eu/index.php?stranka=pages/h_k/11_8.htm</a:t>
            </a:r>
            <a:endParaRPr lang="cs-CZ" sz="1400" dirty="0"/>
          </a:p>
          <a:p>
            <a:pPr lvl="1"/>
            <a:r>
              <a:rPr lang="cs-CZ" sz="1400" dirty="0">
                <a:hlinkClick r:id="rId4"/>
              </a:rPr>
              <a:t>http://www.jesuit.cz/</a:t>
            </a:r>
            <a:r>
              <a:rPr lang="cs-CZ" sz="1400" dirty="0" err="1">
                <a:hlinkClick r:id="rId4"/>
              </a:rPr>
              <a:t>clanek.php?id</a:t>
            </a:r>
            <a:r>
              <a:rPr lang="cs-CZ" sz="1400" dirty="0">
                <a:hlinkClick r:id="rId4"/>
              </a:rPr>
              <a:t>=591</a:t>
            </a:r>
            <a:r>
              <a:rPr lang="cs-CZ" sz="1400" dirty="0"/>
              <a:t>).</a:t>
            </a:r>
          </a:p>
          <a:p>
            <a:pPr lvl="1"/>
            <a:r>
              <a:rPr lang="cs-CZ" sz="1400" dirty="0">
                <a:hlinkClick r:id="rId5"/>
              </a:rPr>
              <a:t>https://cs.wikipedia.org/wiki/Rekatolizace#/media/Soubor:Mision%C3%A1%C5%99i_obracej%C3%AD_na_katolickou_v%C3%ADru.jpg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78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DEA7F-2EFD-4023-8598-2C5F07C8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  Situace před bitvou na Bílé hoře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4C26C-7147-4221-B825-459BEFB8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rozpor mezi jednotlivými náboženskými skupinami</a:t>
            </a:r>
          </a:p>
          <a:p>
            <a:r>
              <a:rPr lang="cs-CZ" dirty="0"/>
              <a:t>začátek třicetileté války</a:t>
            </a:r>
          </a:p>
          <a:p>
            <a:r>
              <a:rPr lang="cs-CZ" dirty="0"/>
              <a:t>politické problémy  </a:t>
            </a:r>
          </a:p>
          <a:p>
            <a:r>
              <a:rPr lang="cs-CZ" dirty="0"/>
              <a:t>volba Fridricha Falckého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29442E-E296-49F8-92EC-6EE5F1F7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70534"/>
            <a:ext cx="4276436" cy="32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28C66-DDCB-49B8-9B10-842C757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Rekatolizace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1AA98-9211-449D-A19A-C8A393EA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probíhá po bitvě na Bílé hoře, pokračuje po vestfálském míru</a:t>
            </a:r>
          </a:p>
          <a:p>
            <a:r>
              <a:rPr lang="cs-CZ" dirty="0"/>
              <a:t>náboženský X politický X společenský proces</a:t>
            </a:r>
          </a:p>
          <a:p>
            <a:r>
              <a:rPr lang="cs-CZ" dirty="0"/>
              <a:t>hlavní cíle:</a:t>
            </a:r>
          </a:p>
          <a:p>
            <a:pPr lvl="1"/>
            <a:r>
              <a:rPr lang="cs-CZ" dirty="0"/>
              <a:t>obnova katolictví v Českých zemích =&gt; navyšování počtu obyvatel, kteří vyznávají katolictví</a:t>
            </a:r>
          </a:p>
          <a:p>
            <a:pPr lvl="1"/>
            <a:r>
              <a:rPr lang="cs-CZ" dirty="0"/>
              <a:t>obnovení vztahů mezi císařským dvorem a Českými zeměmi</a:t>
            </a:r>
          </a:p>
          <a:p>
            <a:pPr lvl="1"/>
            <a:r>
              <a:rPr lang="cs-CZ" dirty="0"/>
              <a:t>posílení moci katolické církve a císařské moci</a:t>
            </a:r>
          </a:p>
          <a:p>
            <a:r>
              <a:rPr lang="cs-CZ" dirty="0"/>
              <a:t>konec rekatolizace:</a:t>
            </a:r>
          </a:p>
          <a:p>
            <a:pPr lvl="1"/>
            <a:r>
              <a:rPr lang="cs-CZ" dirty="0"/>
              <a:t>1780 – zrušení </a:t>
            </a:r>
            <a:r>
              <a:rPr lang="cs-CZ" dirty="0" err="1"/>
              <a:t>rekatolické</a:t>
            </a:r>
            <a:r>
              <a:rPr lang="cs-CZ" dirty="0"/>
              <a:t> komise (31.12.)</a:t>
            </a:r>
          </a:p>
          <a:p>
            <a:pPr lvl="1"/>
            <a:r>
              <a:rPr lang="cs-CZ" dirty="0"/>
              <a:t>1781 – toleranční patent (13.10.)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25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05C0A-48BE-4951-BFB1-03B811E1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Násilný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1EC42-8B2A-4B47-AE9F-74F2463D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hlavně v prvních letech po Bílé hoře</a:t>
            </a:r>
          </a:p>
          <a:p>
            <a:r>
              <a:rPr lang="cs-CZ" dirty="0"/>
              <a:t>vyhánění nekatolických kněží + nekatolíků</a:t>
            </a:r>
          </a:p>
          <a:p>
            <a:r>
              <a:rPr lang="cs-CZ" dirty="0"/>
              <a:t>zabavování majetku</a:t>
            </a:r>
          </a:p>
          <a:p>
            <a:r>
              <a:rPr lang="cs-CZ" dirty="0"/>
              <a:t>zákazy sňatků mezi nekatolíky</a:t>
            </a:r>
          </a:p>
          <a:p>
            <a:r>
              <a:rPr lang="cs-CZ" dirty="0"/>
              <a:t>Oslí pohřby – bez obřadu, tělo uloženo mimo hřbitov</a:t>
            </a:r>
          </a:p>
          <a:p>
            <a:r>
              <a:rPr lang="cs-CZ" dirty="0"/>
              <a:t>násilné útoky na nekatolíky</a:t>
            </a:r>
          </a:p>
          <a:p>
            <a:r>
              <a:rPr lang="cs-CZ" dirty="0"/>
              <a:t>mučení</a:t>
            </a:r>
          </a:p>
        </p:txBody>
      </p:sp>
    </p:spTree>
    <p:extLst>
      <p:ext uri="{BB962C8B-B14F-4D97-AF65-F5344CB8AC3E}">
        <p14:creationId xmlns:p14="http://schemas.microsoft.com/office/powerpoint/2010/main" val="31417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69040-415A-4424-85DF-1D73E94E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2D8CE-2588-4ECD-9899-1915B54C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Efektivita:</a:t>
            </a:r>
          </a:p>
          <a:p>
            <a:pPr lvl="1"/>
            <a:r>
              <a:rPr lang="cs-CZ" dirty="0"/>
              <a:t>vyvolání odporu obyvatelstva</a:t>
            </a:r>
          </a:p>
          <a:p>
            <a:pPr lvl="1"/>
            <a:r>
              <a:rPr lang="cs-CZ" dirty="0"/>
              <a:t>emigrace – vylidňování různých oblastí</a:t>
            </a:r>
          </a:p>
          <a:p>
            <a:pPr lvl="1"/>
            <a:r>
              <a:rPr lang="cs-CZ" dirty="0"/>
              <a:t>z obyvatel nebyli nijak nadšení katolíci</a:t>
            </a:r>
          </a:p>
          <a:p>
            <a:pPr lvl="1"/>
            <a:r>
              <a:rPr lang="cs-CZ" dirty="0"/>
              <a:t>ztráty na životech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43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2343E6-7557-419D-84BF-E5D8F8E4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88" y="533400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                   Nenásilný proces</a:t>
            </a:r>
          </a:p>
        </p:txBody>
      </p:sp>
      <p:cxnSp>
        <p:nvCxnSpPr>
          <p:cNvPr id="38" name="Straight Connector 24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6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C19FAEB-69F4-420E-9CA1-4D5C357A1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556" y="533400"/>
            <a:ext cx="460400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2F535-6EFA-4A01-8799-BDF70AEB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9AA69-76DF-4CF8-A81A-A65061E4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jezuité</a:t>
            </a:r>
          </a:p>
          <a:p>
            <a:r>
              <a:rPr lang="cs-CZ" dirty="0"/>
              <a:t>vyučování na školách – v roce 1622 získávají Karlovu univerzitu</a:t>
            </a:r>
          </a:p>
          <a:p>
            <a:r>
              <a:rPr lang="cs-CZ" dirty="0"/>
              <a:t>pořádání kulturních akcí – divadelní hry</a:t>
            </a:r>
          </a:p>
          <a:p>
            <a:r>
              <a:rPr lang="cs-CZ" dirty="0"/>
              <a:t>Baroko</a:t>
            </a:r>
          </a:p>
          <a:p>
            <a:r>
              <a:rPr lang="cs-CZ" dirty="0"/>
              <a:t>svátky, slavnosti</a:t>
            </a:r>
          </a:p>
          <a:p>
            <a:r>
              <a:rPr lang="cs-CZ" dirty="0"/>
              <a:t>někteří knězi se vydávají na vesnice promlouvat s obyvateli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73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4A6A7A-8478-4F6F-942D-33C16C01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2" r="1" b="1430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536983-C3E8-4809-8AEB-61B82F14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cs-CZ" dirty="0"/>
              <a:t>    Jan III. </a:t>
            </a:r>
            <a:r>
              <a:rPr lang="cs-CZ" dirty="0" err="1"/>
              <a:t>Lohelius</a:t>
            </a:r>
            <a:endParaRPr lang="cs-C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3C863-82A1-45AE-AFC6-EE83623E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cs-CZ" dirty="0"/>
              <a:t>sepsal návod, jak postupovat při rekatolizaci</a:t>
            </a:r>
          </a:p>
          <a:p>
            <a:r>
              <a:rPr lang="cs-CZ" dirty="0"/>
              <a:t>hlavní tři body:</a:t>
            </a:r>
          </a:p>
          <a:p>
            <a:pPr lvl="1"/>
            <a:r>
              <a:rPr lang="cs-CZ" dirty="0"/>
              <a:t>převést fary na arcibiskupa</a:t>
            </a:r>
          </a:p>
          <a:p>
            <a:pPr lvl="1"/>
            <a:r>
              <a:rPr lang="cs-CZ" dirty="0"/>
              <a:t>fary na královských statcích obsadit katolickými knězi</a:t>
            </a:r>
          </a:p>
          <a:p>
            <a:pPr lvl="1"/>
            <a:r>
              <a:rPr lang="cs-CZ" dirty="0"/>
              <a:t>předat pražskou univerzitu jezuitům</a:t>
            </a:r>
          </a:p>
        </p:txBody>
      </p:sp>
    </p:spTree>
    <p:extLst>
      <p:ext uri="{BB962C8B-B14F-4D97-AF65-F5344CB8AC3E}">
        <p14:creationId xmlns:p14="http://schemas.microsoft.com/office/powerpoint/2010/main" val="424519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089553-E6A0-4FD1-8D99-7844342C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97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A9281C-EC31-43C3-B492-60AC25FA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cs-CZ" dirty="0"/>
              <a:t>   Valerian </a:t>
            </a:r>
            <a:r>
              <a:rPr lang="cs-CZ" dirty="0" err="1"/>
              <a:t>Magni</a:t>
            </a:r>
            <a:endParaRPr lang="cs-C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8373-43A1-49CF-810C-B10E6C56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cs-CZ" dirty="0"/>
              <a:t>zastánce mírného postupu</a:t>
            </a:r>
          </a:p>
          <a:p>
            <a:r>
              <a:rPr lang="cs-CZ" dirty="0"/>
              <a:t>diplomat =&gt; účastnil se mírových jednání v Praze 1635</a:t>
            </a:r>
          </a:p>
        </p:txBody>
      </p:sp>
    </p:spTree>
    <p:extLst>
      <p:ext uri="{BB962C8B-B14F-4D97-AF65-F5344CB8AC3E}">
        <p14:creationId xmlns:p14="http://schemas.microsoft.com/office/powerpoint/2010/main" val="194302070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1F0F3"/>
      </a:lt2>
      <a:accent1>
        <a:srgbClr val="96A942"/>
      </a:accent1>
      <a:accent2>
        <a:srgbClr val="6AB13B"/>
      </a:accent2>
      <a:accent3>
        <a:srgbClr val="47B549"/>
      </a:accent3>
      <a:accent4>
        <a:srgbClr val="3BB16F"/>
      </a:accent4>
      <a:accent5>
        <a:srgbClr val="45B0A1"/>
      </a:accent5>
      <a:accent6>
        <a:srgbClr val="3B91B1"/>
      </a:accent6>
      <a:hlink>
        <a:srgbClr val="7A67C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90</TotalTime>
  <Words>398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Calibri Light</vt:lpstr>
      <vt:lpstr>Century Gothic</vt:lpstr>
      <vt:lpstr>Elephant</vt:lpstr>
      <vt:lpstr>Univers Condensed Light</vt:lpstr>
      <vt:lpstr>Walbaum Display Light</vt:lpstr>
      <vt:lpstr>AngleLinesVTI</vt:lpstr>
      <vt:lpstr>BrushVTI</vt:lpstr>
      <vt:lpstr>Rekatolizace a česká společnost</vt:lpstr>
      <vt:lpstr>     Situace před bitvou na Bílé hoře</vt:lpstr>
      <vt:lpstr>                       Rekatolizace</vt:lpstr>
      <vt:lpstr>                     Násilný proces</vt:lpstr>
      <vt:lpstr>Prezentace aplikace PowerPoint</vt:lpstr>
      <vt:lpstr>                   Nenásilný proces</vt:lpstr>
      <vt:lpstr>Prezentace aplikace PowerPoint</vt:lpstr>
      <vt:lpstr>    Jan III. Lohelius</vt:lpstr>
      <vt:lpstr>   Valerian Magni</vt:lpstr>
      <vt:lpstr>                           Důsledky</vt:lpstr>
      <vt:lpstr>                           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Rekatolizace a česká společnost</dc:title>
  <dc:creator>Hrabe Zdenek</dc:creator>
  <cp:lastModifiedBy>Hrabe Zdenek</cp:lastModifiedBy>
  <cp:revision>39</cp:revision>
  <dcterms:created xsi:type="dcterms:W3CDTF">2021-03-02T14:39:44Z</dcterms:created>
  <dcterms:modified xsi:type="dcterms:W3CDTF">2021-03-02T16:10:21Z</dcterms:modified>
</cp:coreProperties>
</file>