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4" r:id="rId5"/>
    <p:sldId id="259" r:id="rId6"/>
    <p:sldId id="262" r:id="rId7"/>
    <p:sldId id="263" r:id="rId8"/>
    <p:sldId id="257" r:id="rId9"/>
    <p:sldId id="258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0BD90-8D58-4ECE-8B7B-B049D712105C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DC6D-28D7-45CE-91A8-1A82719ED8BE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558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0BD90-8D58-4ECE-8B7B-B049D712105C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DC6D-28D7-45CE-91A8-1A82719ED8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9785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0BD90-8D58-4ECE-8B7B-B049D712105C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DC6D-28D7-45CE-91A8-1A82719ED8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5527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0BD90-8D58-4ECE-8B7B-B049D712105C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DC6D-28D7-45CE-91A8-1A82719ED8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35932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0BD90-8D58-4ECE-8B7B-B049D712105C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DC6D-28D7-45CE-91A8-1A82719ED8BE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5276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0BD90-8D58-4ECE-8B7B-B049D712105C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DC6D-28D7-45CE-91A8-1A82719ED8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2235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0BD90-8D58-4ECE-8B7B-B049D712105C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DC6D-28D7-45CE-91A8-1A82719ED8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2428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0BD90-8D58-4ECE-8B7B-B049D712105C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DC6D-28D7-45CE-91A8-1A82719ED8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156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0BD90-8D58-4ECE-8B7B-B049D712105C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DC6D-28D7-45CE-91A8-1A82719ED8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70926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760BD90-8D58-4ECE-8B7B-B049D712105C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66FDC6D-28D7-45CE-91A8-1A82719ED8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3349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0BD90-8D58-4ECE-8B7B-B049D712105C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6FDC6D-28D7-45CE-91A8-1A82719ED8B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243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760BD90-8D58-4ECE-8B7B-B049D712105C}" type="datetimeFigureOut">
              <a:rPr lang="cs-CZ" smtClean="0"/>
              <a:t>15.12.2020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66FDC6D-28D7-45CE-91A8-1A82719ED8BE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970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1E59B7-13E7-44F8-8289-F0ED5B4970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Rudolfův majestát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3DD7FAB-45A0-4D82-8533-081769F8FAF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/>
              <a:t>Jan Stejskal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2505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36202D-7445-4C31-83F1-37EBAA175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Vláda Rudolfa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7CEC72D-6B3F-4BC1-8D12-F8D1F6BFFE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 nastoupil v roce 1576 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 v roce 1583 přesídlil do Prahy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343A40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 nejvyšší zemské úřady začaly být obsazovány loajálními katolíky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 povstání Štěpána </a:t>
            </a:r>
            <a:r>
              <a:rPr lang="cs-CZ" dirty="0" err="1"/>
              <a:t>Bočkaje</a:t>
            </a:r>
            <a:r>
              <a:rPr lang="cs-CZ" dirty="0"/>
              <a:t> (1604–1606)</a:t>
            </a:r>
          </a:p>
          <a:p>
            <a:pPr lvl="1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sz="2000" dirty="0"/>
              <a:t> prohlášení luteránství a kalvinismu za rovnoprávné s katolicismem</a:t>
            </a:r>
          </a:p>
          <a:p>
            <a:pPr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cs-CZ" dirty="0"/>
              <a:t> patnáctiletá válka (1591–1606)</a:t>
            </a:r>
          </a:p>
        </p:txBody>
      </p:sp>
    </p:spTree>
    <p:extLst>
      <p:ext uri="{BB962C8B-B14F-4D97-AF65-F5344CB8AC3E}">
        <p14:creationId xmlns:p14="http://schemas.microsoft.com/office/powerpoint/2010/main" val="85957575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curtains"/>
        <p:sndAc>
          <p:stSnd>
            <p:snd r:embed="rId2" name="drumroll.wav"/>
          </p:stSnd>
        </p:sndAc>
      </p:transition>
    </mc:Choice>
    <mc:Fallback xmlns="">
      <p:transition spd="slow">
        <p:fade/>
        <p:sndAc>
          <p:stSnd>
            <p:snd r:embed="rId3" name="drumroll.wav"/>
          </p:stSnd>
        </p:sndAc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9F9503-B333-49B3-BEB2-19C4B217C4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Dynastický konflikt mezi Rudolfem II. a Matyášem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7B00FC7-34AB-4178-A359-80CA8FC17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na stranu Matyáše se přidala Morava, Uhry a rakouské země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 český zemský sněm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požadavky stavů – 25 článků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Čechy nakonec zůstaly na straně Rudolfa II.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libeňský mír (1608)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Matyáš se stal Rudolfovým nástupcem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rozdělení habsburské monarchie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000" dirty="0"/>
              <a:t>Rudolf II. : Čechy, Slezsko, Horní a Dolní Lužice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cs-CZ" sz="2000" dirty="0"/>
              <a:t>Matyáš: rakouské země, Morava a Uhry</a:t>
            </a:r>
          </a:p>
          <a:p>
            <a:pPr lvl="2">
              <a:buFont typeface="Arial" panose="020B0604020202020204" pitchFamily="34" charset="0"/>
              <a:buChar char="•"/>
            </a:pP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63355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540F1A8-C6D5-437B-B06F-B2373F65B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Jednání v roce 1609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32E549F-939F-4142-A0D8-6A6875902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zemský sněm byl zahájen 28. 1. (jeho konání bylo odloženo z listopadu)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nekatoličtí stavové předložili svůj program složený z 25 článků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dne 1. 4. jej nechal nejvyšší purkrabí jménem Rudolfa II. rozpustit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stavové ještě téhož dne svolali nový sněm – bez souhlasu panovníka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panovník nakonec ustoupil a svolal nový sněm sám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zvolení direktoria, které převzalo moc dne 27. 6.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panovník nechtěl rozpoutat otevřený střet a rozhodl se přijmout podmínky stavů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22614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6C9FA1-FFFB-4ECA-A526-628EAFC13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Rudolfův majestát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7A9C412-9D0C-4895-A4F2-AEB938059E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Rudolf II. jej podepsal dne 9. 7. 1609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vydal jej pod tlakem a proti svému přesvědčení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utrakvistům byla vrácena kontrola nad dolní konzistoří i pražskou univerzitou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sbor defenzorů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svoboda vyznání i pro poddané (x augšpurský náboženský mír)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právo stavět vlastní kostely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pl-PL" b="1" dirty="0"/>
              <a:t>Porovnání mezi stranou pod jednou a pod obojí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b="1" dirty="0"/>
              <a:t> </a:t>
            </a:r>
            <a:r>
              <a:rPr lang="pl-PL" dirty="0"/>
              <a:t>oba dokumenty byly vloženy do zemských desek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 Snešení – ujednání mezi utrakvisty a Jednotou bratrskou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7022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drumroll.wav"/>
          </p:stSnd>
        </p:sndAc>
      </p:transition>
    </mc:Choice>
    <mc:Fallback xmlns="">
      <p:transition spd="slow">
        <p:sndAc>
          <p:stSnd>
            <p:snd r:embed="rId3" name="drumroll.wav"/>
          </p:stSnd>
        </p:sndAc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F36092-1918-4E0F-B497-EFEB61858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Epilog Rudolfovy vlády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FAED4F2-A232-4C1B-BB3C-7CC4292EA3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Rudolf se porážkami nesmířil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vpád Pasovských do Čech (1611)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vedl jej bratranec Rudolfa II. Leopold Pasovský (biskup pasovský a štrasburský, bratr Ferdinanda Štýrského)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Rudolf II. byl donucen k abdikaci – vysoké odstupné a k doživotnímu spravování mu byl dán Pražský hrad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zemřel v roce 1612</a:t>
            </a:r>
          </a:p>
        </p:txBody>
      </p:sp>
    </p:spTree>
    <p:extLst>
      <p:ext uri="{BB962C8B-B14F-4D97-AF65-F5344CB8AC3E}">
        <p14:creationId xmlns:p14="http://schemas.microsoft.com/office/powerpoint/2010/main" val="21103157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5CCBF6-6595-42C5-BD08-27C7AC6DC3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Situace po smrti Rudolfa II.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05B1563-5CE4-4BDB-9BDF-846357B5D9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</a:t>
            </a:r>
            <a:r>
              <a:rPr lang="cs-CZ" dirty="0" err="1"/>
              <a:t>Oñatova</a:t>
            </a:r>
            <a:r>
              <a:rPr lang="cs-CZ" dirty="0"/>
              <a:t> smlouva (1617)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Filip III. (vnuk Maxmiliána II.) se vzdal nároků na dědictví po Matyášovi ve prospěch Ferdinanda Štýrského (syn Karla Štýrského a Matyášův bratranec)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zvolení Ferdinanda Štýrského českým králem v roce 1617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rozpory mezi nekatolíky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napětí v zemi stále trvalo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někteří katolíci se s přijetím Majestátu nikdy nesmířili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množily se stížnosti na porušování Majestátu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spor o kostely v Hrobech a v Broumově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000" dirty="0"/>
              <a:t>nebyla vyřešena stavba kostelů na duchovních statcích (nekatolíci považovali duchovní statky za statky královské)</a:t>
            </a:r>
          </a:p>
          <a:p>
            <a:pPr>
              <a:buFont typeface="Arial" panose="020B0604020202020204" pitchFamily="34" charset="0"/>
              <a:buChar char="•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54187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CDFC12-990D-46FE-903D-CDFAB1C8D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Zdroje: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622E21-B88A-4F94-950B-D20B23004F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JUST, Jiří, 9. 7. 1609. Rudolfův Majestát. Světla a stíny náboženské svobody, Praha 2009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KROFTA Kamil, Majestát Rudolfa II., Praha 1909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/>
              <a:t> HROCH Miroslav a kolektiv, Encyklopedie dějin novověku, Praha 2005</a:t>
            </a:r>
          </a:p>
        </p:txBody>
      </p:sp>
    </p:spTree>
    <p:extLst>
      <p:ext uri="{BB962C8B-B14F-4D97-AF65-F5344CB8AC3E}">
        <p14:creationId xmlns:p14="http://schemas.microsoft.com/office/powerpoint/2010/main" val="34443094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28B9BE-3C49-4539-B15E-74A66D98C33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66901668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758</TotalTime>
  <Words>498</Words>
  <Application>Microsoft Office PowerPoint</Application>
  <PresentationFormat>Širokoúhlá obrazovka</PresentationFormat>
  <Paragraphs>58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Retrospektiva</vt:lpstr>
      <vt:lpstr>Rudolfův majestát</vt:lpstr>
      <vt:lpstr>Vláda Rudolfa II.</vt:lpstr>
      <vt:lpstr>Dynastický konflikt mezi Rudolfem II. a Matyášem</vt:lpstr>
      <vt:lpstr>Jednání v roce 1609</vt:lpstr>
      <vt:lpstr>Rudolfův majestát</vt:lpstr>
      <vt:lpstr>Epilog Rudolfovy vlády</vt:lpstr>
      <vt:lpstr>Situace po smrti Rudolfa II.</vt:lpstr>
      <vt:lpstr>Zdroje: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Rudolfův majestát</dc:title>
  <dc:creator>Stejskal Jan</dc:creator>
  <cp:lastModifiedBy>Stejskal Jan</cp:lastModifiedBy>
  <cp:revision>75</cp:revision>
  <dcterms:created xsi:type="dcterms:W3CDTF">2020-12-01T17:05:31Z</dcterms:created>
  <dcterms:modified xsi:type="dcterms:W3CDTF">2020-12-15T01:06:52Z</dcterms:modified>
</cp:coreProperties>
</file>