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15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3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742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510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655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719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5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198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8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6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19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5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16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6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04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89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4A5A2-ACB7-4AEA-8C49-10C0C62F353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D4AB3-2F35-409F-987A-F0AE8640B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474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csol.cz/e_lear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Předmět (větný člen)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Adam Šabat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40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Důkazy o učení: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aktivně spolupracují na aktivitách a cvičeních </a:t>
            </a:r>
          </a:p>
          <a:p>
            <a:r>
              <a:rPr lang="cs-CZ" dirty="0" smtClean="0"/>
              <a:t>Žáci se dělají vlastní zápis během teoretického výkladu (v distanční formě možné rozdistribuovat společný zápis z poznámkového bloku do složek žáků)</a:t>
            </a:r>
          </a:p>
          <a:p>
            <a:r>
              <a:rPr lang="cs-CZ" dirty="0" smtClean="0"/>
              <a:t>Domácí úkol – žáci si vyzkouší alespoň tři cvičení na větné členy v e-</a:t>
            </a:r>
            <a:r>
              <a:rPr lang="cs-CZ" dirty="0" err="1" smtClean="0"/>
              <a:t>learningu</a:t>
            </a:r>
            <a:r>
              <a:rPr lang="cs-CZ" dirty="0" smtClean="0"/>
              <a:t> – výsledek zašlou pomocí </a:t>
            </a:r>
            <a:r>
              <a:rPr lang="cs-CZ" dirty="0" err="1" smtClean="0"/>
              <a:t>screen</a:t>
            </a:r>
            <a:r>
              <a:rPr lang="cs-CZ" dirty="0" smtClean="0"/>
              <a:t> shotu vyučujícímu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6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 Učebnice Fraus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78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Detaily výukové lekce: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Cílová skupina: 7. třída</a:t>
            </a:r>
          </a:p>
          <a:p>
            <a:r>
              <a:rPr lang="cs-CZ" dirty="0" smtClean="0"/>
              <a:t>Doba trvání jednotky: 45 min </a:t>
            </a:r>
          </a:p>
          <a:p>
            <a:r>
              <a:rPr lang="cs-CZ" dirty="0" smtClean="0"/>
              <a:t>Téma: Rozvíjející větné členy (předmět)</a:t>
            </a:r>
          </a:p>
          <a:p>
            <a:r>
              <a:rPr lang="cs-CZ" dirty="0" smtClean="0"/>
              <a:t>Cíl RVP: ČJL-9-2-06 Žák rozlišuje významové vztahy gramatických jednotek ve větě a souvětí.</a:t>
            </a:r>
          </a:p>
          <a:p>
            <a:r>
              <a:rPr lang="cs-CZ" dirty="0"/>
              <a:t>Učivo podle RVP ZV: skladba – stavba věty, rozvíjející větné členy </a:t>
            </a:r>
            <a:endParaRPr lang="cs-CZ" dirty="0" smtClean="0"/>
          </a:p>
          <a:p>
            <a:r>
              <a:rPr lang="cs-CZ" dirty="0" err="1" smtClean="0"/>
              <a:t>Prekoncepty</a:t>
            </a:r>
            <a:r>
              <a:rPr lang="cs-CZ" dirty="0" smtClean="0"/>
              <a:t>: Rozvíjející větné členy (6. třída)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65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Žák je schopen ve větě rozeznat předmět</a:t>
            </a:r>
          </a:p>
          <a:p>
            <a:r>
              <a:rPr lang="cs-CZ" dirty="0" smtClean="0"/>
              <a:t>Žák dokáže určit jakým slovným druhem je konkrétní předmět ve větě </a:t>
            </a:r>
          </a:p>
          <a:p>
            <a:r>
              <a:rPr lang="cs-CZ" dirty="0" smtClean="0"/>
              <a:t>Žák rozezná několikanásobný předmět</a:t>
            </a:r>
          </a:p>
          <a:p>
            <a:r>
              <a:rPr lang="cs-CZ" dirty="0" smtClean="0"/>
              <a:t>Žák je schopen určit v jakém pádu je předmět ve větě</a:t>
            </a:r>
          </a:p>
          <a:p>
            <a:r>
              <a:rPr lang="cs-CZ" dirty="0" smtClean="0"/>
              <a:t>Žák dokáže utvořit větu obsahující předmět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3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u="sng" dirty="0" smtClean="0"/>
              <a:t>Fáze evokace (15 minut)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Žáci si hned v úvodu hodiny vyzkouší cvičení na doplňování chybějících slov. Posléze určí slovní druhy a pády doplněných slov: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K svátku jsem dostal……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Morče okusovalo......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Vyprávěl nám o……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Nepočítal s……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Potřebujeme......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Vyhověl jsem…….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Nezapomeň…… dát vědět.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Zavoláme......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Silný se vyvyšuje nad……..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Potkal jsem…… a …….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Chceš oslovit…… nebo …….?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65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část hodiny: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Uvědomění si významu (15 minut)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Teoretický výklad věnující se předmětu.</a:t>
            </a:r>
          </a:p>
          <a:p>
            <a:pPr marL="0" indent="0">
              <a:buNone/>
            </a:pPr>
            <a:r>
              <a:rPr lang="cs-CZ" dirty="0" smtClean="0"/>
              <a:t>Výklad promítán na interaktivní tabuli, či v případě distanční výuky přímo do sdíleného prostoru poznámkového bloku v MS TEAMS.</a:t>
            </a:r>
          </a:p>
          <a:p>
            <a:pPr marL="0" indent="0">
              <a:buNone/>
            </a:pPr>
            <a:r>
              <a:rPr lang="cs-CZ" dirty="0" smtClean="0"/>
              <a:t>Tip na e-</a:t>
            </a:r>
            <a:r>
              <a:rPr lang="cs-CZ" dirty="0" err="1" smtClean="0"/>
              <a:t>learning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https://zcsol.cz/e_learning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80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část hodiny: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u="sng" dirty="0" smtClean="0"/>
              <a:t>Fáze reflexe (15 minut)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Žáci si vyzkouší několik aktivit na procvičení probrané látky</a:t>
            </a:r>
          </a:p>
          <a:p>
            <a:pPr marL="0" indent="0">
              <a:buNone/>
            </a:pPr>
            <a:r>
              <a:rPr lang="cs-CZ" u="sng" dirty="0" smtClean="0"/>
              <a:t>1. aktivita</a:t>
            </a:r>
            <a:r>
              <a:rPr lang="cs-CZ" dirty="0" smtClean="0"/>
              <a:t>: </a:t>
            </a:r>
            <a:r>
              <a:rPr lang="cs-CZ" b="1" dirty="0" smtClean="0"/>
              <a:t>Žáci se pokusí najít předmět v českých rčení a společně se zamyslí nad jejich významem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Pýcha předchází pád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Uchodit hřebík na hlavičku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Chytat lelky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Vytrhnout trn z paty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Zvednout kotvy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Dělat si z někoho dobrý den</a:t>
            </a:r>
          </a:p>
        </p:txBody>
      </p:sp>
    </p:spTree>
    <p:extLst>
      <p:ext uri="{BB962C8B-B14F-4D97-AF65-F5344CB8AC3E}">
        <p14:creationId xmlns:p14="http://schemas.microsoft.com/office/powerpoint/2010/main" val="84136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2. aktivita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b="1" dirty="0" smtClean="0"/>
              <a:t>Žáci se nejdříve ve dvojicích zamyslí a na papír sepíší, co všechno se o předmětu dozvěděli během teoretického výkladu. Posléze se pokusí z předložených slov sestavit věty, ve kterých budou daná slova plnit roli předmětu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FF00"/>
                </a:solidFill>
              </a:rPr>
              <a:t>Věž, promenáda, mu, tatínek, my, louka, všichni, beránek, malovat, silným, já, medicína…</a:t>
            </a:r>
          </a:p>
          <a:p>
            <a:pPr marL="0" indent="0">
              <a:buNone/>
            </a:pPr>
            <a:r>
              <a:rPr lang="cs-CZ" dirty="0" smtClean="0"/>
              <a:t>+ Žáci se také mohou pokusit přeformulovat věty tak, že budou předložená slova plnit místo role předmětu roli podmětu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4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 smtClean="0"/>
              <a:t>3. aktivita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b="1" dirty="0" smtClean="0"/>
              <a:t>Žáci se pokusí najít a označit předmět v návodu na roušku. Barevně zvýrazní předmět několikanásobný.</a:t>
            </a:r>
          </a:p>
          <a:p>
            <a:pPr marL="0" indent="0">
              <a:buNone/>
            </a:pPr>
            <a:r>
              <a:rPr lang="cs-CZ" u="sng" dirty="0"/>
              <a:t>Ochranná rouška na obličej bez šití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Rozložte šátek nebo ořízněte čtverec z bavlněné tkaniny o rozměrech 22×22 cm.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Umístěte plochý filtr (další bavlněná látka, zakoupený filtr do roušky) do středu čtverce.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Sklopte horní a dolní část látky směrem ke středu.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Vezměte dvě gumičky. První gumičkou protáhněte levou stranu, druhou gumičkou protáhněte pravou stranu připravené látky.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Kraje látky sklopte ke středu a jeden okraj zasuňte do druhého.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Připravenou roušku umístěte na obličej. Gumičky dejte za uši.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Ujistěte se, že ochranná obličejová rouška zcela zakrývá nos i ústa.</a:t>
            </a:r>
          </a:p>
        </p:txBody>
      </p:sp>
    </p:spTree>
    <p:extLst>
      <p:ext uri="{BB962C8B-B14F-4D97-AF65-F5344CB8AC3E}">
        <p14:creationId xmlns:p14="http://schemas.microsoft.com/office/powerpoint/2010/main" val="4284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 na cvičení z učebnice Fraus pro 7. třídu: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4. aktivita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811" y="2096064"/>
            <a:ext cx="5194879" cy="431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3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8700</TotalTime>
  <Words>572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Rockwell</vt:lpstr>
      <vt:lpstr>Damask</vt:lpstr>
      <vt:lpstr>Předmět (větný člen)</vt:lpstr>
      <vt:lpstr>Detaily výukové lekce: </vt:lpstr>
      <vt:lpstr>Cíle: </vt:lpstr>
      <vt:lpstr>Úvod: </vt:lpstr>
      <vt:lpstr>Hlavní část hodiny:</vt:lpstr>
      <vt:lpstr>Závěrečná část hodiny:</vt:lpstr>
      <vt:lpstr>Prezentace aplikace PowerPoint</vt:lpstr>
      <vt:lpstr>Prezentace aplikace PowerPoint</vt:lpstr>
      <vt:lpstr>Tip na cvičení z učebnice Fraus pro 7. třídu:</vt:lpstr>
      <vt:lpstr>Důkazy o učení:</vt:lpstr>
      <vt:lpstr>Konec…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</dc:title>
  <dc:creator>Adam</dc:creator>
  <cp:lastModifiedBy>Adam</cp:lastModifiedBy>
  <cp:revision>20</cp:revision>
  <dcterms:created xsi:type="dcterms:W3CDTF">2021-04-29T09:28:00Z</dcterms:created>
  <dcterms:modified xsi:type="dcterms:W3CDTF">2021-05-05T10:28:42Z</dcterms:modified>
</cp:coreProperties>
</file>