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262" r:id="rId4"/>
    <p:sldId id="257" r:id="rId5"/>
    <p:sldId id="261" r:id="rId6"/>
    <p:sldId id="263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ABFC253-83E3-794E-A37D-8F0D9CAA52B1}">
          <p14:sldIdLst>
            <p14:sldId id="256"/>
            <p14:sldId id="264"/>
            <p14:sldId id="262"/>
            <p14:sldId id="257"/>
            <p14:sldId id="261"/>
            <p14:sldId id="263"/>
            <p14:sldId id="258"/>
          </p14:sldIdLst>
        </p14:section>
        <p14:section name="Oddíl bez názvu" id="{885CB345-8C01-6F48-9CDE-07C296920A7A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Kochová" initials="VK" lastIdx="2" clrIdx="0">
    <p:extLst>
      <p:ext uri="{19B8F6BF-5375-455C-9EA6-DF929625EA0E}">
        <p15:presenceInfo xmlns:p15="http://schemas.microsoft.com/office/powerpoint/2012/main" userId="S::veronika.kochova@student.pedf.cuni.cz::fa067c44-c5de-4b58-a518-ede76337bb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341"/>
    <p:restoredTop sz="96176"/>
  </p:normalViewPr>
  <p:slideViewPr>
    <p:cSldViewPr snapToGrid="0" snapToObjects="1">
      <p:cViewPr varScale="1">
        <p:scale>
          <a:sx n="64" d="100"/>
          <a:sy n="64" d="100"/>
        </p:scale>
        <p:origin x="16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89037-4D6C-471D-8940-7447ABDD351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A63AAE33-6446-4CA7-A41F-8329A9D27F17}">
      <dgm:prSet/>
      <dgm:spPr/>
      <dgm:t>
        <a:bodyPr/>
        <a:lstStyle/>
        <a:p>
          <a:pPr>
            <a:defRPr cap="all"/>
          </a:pPr>
          <a:r>
            <a:rPr lang="cs-CZ"/>
            <a:t>9. třída </a:t>
          </a:r>
          <a:endParaRPr lang="en-US"/>
        </a:p>
      </dgm:t>
    </dgm:pt>
    <dgm:pt modelId="{CFA0123B-BBB9-4067-B2ED-C262BC1C6CFC}" type="parTrans" cxnId="{F887788E-03B7-4B12-8113-80D77A1D6C5D}">
      <dgm:prSet/>
      <dgm:spPr/>
      <dgm:t>
        <a:bodyPr/>
        <a:lstStyle/>
        <a:p>
          <a:endParaRPr lang="en-US"/>
        </a:p>
      </dgm:t>
    </dgm:pt>
    <dgm:pt modelId="{35679DBC-537E-460D-B114-BB510BF287F6}" type="sibTrans" cxnId="{F887788E-03B7-4B12-8113-80D77A1D6C5D}">
      <dgm:prSet/>
      <dgm:spPr/>
      <dgm:t>
        <a:bodyPr/>
        <a:lstStyle/>
        <a:p>
          <a:endParaRPr lang="en-US"/>
        </a:p>
      </dgm:t>
    </dgm:pt>
    <dgm:pt modelId="{5F652D84-CFC2-4BF1-AC9B-16AE6AFAAD0C}">
      <dgm:prSet/>
      <dgm:spPr/>
      <dgm:t>
        <a:bodyPr/>
        <a:lstStyle/>
        <a:p>
          <a:pPr>
            <a:defRPr cap="all"/>
          </a:pPr>
          <a:r>
            <a:rPr lang="cs-CZ" b="1" dirty="0" err="1"/>
            <a:t>Prekoncept</a:t>
          </a:r>
          <a:r>
            <a:rPr lang="cs-CZ" b="1" dirty="0"/>
            <a:t>:  </a:t>
          </a:r>
        </a:p>
        <a:p>
          <a:pPr>
            <a:defRPr cap="all"/>
          </a:pPr>
          <a:r>
            <a:rPr lang="cs-CZ" dirty="0"/>
            <a:t>věty podle postoje mluvčího</a:t>
          </a:r>
        </a:p>
        <a:p>
          <a:pPr>
            <a:defRPr cap="all"/>
          </a:pPr>
          <a:r>
            <a:rPr lang="cs-CZ" dirty="0"/>
            <a:t>druhy vět</a:t>
          </a:r>
          <a:endParaRPr lang="en-US" dirty="0"/>
        </a:p>
      </dgm:t>
    </dgm:pt>
    <dgm:pt modelId="{5DCB00B5-C61C-4066-B8D3-59DC6B6B65CC}" type="parTrans" cxnId="{29403815-BDC4-4AAD-9112-3CF55AC4F162}">
      <dgm:prSet/>
      <dgm:spPr/>
      <dgm:t>
        <a:bodyPr/>
        <a:lstStyle/>
        <a:p>
          <a:endParaRPr lang="en-US"/>
        </a:p>
      </dgm:t>
    </dgm:pt>
    <dgm:pt modelId="{A5E881A3-5281-43A0-82D9-79B37415BAAF}" type="sibTrans" cxnId="{29403815-BDC4-4AAD-9112-3CF55AC4F162}">
      <dgm:prSet/>
      <dgm:spPr/>
      <dgm:t>
        <a:bodyPr/>
        <a:lstStyle/>
        <a:p>
          <a:endParaRPr lang="en-US"/>
        </a:p>
      </dgm:t>
    </dgm:pt>
    <dgm:pt modelId="{673B04DA-4E87-4326-AE33-3D0B4567D06E}" type="pres">
      <dgm:prSet presAssocID="{CF489037-4D6C-471D-8940-7447ABDD351C}" presName="root" presStyleCnt="0">
        <dgm:presLayoutVars>
          <dgm:dir/>
          <dgm:resizeHandles val="exact"/>
        </dgm:presLayoutVars>
      </dgm:prSet>
      <dgm:spPr/>
    </dgm:pt>
    <dgm:pt modelId="{256182EC-56B7-44BF-ADB3-384B089A3C1D}" type="pres">
      <dgm:prSet presAssocID="{A63AAE33-6446-4CA7-A41F-8329A9D27F17}" presName="compNode" presStyleCnt="0"/>
      <dgm:spPr/>
    </dgm:pt>
    <dgm:pt modelId="{5129F57F-C1D9-4833-947D-D45F75D36EC8}" type="pres">
      <dgm:prSet presAssocID="{A63AAE33-6446-4CA7-A41F-8329A9D27F17}" presName="iconBgRect" presStyleLbl="bgShp" presStyleIdx="0" presStyleCnt="2"/>
      <dgm:spPr/>
    </dgm:pt>
    <dgm:pt modelId="{DA562CD2-D8DF-4671-A1F3-F2F1CBDE9F34}" type="pres">
      <dgm:prSet presAssocID="{A63AAE33-6446-4CA7-A41F-8329A9D27F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0A0937C7-82B7-4317-87DE-DD57237EA417}" type="pres">
      <dgm:prSet presAssocID="{A63AAE33-6446-4CA7-A41F-8329A9D27F17}" presName="spaceRect" presStyleCnt="0"/>
      <dgm:spPr/>
    </dgm:pt>
    <dgm:pt modelId="{E8D1BB4F-8EBE-4127-98C2-359E837AEF0B}" type="pres">
      <dgm:prSet presAssocID="{A63AAE33-6446-4CA7-A41F-8329A9D27F17}" presName="textRect" presStyleLbl="revTx" presStyleIdx="0" presStyleCnt="2">
        <dgm:presLayoutVars>
          <dgm:chMax val="1"/>
          <dgm:chPref val="1"/>
        </dgm:presLayoutVars>
      </dgm:prSet>
      <dgm:spPr/>
    </dgm:pt>
    <dgm:pt modelId="{F15C798F-0268-4FB0-B3D4-AF045EC57B0A}" type="pres">
      <dgm:prSet presAssocID="{35679DBC-537E-460D-B114-BB510BF287F6}" presName="sibTrans" presStyleCnt="0"/>
      <dgm:spPr/>
    </dgm:pt>
    <dgm:pt modelId="{6E60C17D-4054-4DF6-98A0-0CDA6B36C782}" type="pres">
      <dgm:prSet presAssocID="{5F652D84-CFC2-4BF1-AC9B-16AE6AFAAD0C}" presName="compNode" presStyleCnt="0"/>
      <dgm:spPr/>
    </dgm:pt>
    <dgm:pt modelId="{4822D33A-8A20-45F9-9D6F-D0DA9936E179}" type="pres">
      <dgm:prSet presAssocID="{5F652D84-CFC2-4BF1-AC9B-16AE6AFAAD0C}" presName="iconBgRect" presStyleLbl="bgShp" presStyleIdx="1" presStyleCnt="2"/>
      <dgm:spPr/>
    </dgm:pt>
    <dgm:pt modelId="{4578279D-DE63-4AFA-926D-105B81F0B1B5}" type="pres">
      <dgm:prSet presAssocID="{5F652D84-CFC2-4BF1-AC9B-16AE6AFAAD0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stel"/>
        </a:ext>
      </dgm:extLst>
    </dgm:pt>
    <dgm:pt modelId="{E18A889C-0343-4DA5-AECA-7548794E8C34}" type="pres">
      <dgm:prSet presAssocID="{5F652D84-CFC2-4BF1-AC9B-16AE6AFAAD0C}" presName="spaceRect" presStyleCnt="0"/>
      <dgm:spPr/>
    </dgm:pt>
    <dgm:pt modelId="{AC2768F1-A895-498D-9FD3-5345204A4129}" type="pres">
      <dgm:prSet presAssocID="{5F652D84-CFC2-4BF1-AC9B-16AE6AFAAD0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9403815-BDC4-4AAD-9112-3CF55AC4F162}" srcId="{CF489037-4D6C-471D-8940-7447ABDD351C}" destId="{5F652D84-CFC2-4BF1-AC9B-16AE6AFAAD0C}" srcOrd="1" destOrd="0" parTransId="{5DCB00B5-C61C-4066-B8D3-59DC6B6B65CC}" sibTransId="{A5E881A3-5281-43A0-82D9-79B37415BAAF}"/>
    <dgm:cxn modelId="{ED894B32-7598-49C1-8A01-D37CC437B7DE}" type="presOf" srcId="{5F652D84-CFC2-4BF1-AC9B-16AE6AFAAD0C}" destId="{AC2768F1-A895-498D-9FD3-5345204A4129}" srcOrd="0" destOrd="0" presId="urn:microsoft.com/office/officeart/2018/5/layout/IconCircleLabelList"/>
    <dgm:cxn modelId="{F887788E-03B7-4B12-8113-80D77A1D6C5D}" srcId="{CF489037-4D6C-471D-8940-7447ABDD351C}" destId="{A63AAE33-6446-4CA7-A41F-8329A9D27F17}" srcOrd="0" destOrd="0" parTransId="{CFA0123B-BBB9-4067-B2ED-C262BC1C6CFC}" sibTransId="{35679DBC-537E-460D-B114-BB510BF287F6}"/>
    <dgm:cxn modelId="{52E1A792-5D7B-48AA-97F2-A93FF24D6564}" type="presOf" srcId="{A63AAE33-6446-4CA7-A41F-8329A9D27F17}" destId="{E8D1BB4F-8EBE-4127-98C2-359E837AEF0B}" srcOrd="0" destOrd="0" presId="urn:microsoft.com/office/officeart/2018/5/layout/IconCircleLabelList"/>
    <dgm:cxn modelId="{5C2910CB-42E1-4797-B225-278F798F5022}" type="presOf" srcId="{CF489037-4D6C-471D-8940-7447ABDD351C}" destId="{673B04DA-4E87-4326-AE33-3D0B4567D06E}" srcOrd="0" destOrd="0" presId="urn:microsoft.com/office/officeart/2018/5/layout/IconCircleLabelList"/>
    <dgm:cxn modelId="{1895CF22-07DF-4043-A5AB-B6AE00636226}" type="presParOf" srcId="{673B04DA-4E87-4326-AE33-3D0B4567D06E}" destId="{256182EC-56B7-44BF-ADB3-384B089A3C1D}" srcOrd="0" destOrd="0" presId="urn:microsoft.com/office/officeart/2018/5/layout/IconCircleLabelList"/>
    <dgm:cxn modelId="{0B2A6E68-E864-44B2-B045-989EB6357CAC}" type="presParOf" srcId="{256182EC-56B7-44BF-ADB3-384B089A3C1D}" destId="{5129F57F-C1D9-4833-947D-D45F75D36EC8}" srcOrd="0" destOrd="0" presId="urn:microsoft.com/office/officeart/2018/5/layout/IconCircleLabelList"/>
    <dgm:cxn modelId="{94EA72B3-4323-47C0-94CB-41ABC9B6BEA6}" type="presParOf" srcId="{256182EC-56B7-44BF-ADB3-384B089A3C1D}" destId="{DA562CD2-D8DF-4671-A1F3-F2F1CBDE9F34}" srcOrd="1" destOrd="0" presId="urn:microsoft.com/office/officeart/2018/5/layout/IconCircleLabelList"/>
    <dgm:cxn modelId="{FF764EFD-9FF8-47C2-A18A-B00C0DAF3090}" type="presParOf" srcId="{256182EC-56B7-44BF-ADB3-384B089A3C1D}" destId="{0A0937C7-82B7-4317-87DE-DD57237EA417}" srcOrd="2" destOrd="0" presId="urn:microsoft.com/office/officeart/2018/5/layout/IconCircleLabelList"/>
    <dgm:cxn modelId="{A9F231C9-1326-4AEF-9CFE-CEE51A50E221}" type="presParOf" srcId="{256182EC-56B7-44BF-ADB3-384B089A3C1D}" destId="{E8D1BB4F-8EBE-4127-98C2-359E837AEF0B}" srcOrd="3" destOrd="0" presId="urn:microsoft.com/office/officeart/2018/5/layout/IconCircleLabelList"/>
    <dgm:cxn modelId="{1772C44E-6434-4385-9DFC-5A661AC0F0D5}" type="presParOf" srcId="{673B04DA-4E87-4326-AE33-3D0B4567D06E}" destId="{F15C798F-0268-4FB0-B3D4-AF045EC57B0A}" srcOrd="1" destOrd="0" presId="urn:microsoft.com/office/officeart/2018/5/layout/IconCircleLabelList"/>
    <dgm:cxn modelId="{8BB31A09-EE5D-4803-94F8-442BDC9201ED}" type="presParOf" srcId="{673B04DA-4E87-4326-AE33-3D0B4567D06E}" destId="{6E60C17D-4054-4DF6-98A0-0CDA6B36C782}" srcOrd="2" destOrd="0" presId="urn:microsoft.com/office/officeart/2018/5/layout/IconCircleLabelList"/>
    <dgm:cxn modelId="{EE13D0AF-BABD-4D5E-BD14-A2B8AE745694}" type="presParOf" srcId="{6E60C17D-4054-4DF6-98A0-0CDA6B36C782}" destId="{4822D33A-8A20-45F9-9D6F-D0DA9936E179}" srcOrd="0" destOrd="0" presId="urn:microsoft.com/office/officeart/2018/5/layout/IconCircleLabelList"/>
    <dgm:cxn modelId="{59FC593D-0F1C-4ED5-8690-245F6CED60C4}" type="presParOf" srcId="{6E60C17D-4054-4DF6-98A0-0CDA6B36C782}" destId="{4578279D-DE63-4AFA-926D-105B81F0B1B5}" srcOrd="1" destOrd="0" presId="urn:microsoft.com/office/officeart/2018/5/layout/IconCircleLabelList"/>
    <dgm:cxn modelId="{2044FA41-0696-4717-8B3E-27E73E2D4CEC}" type="presParOf" srcId="{6E60C17D-4054-4DF6-98A0-0CDA6B36C782}" destId="{E18A889C-0343-4DA5-AECA-7548794E8C34}" srcOrd="2" destOrd="0" presId="urn:microsoft.com/office/officeart/2018/5/layout/IconCircleLabelList"/>
    <dgm:cxn modelId="{E056D97C-EDC4-4015-9D57-C7C11B1B37A8}" type="presParOf" srcId="{6E60C17D-4054-4DF6-98A0-0CDA6B36C782}" destId="{AC2768F1-A895-498D-9FD3-5345204A412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8B436-FC6E-49C5-8105-191F0335FC9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9363F3-EFEE-4597-A256-AEB65E378A7A}">
      <dgm:prSet/>
      <dgm:spPr/>
      <dgm:t>
        <a:bodyPr/>
        <a:lstStyle/>
        <a:p>
          <a:r>
            <a:rPr lang="cs-CZ" dirty="0"/>
            <a:t>Žák vytvoří k neverbální komunikaci verbální složku komunikace.</a:t>
          </a:r>
          <a:endParaRPr lang="en-US" dirty="0"/>
        </a:p>
      </dgm:t>
    </dgm:pt>
    <dgm:pt modelId="{5C5C5F3A-3921-42C2-8B4B-8B52902204C4}" type="parTrans" cxnId="{51DD3DB0-8AF9-4BCE-BE6D-E1798EBD3F6A}">
      <dgm:prSet/>
      <dgm:spPr/>
      <dgm:t>
        <a:bodyPr/>
        <a:lstStyle/>
        <a:p>
          <a:endParaRPr lang="en-US"/>
        </a:p>
      </dgm:t>
    </dgm:pt>
    <dgm:pt modelId="{E776E2F1-DEDA-46B7-92C0-CB9EBDB2A651}" type="sibTrans" cxnId="{51DD3DB0-8AF9-4BCE-BE6D-E1798EBD3F6A}">
      <dgm:prSet/>
      <dgm:spPr/>
      <dgm:t>
        <a:bodyPr/>
        <a:lstStyle/>
        <a:p>
          <a:endParaRPr lang="en-US"/>
        </a:p>
      </dgm:t>
    </dgm:pt>
    <dgm:pt modelId="{607D62E1-07DE-45D2-B61A-B0FBAB01FE28}">
      <dgm:prSet/>
      <dgm:spPr/>
      <dgm:t>
        <a:bodyPr/>
        <a:lstStyle/>
        <a:p>
          <a:r>
            <a:rPr lang="cs-CZ"/>
            <a:t>Žák na základě komunikační situace dešifruje, za jakým účelem je výpověď pronesena. </a:t>
          </a:r>
          <a:endParaRPr lang="en-US"/>
        </a:p>
      </dgm:t>
    </dgm:pt>
    <dgm:pt modelId="{5AA6B42C-1649-44FD-A14B-706EC1B6C1D6}" type="parTrans" cxnId="{2B4C3064-88FB-49AF-85D4-7CB27CD812EE}">
      <dgm:prSet/>
      <dgm:spPr/>
      <dgm:t>
        <a:bodyPr/>
        <a:lstStyle/>
        <a:p>
          <a:endParaRPr lang="en-US"/>
        </a:p>
      </dgm:t>
    </dgm:pt>
    <dgm:pt modelId="{1AF1A207-E3F8-4E13-84F7-1994A3F5E9E5}" type="sibTrans" cxnId="{2B4C3064-88FB-49AF-85D4-7CB27CD812EE}">
      <dgm:prSet/>
      <dgm:spPr/>
      <dgm:t>
        <a:bodyPr/>
        <a:lstStyle/>
        <a:p>
          <a:endParaRPr lang="en-US"/>
        </a:p>
      </dgm:t>
    </dgm:pt>
    <dgm:pt modelId="{79EC4BBF-2A0B-4B24-80D8-E1E1B7DC91CD}">
      <dgm:prSet/>
      <dgm:spPr/>
      <dgm:t>
        <a:bodyPr/>
        <a:lstStyle/>
        <a:p>
          <a:r>
            <a:rPr lang="cs-CZ"/>
            <a:t>Žák rozezná ironii v komunikační situaci. </a:t>
          </a:r>
          <a:endParaRPr lang="en-US"/>
        </a:p>
      </dgm:t>
    </dgm:pt>
    <dgm:pt modelId="{A13561AC-EA9F-4752-95E4-FB4A4F1AEA06}" type="parTrans" cxnId="{BDE75144-D9C7-4DBF-8883-8C95972EACD0}">
      <dgm:prSet/>
      <dgm:spPr/>
      <dgm:t>
        <a:bodyPr/>
        <a:lstStyle/>
        <a:p>
          <a:endParaRPr lang="en-US"/>
        </a:p>
      </dgm:t>
    </dgm:pt>
    <dgm:pt modelId="{3EE9DD15-A72E-4C14-AE73-547A738CF9AB}" type="sibTrans" cxnId="{BDE75144-D9C7-4DBF-8883-8C95972EACD0}">
      <dgm:prSet/>
      <dgm:spPr/>
      <dgm:t>
        <a:bodyPr/>
        <a:lstStyle/>
        <a:p>
          <a:endParaRPr lang="en-US"/>
        </a:p>
      </dgm:t>
    </dgm:pt>
    <dgm:pt modelId="{8B444406-3C48-46D7-B87E-7606CEE4BA8A}">
      <dgm:prSet/>
      <dgm:spPr/>
      <dgm:t>
        <a:bodyPr/>
        <a:lstStyle/>
        <a:p>
          <a:r>
            <a:rPr lang="cs-CZ"/>
            <a:t>Žák vyjmenuje možnosti významu komunikačních promluv. </a:t>
          </a:r>
          <a:endParaRPr lang="en-US"/>
        </a:p>
      </dgm:t>
    </dgm:pt>
    <dgm:pt modelId="{763B051E-A7E6-4C3B-A962-D375ABCCE4DB}" type="parTrans" cxnId="{8BA99D05-EF22-4E96-AB1F-657F2499F60C}">
      <dgm:prSet/>
      <dgm:spPr/>
      <dgm:t>
        <a:bodyPr/>
        <a:lstStyle/>
        <a:p>
          <a:endParaRPr lang="en-US"/>
        </a:p>
      </dgm:t>
    </dgm:pt>
    <dgm:pt modelId="{4268F9CC-BA8B-4927-AD9D-1C1298D85EF0}" type="sibTrans" cxnId="{8BA99D05-EF22-4E96-AB1F-657F2499F60C}">
      <dgm:prSet/>
      <dgm:spPr/>
      <dgm:t>
        <a:bodyPr/>
        <a:lstStyle/>
        <a:p>
          <a:endParaRPr lang="en-US"/>
        </a:p>
      </dgm:t>
    </dgm:pt>
    <dgm:pt modelId="{1F59AD34-E767-F042-8D8E-A481BB7CB9CF}" type="pres">
      <dgm:prSet presAssocID="{7B08B436-FC6E-49C5-8105-191F0335FC9E}" presName="outerComposite" presStyleCnt="0">
        <dgm:presLayoutVars>
          <dgm:chMax val="5"/>
          <dgm:dir/>
          <dgm:resizeHandles val="exact"/>
        </dgm:presLayoutVars>
      </dgm:prSet>
      <dgm:spPr/>
    </dgm:pt>
    <dgm:pt modelId="{3BB7C196-33FC-ED4C-BC1A-79426168804E}" type="pres">
      <dgm:prSet presAssocID="{7B08B436-FC6E-49C5-8105-191F0335FC9E}" presName="dummyMaxCanvas" presStyleCnt="0">
        <dgm:presLayoutVars/>
      </dgm:prSet>
      <dgm:spPr/>
    </dgm:pt>
    <dgm:pt modelId="{D0D2C68A-D591-5A4B-BB56-96AD1558226E}" type="pres">
      <dgm:prSet presAssocID="{7B08B436-FC6E-49C5-8105-191F0335FC9E}" presName="FourNodes_1" presStyleLbl="node1" presStyleIdx="0" presStyleCnt="4">
        <dgm:presLayoutVars>
          <dgm:bulletEnabled val="1"/>
        </dgm:presLayoutVars>
      </dgm:prSet>
      <dgm:spPr/>
    </dgm:pt>
    <dgm:pt modelId="{02069548-66A4-534A-9C12-D1C09928A5F0}" type="pres">
      <dgm:prSet presAssocID="{7B08B436-FC6E-49C5-8105-191F0335FC9E}" presName="FourNodes_2" presStyleLbl="node1" presStyleIdx="1" presStyleCnt="4">
        <dgm:presLayoutVars>
          <dgm:bulletEnabled val="1"/>
        </dgm:presLayoutVars>
      </dgm:prSet>
      <dgm:spPr/>
    </dgm:pt>
    <dgm:pt modelId="{19B31DF0-A4F2-0B49-ACB2-E856CDEA3A39}" type="pres">
      <dgm:prSet presAssocID="{7B08B436-FC6E-49C5-8105-191F0335FC9E}" presName="FourNodes_3" presStyleLbl="node1" presStyleIdx="2" presStyleCnt="4">
        <dgm:presLayoutVars>
          <dgm:bulletEnabled val="1"/>
        </dgm:presLayoutVars>
      </dgm:prSet>
      <dgm:spPr/>
    </dgm:pt>
    <dgm:pt modelId="{E9703756-3893-E64B-8C44-EC843ED52936}" type="pres">
      <dgm:prSet presAssocID="{7B08B436-FC6E-49C5-8105-191F0335FC9E}" presName="FourNodes_4" presStyleLbl="node1" presStyleIdx="3" presStyleCnt="4">
        <dgm:presLayoutVars>
          <dgm:bulletEnabled val="1"/>
        </dgm:presLayoutVars>
      </dgm:prSet>
      <dgm:spPr/>
    </dgm:pt>
    <dgm:pt modelId="{41DEAE1A-D0E8-E545-9629-39DBC74D3713}" type="pres">
      <dgm:prSet presAssocID="{7B08B436-FC6E-49C5-8105-191F0335FC9E}" presName="FourConn_1-2" presStyleLbl="fgAccFollowNode1" presStyleIdx="0" presStyleCnt="3">
        <dgm:presLayoutVars>
          <dgm:bulletEnabled val="1"/>
        </dgm:presLayoutVars>
      </dgm:prSet>
      <dgm:spPr/>
    </dgm:pt>
    <dgm:pt modelId="{83F0E0D8-759F-9D49-939B-1BC4308CA995}" type="pres">
      <dgm:prSet presAssocID="{7B08B436-FC6E-49C5-8105-191F0335FC9E}" presName="FourConn_2-3" presStyleLbl="fgAccFollowNode1" presStyleIdx="1" presStyleCnt="3">
        <dgm:presLayoutVars>
          <dgm:bulletEnabled val="1"/>
        </dgm:presLayoutVars>
      </dgm:prSet>
      <dgm:spPr/>
    </dgm:pt>
    <dgm:pt modelId="{A5071D8A-3678-9945-A8F8-BDECFDF658C7}" type="pres">
      <dgm:prSet presAssocID="{7B08B436-FC6E-49C5-8105-191F0335FC9E}" presName="FourConn_3-4" presStyleLbl="fgAccFollowNode1" presStyleIdx="2" presStyleCnt="3">
        <dgm:presLayoutVars>
          <dgm:bulletEnabled val="1"/>
        </dgm:presLayoutVars>
      </dgm:prSet>
      <dgm:spPr/>
    </dgm:pt>
    <dgm:pt modelId="{7AFEF457-06CD-5A4A-91A6-DB0CF6E796D5}" type="pres">
      <dgm:prSet presAssocID="{7B08B436-FC6E-49C5-8105-191F0335FC9E}" presName="FourNodes_1_text" presStyleLbl="node1" presStyleIdx="3" presStyleCnt="4">
        <dgm:presLayoutVars>
          <dgm:bulletEnabled val="1"/>
        </dgm:presLayoutVars>
      </dgm:prSet>
      <dgm:spPr/>
    </dgm:pt>
    <dgm:pt modelId="{124EBC1C-A40E-C44F-AAB8-C4A27CC9209B}" type="pres">
      <dgm:prSet presAssocID="{7B08B436-FC6E-49C5-8105-191F0335FC9E}" presName="FourNodes_2_text" presStyleLbl="node1" presStyleIdx="3" presStyleCnt="4">
        <dgm:presLayoutVars>
          <dgm:bulletEnabled val="1"/>
        </dgm:presLayoutVars>
      </dgm:prSet>
      <dgm:spPr/>
    </dgm:pt>
    <dgm:pt modelId="{D2AF66AD-963A-EF4C-85F3-3756A857CF86}" type="pres">
      <dgm:prSet presAssocID="{7B08B436-FC6E-49C5-8105-191F0335FC9E}" presName="FourNodes_3_text" presStyleLbl="node1" presStyleIdx="3" presStyleCnt="4">
        <dgm:presLayoutVars>
          <dgm:bulletEnabled val="1"/>
        </dgm:presLayoutVars>
      </dgm:prSet>
      <dgm:spPr/>
    </dgm:pt>
    <dgm:pt modelId="{9701FDE7-1AC8-9A44-980C-98E4B79E494E}" type="pres">
      <dgm:prSet presAssocID="{7B08B436-FC6E-49C5-8105-191F0335FC9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BA99D05-EF22-4E96-AB1F-657F2499F60C}" srcId="{7B08B436-FC6E-49C5-8105-191F0335FC9E}" destId="{8B444406-3C48-46D7-B87E-7606CEE4BA8A}" srcOrd="3" destOrd="0" parTransId="{763B051E-A7E6-4C3B-A962-D375ABCCE4DB}" sibTransId="{4268F9CC-BA8B-4927-AD9D-1C1298D85EF0}"/>
    <dgm:cxn modelId="{BDE75144-D9C7-4DBF-8883-8C95972EACD0}" srcId="{7B08B436-FC6E-49C5-8105-191F0335FC9E}" destId="{79EC4BBF-2A0B-4B24-80D8-E1E1B7DC91CD}" srcOrd="2" destOrd="0" parTransId="{A13561AC-EA9F-4752-95E4-FB4A4F1AEA06}" sibTransId="{3EE9DD15-A72E-4C14-AE73-547A738CF9AB}"/>
    <dgm:cxn modelId="{82C4EF49-C90D-3B44-8DBB-51FACA8FBDEC}" type="presOf" srcId="{1AF1A207-E3F8-4E13-84F7-1994A3F5E9E5}" destId="{83F0E0D8-759F-9D49-939B-1BC4308CA995}" srcOrd="0" destOrd="0" presId="urn:microsoft.com/office/officeart/2005/8/layout/vProcess5"/>
    <dgm:cxn modelId="{56AA9651-6007-5040-B4F1-6AE17AC5AF63}" type="presOf" srcId="{607D62E1-07DE-45D2-B61A-B0FBAB01FE28}" destId="{02069548-66A4-534A-9C12-D1C09928A5F0}" srcOrd="0" destOrd="0" presId="urn:microsoft.com/office/officeart/2005/8/layout/vProcess5"/>
    <dgm:cxn modelId="{D95D8E5E-00CE-7440-B989-70E34250AB37}" type="presOf" srcId="{607D62E1-07DE-45D2-B61A-B0FBAB01FE28}" destId="{124EBC1C-A40E-C44F-AAB8-C4A27CC9209B}" srcOrd="1" destOrd="0" presId="urn:microsoft.com/office/officeart/2005/8/layout/vProcess5"/>
    <dgm:cxn modelId="{2B4C3064-88FB-49AF-85D4-7CB27CD812EE}" srcId="{7B08B436-FC6E-49C5-8105-191F0335FC9E}" destId="{607D62E1-07DE-45D2-B61A-B0FBAB01FE28}" srcOrd="1" destOrd="0" parTransId="{5AA6B42C-1649-44FD-A14B-706EC1B6C1D6}" sibTransId="{1AF1A207-E3F8-4E13-84F7-1994A3F5E9E5}"/>
    <dgm:cxn modelId="{97416467-2A63-FF42-B6DE-72E003B01D39}" type="presOf" srcId="{79EC4BBF-2A0B-4B24-80D8-E1E1B7DC91CD}" destId="{D2AF66AD-963A-EF4C-85F3-3756A857CF86}" srcOrd="1" destOrd="0" presId="urn:microsoft.com/office/officeart/2005/8/layout/vProcess5"/>
    <dgm:cxn modelId="{4C38E880-E6A5-2C48-9F31-FF36C35D8357}" type="presOf" srcId="{8B444406-3C48-46D7-B87E-7606CEE4BA8A}" destId="{9701FDE7-1AC8-9A44-980C-98E4B79E494E}" srcOrd="1" destOrd="0" presId="urn:microsoft.com/office/officeart/2005/8/layout/vProcess5"/>
    <dgm:cxn modelId="{8A026195-7AD7-2742-A97B-655105C3C02F}" type="presOf" srcId="{8B444406-3C48-46D7-B87E-7606CEE4BA8A}" destId="{E9703756-3893-E64B-8C44-EC843ED52936}" srcOrd="0" destOrd="0" presId="urn:microsoft.com/office/officeart/2005/8/layout/vProcess5"/>
    <dgm:cxn modelId="{37267AA6-4CC5-D046-A47E-15D3569BBAAE}" type="presOf" srcId="{E776E2F1-DEDA-46B7-92C0-CB9EBDB2A651}" destId="{41DEAE1A-D0E8-E545-9629-39DBC74D3713}" srcOrd="0" destOrd="0" presId="urn:microsoft.com/office/officeart/2005/8/layout/vProcess5"/>
    <dgm:cxn modelId="{51DD3DB0-8AF9-4BCE-BE6D-E1798EBD3F6A}" srcId="{7B08B436-FC6E-49C5-8105-191F0335FC9E}" destId="{149363F3-EFEE-4597-A256-AEB65E378A7A}" srcOrd="0" destOrd="0" parTransId="{5C5C5F3A-3921-42C2-8B4B-8B52902204C4}" sibTransId="{E776E2F1-DEDA-46B7-92C0-CB9EBDB2A651}"/>
    <dgm:cxn modelId="{ED0984BB-00F0-E54B-A632-7BD6969F6BC5}" type="presOf" srcId="{3EE9DD15-A72E-4C14-AE73-547A738CF9AB}" destId="{A5071D8A-3678-9945-A8F8-BDECFDF658C7}" srcOrd="0" destOrd="0" presId="urn:microsoft.com/office/officeart/2005/8/layout/vProcess5"/>
    <dgm:cxn modelId="{290394C7-717F-B545-BA71-DB8ACA235EB1}" type="presOf" srcId="{149363F3-EFEE-4597-A256-AEB65E378A7A}" destId="{D0D2C68A-D591-5A4B-BB56-96AD1558226E}" srcOrd="0" destOrd="0" presId="urn:microsoft.com/office/officeart/2005/8/layout/vProcess5"/>
    <dgm:cxn modelId="{D86A07CB-C809-A843-B16D-98722F5C09F7}" type="presOf" srcId="{7B08B436-FC6E-49C5-8105-191F0335FC9E}" destId="{1F59AD34-E767-F042-8D8E-A481BB7CB9CF}" srcOrd="0" destOrd="0" presId="urn:microsoft.com/office/officeart/2005/8/layout/vProcess5"/>
    <dgm:cxn modelId="{493197D7-4810-C24D-AE07-D2D883C22CC7}" type="presOf" srcId="{79EC4BBF-2A0B-4B24-80D8-E1E1B7DC91CD}" destId="{19B31DF0-A4F2-0B49-ACB2-E856CDEA3A39}" srcOrd="0" destOrd="0" presId="urn:microsoft.com/office/officeart/2005/8/layout/vProcess5"/>
    <dgm:cxn modelId="{AEDDD5D9-C97D-0D4E-A5B9-02F2DD26C7E2}" type="presOf" srcId="{149363F3-EFEE-4597-A256-AEB65E378A7A}" destId="{7AFEF457-06CD-5A4A-91A6-DB0CF6E796D5}" srcOrd="1" destOrd="0" presId="urn:microsoft.com/office/officeart/2005/8/layout/vProcess5"/>
    <dgm:cxn modelId="{C1FE4544-D47F-D84C-80FC-4EC2FE10C7DE}" type="presParOf" srcId="{1F59AD34-E767-F042-8D8E-A481BB7CB9CF}" destId="{3BB7C196-33FC-ED4C-BC1A-79426168804E}" srcOrd="0" destOrd="0" presId="urn:microsoft.com/office/officeart/2005/8/layout/vProcess5"/>
    <dgm:cxn modelId="{3CD142AB-7376-1D45-AA83-9E0CA185A702}" type="presParOf" srcId="{1F59AD34-E767-F042-8D8E-A481BB7CB9CF}" destId="{D0D2C68A-D591-5A4B-BB56-96AD1558226E}" srcOrd="1" destOrd="0" presId="urn:microsoft.com/office/officeart/2005/8/layout/vProcess5"/>
    <dgm:cxn modelId="{3A59B7B0-ED0C-F643-8C4A-6F5E0B844BAE}" type="presParOf" srcId="{1F59AD34-E767-F042-8D8E-A481BB7CB9CF}" destId="{02069548-66A4-534A-9C12-D1C09928A5F0}" srcOrd="2" destOrd="0" presId="urn:microsoft.com/office/officeart/2005/8/layout/vProcess5"/>
    <dgm:cxn modelId="{FA471527-BC16-B74F-BEF6-2A530E2F298A}" type="presParOf" srcId="{1F59AD34-E767-F042-8D8E-A481BB7CB9CF}" destId="{19B31DF0-A4F2-0B49-ACB2-E856CDEA3A39}" srcOrd="3" destOrd="0" presId="urn:microsoft.com/office/officeart/2005/8/layout/vProcess5"/>
    <dgm:cxn modelId="{553D48F5-EE65-E74A-A4EE-56915817A277}" type="presParOf" srcId="{1F59AD34-E767-F042-8D8E-A481BB7CB9CF}" destId="{E9703756-3893-E64B-8C44-EC843ED52936}" srcOrd="4" destOrd="0" presId="urn:microsoft.com/office/officeart/2005/8/layout/vProcess5"/>
    <dgm:cxn modelId="{C215E186-EE66-1D4F-AC61-F9DCCA3F5C68}" type="presParOf" srcId="{1F59AD34-E767-F042-8D8E-A481BB7CB9CF}" destId="{41DEAE1A-D0E8-E545-9629-39DBC74D3713}" srcOrd="5" destOrd="0" presId="urn:microsoft.com/office/officeart/2005/8/layout/vProcess5"/>
    <dgm:cxn modelId="{C3CACF37-47AD-1F44-B856-5D4FB79F036F}" type="presParOf" srcId="{1F59AD34-E767-F042-8D8E-A481BB7CB9CF}" destId="{83F0E0D8-759F-9D49-939B-1BC4308CA995}" srcOrd="6" destOrd="0" presId="urn:microsoft.com/office/officeart/2005/8/layout/vProcess5"/>
    <dgm:cxn modelId="{44E7015C-DBBF-BF47-8C97-45C5959D8E45}" type="presParOf" srcId="{1F59AD34-E767-F042-8D8E-A481BB7CB9CF}" destId="{A5071D8A-3678-9945-A8F8-BDECFDF658C7}" srcOrd="7" destOrd="0" presId="urn:microsoft.com/office/officeart/2005/8/layout/vProcess5"/>
    <dgm:cxn modelId="{39B19118-6A89-B747-AF7E-7D02F8FCF7C0}" type="presParOf" srcId="{1F59AD34-E767-F042-8D8E-A481BB7CB9CF}" destId="{7AFEF457-06CD-5A4A-91A6-DB0CF6E796D5}" srcOrd="8" destOrd="0" presId="urn:microsoft.com/office/officeart/2005/8/layout/vProcess5"/>
    <dgm:cxn modelId="{89727D21-8868-1C4B-8BF9-0997D8B246B7}" type="presParOf" srcId="{1F59AD34-E767-F042-8D8E-A481BB7CB9CF}" destId="{124EBC1C-A40E-C44F-AAB8-C4A27CC9209B}" srcOrd="9" destOrd="0" presId="urn:microsoft.com/office/officeart/2005/8/layout/vProcess5"/>
    <dgm:cxn modelId="{E1CF4A05-909F-3746-B646-E9832715481B}" type="presParOf" srcId="{1F59AD34-E767-F042-8D8E-A481BB7CB9CF}" destId="{D2AF66AD-963A-EF4C-85F3-3756A857CF86}" srcOrd="10" destOrd="0" presId="urn:microsoft.com/office/officeart/2005/8/layout/vProcess5"/>
    <dgm:cxn modelId="{65F51592-7931-6F40-BE64-1DC4019C8E29}" type="presParOf" srcId="{1F59AD34-E767-F042-8D8E-A481BB7CB9CF}" destId="{9701FDE7-1AC8-9A44-980C-98E4B79E494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9F57F-C1D9-4833-947D-D45F75D36EC8}">
      <dsp:nvSpPr>
        <dsp:cNvPr id="0" name=""/>
        <dsp:cNvSpPr/>
      </dsp:nvSpPr>
      <dsp:spPr>
        <a:xfrm>
          <a:off x="2520237" y="20987"/>
          <a:ext cx="1784250" cy="17842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62CD2-D8DF-4671-A1F3-F2F1CBDE9F34}">
      <dsp:nvSpPr>
        <dsp:cNvPr id="0" name=""/>
        <dsp:cNvSpPr/>
      </dsp:nvSpPr>
      <dsp:spPr>
        <a:xfrm>
          <a:off x="2900487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1BB4F-8EBE-4127-98C2-359E837AEF0B}">
      <dsp:nvSpPr>
        <dsp:cNvPr id="0" name=""/>
        <dsp:cNvSpPr/>
      </dsp:nvSpPr>
      <dsp:spPr>
        <a:xfrm>
          <a:off x="1949862" y="2360987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/>
            <a:t>9. třída </a:t>
          </a:r>
          <a:endParaRPr lang="en-US" sz="1400" kern="1200"/>
        </a:p>
      </dsp:txBody>
      <dsp:txXfrm>
        <a:off x="1949862" y="2360987"/>
        <a:ext cx="2925000" cy="720000"/>
      </dsp:txXfrm>
    </dsp:sp>
    <dsp:sp modelId="{4822D33A-8A20-45F9-9D6F-D0DA9936E179}">
      <dsp:nvSpPr>
        <dsp:cNvPr id="0" name=""/>
        <dsp:cNvSpPr/>
      </dsp:nvSpPr>
      <dsp:spPr>
        <a:xfrm>
          <a:off x="5957112" y="20987"/>
          <a:ext cx="1784250" cy="1784250"/>
        </a:xfrm>
        <a:prstGeom prst="ellipse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8279D-DE63-4AFA-926D-105B81F0B1B5}">
      <dsp:nvSpPr>
        <dsp:cNvPr id="0" name=""/>
        <dsp:cNvSpPr/>
      </dsp:nvSpPr>
      <dsp:spPr>
        <a:xfrm>
          <a:off x="6337362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768F1-A895-498D-9FD3-5345204A4129}">
      <dsp:nvSpPr>
        <dsp:cNvPr id="0" name=""/>
        <dsp:cNvSpPr/>
      </dsp:nvSpPr>
      <dsp:spPr>
        <a:xfrm>
          <a:off x="5386737" y="2360987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1" kern="1200" dirty="0" err="1"/>
            <a:t>Prekoncept</a:t>
          </a:r>
          <a:r>
            <a:rPr lang="cs-CZ" sz="1400" b="1" kern="1200" dirty="0"/>
            <a:t>: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 dirty="0"/>
            <a:t>věty podle postoje mluvčího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 dirty="0"/>
            <a:t>druhy vět</a:t>
          </a:r>
          <a:endParaRPr lang="en-US" sz="1400" kern="1200" dirty="0"/>
        </a:p>
      </dsp:txBody>
      <dsp:txXfrm>
        <a:off x="5386737" y="2360987"/>
        <a:ext cx="292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2C68A-D591-5A4B-BB56-96AD1558226E}">
      <dsp:nvSpPr>
        <dsp:cNvPr id="0" name=""/>
        <dsp:cNvSpPr/>
      </dsp:nvSpPr>
      <dsp:spPr>
        <a:xfrm>
          <a:off x="0" y="0"/>
          <a:ext cx="8209280" cy="6824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Žák vytvoří k neverbální komunikaci verbální složku komunikace.</a:t>
          </a:r>
          <a:endParaRPr lang="en-US" sz="1800" kern="1200" dirty="0"/>
        </a:p>
      </dsp:txBody>
      <dsp:txXfrm>
        <a:off x="19988" y="19988"/>
        <a:ext cx="7415213" cy="642458"/>
      </dsp:txXfrm>
    </dsp:sp>
    <dsp:sp modelId="{02069548-66A4-534A-9C12-D1C09928A5F0}">
      <dsp:nvSpPr>
        <dsp:cNvPr id="0" name=""/>
        <dsp:cNvSpPr/>
      </dsp:nvSpPr>
      <dsp:spPr>
        <a:xfrm>
          <a:off x="687527" y="806513"/>
          <a:ext cx="8209280" cy="6824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Žák na základě komunikační situace dešifruje, za jakým účelem je výpověď pronesena. </a:t>
          </a:r>
          <a:endParaRPr lang="en-US" sz="1800" kern="1200"/>
        </a:p>
      </dsp:txBody>
      <dsp:txXfrm>
        <a:off x="707515" y="826501"/>
        <a:ext cx="7038194" cy="642458"/>
      </dsp:txXfrm>
    </dsp:sp>
    <dsp:sp modelId="{19B31DF0-A4F2-0B49-ACB2-E856CDEA3A39}">
      <dsp:nvSpPr>
        <dsp:cNvPr id="0" name=""/>
        <dsp:cNvSpPr/>
      </dsp:nvSpPr>
      <dsp:spPr>
        <a:xfrm>
          <a:off x="1364792" y="1613027"/>
          <a:ext cx="8209280" cy="6824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Žák rozezná ironii v komunikační situaci. </a:t>
          </a:r>
          <a:endParaRPr lang="en-US" sz="1800" kern="1200"/>
        </a:p>
      </dsp:txBody>
      <dsp:txXfrm>
        <a:off x="1384780" y="1633015"/>
        <a:ext cx="7048455" cy="642458"/>
      </dsp:txXfrm>
    </dsp:sp>
    <dsp:sp modelId="{E9703756-3893-E64B-8C44-EC843ED52936}">
      <dsp:nvSpPr>
        <dsp:cNvPr id="0" name=""/>
        <dsp:cNvSpPr/>
      </dsp:nvSpPr>
      <dsp:spPr>
        <a:xfrm>
          <a:off x="2052319" y="2419540"/>
          <a:ext cx="8209280" cy="682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Žák vyjmenuje možnosti významu komunikačních promluv. </a:t>
          </a:r>
          <a:endParaRPr lang="en-US" sz="1800" kern="1200"/>
        </a:p>
      </dsp:txBody>
      <dsp:txXfrm>
        <a:off x="2072307" y="2439528"/>
        <a:ext cx="7038194" cy="642458"/>
      </dsp:txXfrm>
    </dsp:sp>
    <dsp:sp modelId="{41DEAE1A-D0E8-E545-9629-39DBC74D3713}">
      <dsp:nvSpPr>
        <dsp:cNvPr id="0" name=""/>
        <dsp:cNvSpPr/>
      </dsp:nvSpPr>
      <dsp:spPr>
        <a:xfrm>
          <a:off x="7765697" y="522682"/>
          <a:ext cx="443582" cy="443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865503" y="522682"/>
        <a:ext cx="243970" cy="333795"/>
      </dsp:txXfrm>
    </dsp:sp>
    <dsp:sp modelId="{83F0E0D8-759F-9D49-939B-1BC4308CA995}">
      <dsp:nvSpPr>
        <dsp:cNvPr id="0" name=""/>
        <dsp:cNvSpPr/>
      </dsp:nvSpPr>
      <dsp:spPr>
        <a:xfrm>
          <a:off x="8453224" y="1329196"/>
          <a:ext cx="443582" cy="443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553030" y="1329196"/>
        <a:ext cx="243970" cy="333795"/>
      </dsp:txXfrm>
    </dsp:sp>
    <dsp:sp modelId="{A5071D8A-3678-9945-A8F8-BDECFDF658C7}">
      <dsp:nvSpPr>
        <dsp:cNvPr id="0" name=""/>
        <dsp:cNvSpPr/>
      </dsp:nvSpPr>
      <dsp:spPr>
        <a:xfrm>
          <a:off x="9130490" y="2135709"/>
          <a:ext cx="443582" cy="443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230296" y="2135709"/>
        <a:ext cx="243970" cy="33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F16C1A-EBE4-554C-9AF7-ABB11F7F8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cs-CZ" dirty="0"/>
              <a:t>Komunikační funkce výpovědi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E6AA52-758A-2E43-A9F6-56E39A422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Kochová Veronika </a:t>
            </a: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2A6E70C0-AF20-4D59-AC6E-6C07F1B2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7820" y="640079"/>
            <a:ext cx="2456360" cy="24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0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F9950-8454-AD4A-B16E-BB7B3EE8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Cílová skupina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3B5BF4C-CEC7-4051-8C3D-AB8215BCB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515665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1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C1897-94B4-1740-929C-7CF8A9EF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/>
              <a:t>cíle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F11D43B-745F-438E-B7E9-586F30F23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941107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37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8A9B3-FCB4-AD46-A4AF-0FBB26BF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 dirty="0" err="1"/>
              <a:t>pROHLÉDNĚTE</a:t>
            </a:r>
            <a:r>
              <a:rPr lang="en-US" sz="1800" dirty="0"/>
              <a:t> SI OBRÁZKY. </a:t>
            </a:r>
            <a:r>
              <a:rPr lang="en-US" sz="1800" dirty="0" err="1"/>
              <a:t>Každý</a:t>
            </a:r>
            <a:r>
              <a:rPr lang="en-US" sz="1800" dirty="0"/>
              <a:t> </a:t>
            </a:r>
            <a:r>
              <a:rPr lang="en-US" sz="1800" dirty="0" err="1"/>
              <a:t>člověk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obrázku</a:t>
            </a:r>
            <a:r>
              <a:rPr lang="en-US" sz="1800" dirty="0"/>
              <a:t> </a:t>
            </a:r>
            <a:r>
              <a:rPr lang="en-US" sz="1800" dirty="0" err="1"/>
              <a:t>vám</a:t>
            </a:r>
            <a:r>
              <a:rPr lang="en-US" sz="1800" dirty="0"/>
              <a:t> </a:t>
            </a:r>
            <a:r>
              <a:rPr lang="en-US" sz="1800" dirty="0" err="1"/>
              <a:t>chce</a:t>
            </a:r>
            <a:r>
              <a:rPr lang="en-US" sz="1800" dirty="0"/>
              <a:t> </a:t>
            </a:r>
            <a:r>
              <a:rPr lang="en-US" sz="1800" dirty="0" err="1"/>
              <a:t>sdělit</a:t>
            </a:r>
            <a:r>
              <a:rPr lang="en-US" sz="1800" dirty="0"/>
              <a:t>, </a:t>
            </a:r>
            <a:r>
              <a:rPr lang="en-US" sz="1800" dirty="0" err="1"/>
              <a:t>abyste</a:t>
            </a:r>
            <a:r>
              <a:rPr lang="en-US" sz="1800" dirty="0"/>
              <a:t> s </a:t>
            </a:r>
            <a:r>
              <a:rPr lang="en-US" sz="1800" dirty="0" err="1"/>
              <a:t>uklidili</a:t>
            </a:r>
            <a:r>
              <a:rPr lang="en-US" sz="1800" dirty="0"/>
              <a:t> </a:t>
            </a:r>
            <a:r>
              <a:rPr lang="en-US" sz="1800" dirty="0" err="1"/>
              <a:t>boty</a:t>
            </a:r>
            <a:r>
              <a:rPr lang="en-US" sz="1800" dirty="0"/>
              <a:t>. </a:t>
            </a:r>
            <a:r>
              <a:rPr lang="en-US" sz="1800" dirty="0" err="1"/>
              <a:t>Pokuste</a:t>
            </a:r>
            <a:r>
              <a:rPr lang="en-US" sz="1800" dirty="0"/>
              <a:t>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základě</a:t>
            </a:r>
            <a:r>
              <a:rPr lang="en-US" sz="1800" dirty="0"/>
              <a:t> </a:t>
            </a:r>
            <a:r>
              <a:rPr lang="en-US" sz="1800" dirty="0" err="1"/>
              <a:t>mimiky</a:t>
            </a:r>
            <a:r>
              <a:rPr lang="en-US" sz="1800" dirty="0"/>
              <a:t> </a:t>
            </a:r>
            <a:r>
              <a:rPr lang="en-US" sz="1800" dirty="0" err="1"/>
              <a:t>vyhodnotit</a:t>
            </a:r>
            <a:r>
              <a:rPr lang="en-US" sz="1800" dirty="0"/>
              <a:t>, jak by to </a:t>
            </a:r>
            <a:r>
              <a:rPr lang="en-US" sz="1800" dirty="0" err="1"/>
              <a:t>člověk</a:t>
            </a:r>
            <a:r>
              <a:rPr lang="en-US" sz="1800" dirty="0"/>
              <a:t> </a:t>
            </a:r>
            <a:r>
              <a:rPr lang="en-US" sz="1800" dirty="0" err="1"/>
              <a:t>nejspíš</a:t>
            </a:r>
            <a:r>
              <a:rPr lang="en-US" sz="1800" dirty="0"/>
              <a:t> </a:t>
            </a:r>
            <a:r>
              <a:rPr lang="en-US" sz="1800" dirty="0" err="1"/>
              <a:t>mohl</a:t>
            </a:r>
            <a:r>
              <a:rPr lang="en-US" sz="1800" dirty="0"/>
              <a:t> </a:t>
            </a:r>
            <a:r>
              <a:rPr lang="en-US" sz="1800" dirty="0" err="1"/>
              <a:t>říct</a:t>
            </a:r>
            <a:r>
              <a:rPr lang="en-US" sz="1800" dirty="0"/>
              <a:t>. </a:t>
            </a:r>
            <a:r>
              <a:rPr lang="en-US" sz="1800" dirty="0" err="1"/>
              <a:t>Větu</a:t>
            </a:r>
            <a:r>
              <a:rPr lang="en-US" sz="1800" dirty="0"/>
              <a:t> </a:t>
            </a:r>
            <a:r>
              <a:rPr lang="en-US" sz="1800" dirty="0" err="1"/>
              <a:t>můžete</a:t>
            </a:r>
            <a:r>
              <a:rPr lang="en-US" sz="1800" dirty="0"/>
              <a:t> </a:t>
            </a:r>
            <a:r>
              <a:rPr lang="en-US" sz="1800" dirty="0" err="1"/>
              <a:t>bohatit</a:t>
            </a:r>
            <a:r>
              <a:rPr lang="en-US" sz="1800" dirty="0"/>
              <a:t> </a:t>
            </a:r>
            <a:r>
              <a:rPr lang="en-US" sz="1800" dirty="0" err="1"/>
              <a:t>dalšími</a:t>
            </a:r>
            <a:r>
              <a:rPr lang="en-US" sz="1800" dirty="0"/>
              <a:t> </a:t>
            </a:r>
            <a:r>
              <a:rPr lang="en-US" sz="1800" dirty="0" err="1"/>
              <a:t>větami</a:t>
            </a:r>
            <a:r>
              <a:rPr lang="en-US" sz="1800" dirty="0"/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31FADE-AC52-455F-BA78-DCC92A770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56F7790-68FE-4A14-B56D-526A464A7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text, osoba, interiér, zeď&#10;&#10;Popis byl vytvořen automaticky">
            <a:extLst>
              <a:ext uri="{FF2B5EF4-FFF2-40B4-BE49-F238E27FC236}">
                <a16:creationId xmlns:a16="http://schemas.microsoft.com/office/drawing/2014/main" id="{88B96168-E41B-8143-8A35-ECA82046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9" b="-6"/>
          <a:stretch/>
        </p:blipFill>
        <p:spPr>
          <a:xfrm>
            <a:off x="970789" y="970704"/>
            <a:ext cx="2438229" cy="2651760"/>
          </a:xfrm>
          <a:prstGeom prst="rect">
            <a:avLst/>
          </a:prstGeom>
        </p:spPr>
      </p:pic>
      <p:pic>
        <p:nvPicPr>
          <p:cNvPr id="13" name="Obrázek 12" descr="Obsah obrázku osoba, muž, košile, pózování&#10;&#10;Popis byl vytvořen automaticky">
            <a:extLst>
              <a:ext uri="{FF2B5EF4-FFF2-40B4-BE49-F238E27FC236}">
                <a16:creationId xmlns:a16="http://schemas.microsoft.com/office/drawing/2014/main" id="{DE03421C-0BF5-734C-93A0-47C82BC48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6" b="-6"/>
          <a:stretch/>
        </p:blipFill>
        <p:spPr>
          <a:xfrm>
            <a:off x="3575868" y="970705"/>
            <a:ext cx="2432980" cy="2651760"/>
          </a:xfrm>
          <a:prstGeom prst="rect">
            <a:avLst/>
          </a:prstGeom>
        </p:spPr>
      </p:pic>
      <p:pic>
        <p:nvPicPr>
          <p:cNvPr id="4" name="Obrázek 3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BF793D22-58CE-D44F-9D82-39E059EEBC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43" r="27226"/>
          <a:stretch/>
        </p:blipFill>
        <p:spPr>
          <a:xfrm>
            <a:off x="6175698" y="970705"/>
            <a:ext cx="2436707" cy="2651760"/>
          </a:xfrm>
          <a:prstGeom prst="rect">
            <a:avLst/>
          </a:prstGeom>
        </p:spPr>
      </p:pic>
      <p:pic>
        <p:nvPicPr>
          <p:cNvPr id="8" name="Obrázek 7" descr="Obsah obrázku osoba, zeď, muž, pózování&#10;&#10;Popis byl vytvořen automaticky">
            <a:extLst>
              <a:ext uri="{FF2B5EF4-FFF2-40B4-BE49-F238E27FC236}">
                <a16:creationId xmlns:a16="http://schemas.microsoft.com/office/drawing/2014/main" id="{73816477-3C2A-994E-BD96-40ED3882D2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" r="404" b="3"/>
          <a:stretch/>
        </p:blipFill>
        <p:spPr>
          <a:xfrm>
            <a:off x="8779256" y="970705"/>
            <a:ext cx="2441956" cy="26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EC5E8D4-ED8F-CE4A-A578-F9517E3D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/>
              <a:t>Rozhodněte se u každé zprávy, s jakou funkcí je napsána. </a:t>
            </a:r>
          </a:p>
        </p:txBody>
      </p:sp>
      <p:pic>
        <p:nvPicPr>
          <p:cNvPr id="3" name="Zástupný obsah 2" descr="Obsah obrázku text&#10;&#10;Popis byl vytvořen automaticky">
            <a:extLst>
              <a:ext uri="{FF2B5EF4-FFF2-40B4-BE49-F238E27FC236}">
                <a16:creationId xmlns:a16="http://schemas.microsoft.com/office/drawing/2014/main" id="{F124B933-F357-194E-9A20-3FFC45424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28" r="-3" b="3204"/>
          <a:stretch/>
        </p:blipFill>
        <p:spPr>
          <a:xfrm>
            <a:off x="6554688" y="640080"/>
            <a:ext cx="3736919" cy="5263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3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CE53020-16B1-4BFB-A8FB-B8BE56A8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EC5E8D4-ED8F-CE4A-A578-F9517E3D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sz="2000"/>
              <a:t>Rozhodněte se u každé zprávy, s jakou funkcí je napsána.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B24EE2-AFD8-4D1F-BF93-37156C479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67304B-95E9-4EBF-BCB8-0F50367A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F124B933-F357-194E-9A20-3FFC45424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8" r="-3" b="3204"/>
          <a:stretch/>
        </p:blipFill>
        <p:spPr>
          <a:xfrm>
            <a:off x="1149821" y="1126397"/>
            <a:ext cx="3044952" cy="4288536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8C0307C-237C-FE47-BEEB-CB8DF4285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1.) oznamujeme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2.) pokládáme otázku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3.) souhlasíme, oznamujeme, výstraha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4.) nesouhlasíme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5.) rozkaz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6.) potvrzujeme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7.) slibujeme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8.) souhlasíme ?</a:t>
            </a:r>
          </a:p>
        </p:txBody>
      </p:sp>
    </p:spTree>
    <p:extLst>
      <p:ext uri="{BB962C8B-B14F-4D97-AF65-F5344CB8AC3E}">
        <p14:creationId xmlns:p14="http://schemas.microsoft.com/office/powerpoint/2010/main" val="307677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A3A4233-2050-AC43-9EF8-FE7E0C65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4" y="1450863"/>
            <a:ext cx="9582912" cy="38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B69792-5D48-DA41-9892-2788A900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80D66-8B36-6D46-9FF5-CD7AE7EF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cs-CZ" dirty="0"/>
              <a:t>Ptá se mě máma, protože jsem jí včera slíbil, že vynesu smetí.</a:t>
            </a:r>
          </a:p>
          <a:p>
            <a:r>
              <a:rPr lang="cs-CZ" dirty="0"/>
              <a:t>Ptá se mě moje partnerka, protože si přeje, abych byl s ní – dlouho jsme se neviděli. </a:t>
            </a:r>
          </a:p>
          <a:p>
            <a:r>
              <a:rPr lang="cs-CZ" dirty="0"/>
              <a:t>Kamarád chce pomoct se stěhováním.</a:t>
            </a:r>
          </a:p>
          <a:p>
            <a:r>
              <a:rPr lang="cs-CZ" dirty="0"/>
              <a:t>Někdo chce prostě jen vědět, co dneska budu dělat.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78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38C259B-E2FE-4A47-9059-9203FC5C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820" y="1288923"/>
            <a:ext cx="888836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4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1037</TotalTime>
  <Words>201</Words>
  <Application>Microsoft Macintosh PowerPoint</Application>
  <PresentationFormat>Širokoúhlá obrazovka</PresentationFormat>
  <Paragraphs>28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Balík</vt:lpstr>
      <vt:lpstr>Komunikační funkce výpovědi</vt:lpstr>
      <vt:lpstr>Cílová skupina</vt:lpstr>
      <vt:lpstr>cíle</vt:lpstr>
      <vt:lpstr>pROHLÉDNĚTE SI OBRÁZKY. Každý člověk na obrázku vám chce sdělit, abyste s uklidili boty. Pokuste se na základě mimiky vyhodnotit, jak by to člověk nejspíš mohl říct. Větu můžete bohatit dalšími větami. </vt:lpstr>
      <vt:lpstr>Rozhodněte se u každé zprávy, s jakou funkcí je napsána. </vt:lpstr>
      <vt:lpstr>Rozhodněte se u každé zprávy, s jakou funkcí je napsána. </vt:lpstr>
      <vt:lpstr>Prezentace aplikace PowerPoint</vt:lpstr>
      <vt:lpstr>situace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Komunikační funkce výpovědi</dc:title>
  <dc:creator>Veronika Kochová</dc:creator>
  <cp:lastModifiedBy>Veronika Kochová</cp:lastModifiedBy>
  <cp:revision>9</cp:revision>
  <dcterms:created xsi:type="dcterms:W3CDTF">2021-05-05T15:33:03Z</dcterms:created>
  <dcterms:modified xsi:type="dcterms:W3CDTF">2021-05-06T11:54:54Z</dcterms:modified>
</cp:coreProperties>
</file>