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F6440-F7EC-4188-9625-670BB9132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E93DB0-BA3E-4BFA-A4A9-A7A77BB52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695BBA-3122-4CA3-A6F0-B105E8541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F51F1C-ED9B-4C14-81FB-205DDE05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D86F0-47E7-49D8-95A9-8AB63F82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3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40080-8086-4DE5-B5EA-F5554AD0D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4C0D67-8F0A-413F-965F-0931A6CEE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EDF6B-9E6E-4458-925C-77A09AFF8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E5EF8C-CAA3-425F-9A8E-A67158FB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E2A3E8-9BD6-45EA-8523-65A24DA2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9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3463CD8-0EE3-48E4-8ABD-4BE8867970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285899-3598-4223-A840-9DF68C40D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CD9D3E-4521-40B7-8870-416B3D4D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576947-113A-40FE-8DF4-6E558DCB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204DA3-D6BA-4893-9074-A21FAF582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11593D-D742-4C92-AF5B-084B17555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131136-4A24-461A-8C5E-F33941545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B0EB5C-08B4-4291-89D7-B4B862F0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467062-A405-464E-B6CF-93A77AD6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2D159D-4EC1-4E42-B7E0-AF75FC37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6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D4F76-0308-4C64-A2C6-080BD26F0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9C69BE-A08E-47DF-9BF1-AFE10FF6A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1D893-30EF-4F66-8465-0CFEB9C3E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C15D52-A84E-419E-8AA8-958FA1C0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7ED68-F6CE-46B9-95AB-77D3C6DC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1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C4555-5793-4604-845F-AEB366939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514810-CC77-46A5-8E78-7789BDE81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46E240-CB29-4A9F-A877-A677089D6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052EA6-E6CA-446D-9878-A31EA66D9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650410-3F02-4DE1-A83E-22020705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C43FA7-3D94-4210-950B-D5DCA3BC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4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9E694-C606-4851-9E2F-EB885A092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DC20B2-3BF3-41E1-85C0-F8B76B146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ED343A-A9F7-49E8-9879-346DFDC6C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9E8EA3-3F48-4018-A679-C49F8D9B18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256723-0AAF-4D06-AEFC-CC737C68E4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1AD56F-6529-4D36-A1BF-E6C84EB0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9EB906D-450D-48CB-8810-E26FB4D2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D4D2055-5681-48B4-99BD-D8F0B5DA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65514-5570-4AD3-B5E2-B82719E3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9003AAF-8E32-49B8-A7E2-6DA2C7D95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BB1438B-173C-40FF-9FCF-C6E4C9A83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0F7C0E-EEC2-4D83-8057-F330191A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9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FC9AA0-7E31-409C-A588-316E52722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DA14766-6C2A-4AF2-984F-9359DC96D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601C20-2148-435D-9AA5-684C712C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229B3-C989-4DFB-BA67-E2D123952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9FE818-1731-4E14-98D7-3B61D0736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24954A-F478-476F-A701-9DC12970D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D5D830-26D4-4FEB-B912-1306E4C08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0E76E-E389-4B21-AF8B-14B0FE0F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F4C9DF-1208-4245-943D-63499E45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4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8B807-6D8D-445F-883B-D66E6C288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1D5FBD-7C52-426A-BD50-4F76305D6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7C838B-8A3E-46B2-BBC9-0A55878C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FD7BC5-9AE9-4299-85E8-0572A488E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524104-4F0D-4E0B-B133-C2CC69D6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6982E6-1050-426F-A990-E202D26F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4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F1698-814F-474F-92A0-3CB5640F1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C3E19D-CC15-4D88-AD32-28A2F66F3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0EEF31-4D98-4003-A6B5-FCF832933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C3A0C-A3B7-462F-86BB-2888990D4EED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A4AFF5-1BDB-4537-873E-EA5BF3E3F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3C726A-1969-419D-B289-CCF3C8CB2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8804E-2154-46BB-8737-0CB398B54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159DB-9F5A-486A-8FE0-7E640A06D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Dovlatov a jeho Filial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FC590D4-5B29-4F53-9BCF-37A0D16472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Prezentace Pavla Shulpina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13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2F8CD3-480D-4BF3-9EB8-579FC6F3D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Obsah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A3BFD5-E925-479A-98E5-984C27B42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Sergej Dovlatov</a:t>
            </a:r>
          </a:p>
          <a:p>
            <a:r>
              <a:rPr lang="cs-CZ" dirty="0"/>
              <a:t>Zvláštnost jeho knih</a:t>
            </a:r>
          </a:p>
          <a:p>
            <a:r>
              <a:rPr lang="cs-CZ" dirty="0"/>
              <a:t>Moje dizertační práce</a:t>
            </a:r>
          </a:p>
          <a:p>
            <a:r>
              <a:rPr lang="cs-CZ" dirty="0"/>
              <a:t>Filial</a:t>
            </a:r>
          </a:p>
          <a:p>
            <a:r>
              <a:rPr lang="cs-CZ" dirty="0"/>
              <a:t>Překlady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0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9ED7C-1130-4C1D-BF50-478E9AAE4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Sergej</a:t>
            </a:r>
            <a:r>
              <a:rPr lang="en-US" dirty="0"/>
              <a:t> </a:t>
            </a:r>
            <a:r>
              <a:rPr lang="en-US" dirty="0" err="1"/>
              <a:t>Dovlatov</a:t>
            </a:r>
            <a:br>
              <a:rPr lang="en-US" dirty="0"/>
            </a:br>
            <a:r>
              <a:rPr lang="en-US" dirty="0"/>
              <a:t>(1940-1991)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7231D4-FFDA-4256-90F1-753581149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Ruský spisovatel, který dlouho žil ve Spojených Státech</a:t>
            </a:r>
          </a:p>
          <a:p>
            <a:r>
              <a:rPr lang="cs-CZ" dirty="0"/>
              <a:t>Donat Isaakovič </a:t>
            </a:r>
            <a:r>
              <a:rPr lang="en-US" dirty="0"/>
              <a:t>– </a:t>
            </a:r>
            <a:r>
              <a:rPr lang="en-US" dirty="0" err="1"/>
              <a:t>otec</a:t>
            </a:r>
            <a:endParaRPr lang="en-US" dirty="0"/>
          </a:p>
          <a:p>
            <a:r>
              <a:rPr lang="en-US" dirty="0"/>
              <a:t>Nora </a:t>
            </a:r>
            <a:r>
              <a:rPr lang="en-US" dirty="0" err="1"/>
              <a:t>Sergeevna</a:t>
            </a:r>
            <a:r>
              <a:rPr lang="en-US" dirty="0"/>
              <a:t> </a:t>
            </a:r>
            <a:r>
              <a:rPr lang="ru-RU" dirty="0"/>
              <a:t>– </a:t>
            </a:r>
            <a:r>
              <a:rPr lang="cs-CZ" dirty="0"/>
              <a:t>matka</a:t>
            </a:r>
          </a:p>
          <a:p>
            <a:r>
              <a:rPr lang="en-US" dirty="0" err="1"/>
              <a:t>Petrohradská</a:t>
            </a:r>
            <a:r>
              <a:rPr lang="en-US" dirty="0"/>
              <a:t> </a:t>
            </a:r>
            <a:r>
              <a:rPr lang="en-US" dirty="0" err="1"/>
              <a:t>státní</a:t>
            </a:r>
            <a:r>
              <a:rPr lang="en-US" dirty="0"/>
              <a:t> </a:t>
            </a:r>
            <a:r>
              <a:rPr lang="en-US" dirty="0" err="1"/>
              <a:t>univerzita</a:t>
            </a:r>
            <a:endParaRPr lang="cs-CZ" dirty="0"/>
          </a:p>
          <a:p>
            <a:r>
              <a:rPr lang="cs-CZ" dirty="0"/>
              <a:t>Žil v Estonsku</a:t>
            </a:r>
          </a:p>
          <a:p>
            <a:r>
              <a:rPr lang="cs-CZ" dirty="0"/>
              <a:t>Pracoval jako novinář a průvodce v puškinské památkové rezervaci u Pskova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F0C744-9503-472C-B3CC-E93FF9FA3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Jeho knihy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4CC256-5506-46A2-8809-6B5D8B842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Napsal dvanáct knih</a:t>
            </a:r>
          </a:p>
          <a:p>
            <a:r>
              <a:rPr lang="cs-CZ" dirty="0"/>
              <a:t>Nejvíc známé jsou Kufr, Lágr a Filial</a:t>
            </a:r>
          </a:p>
          <a:p>
            <a:r>
              <a:rPr lang="cs-CZ" dirty="0"/>
              <a:t>Autobiografické</a:t>
            </a:r>
          </a:p>
          <a:p>
            <a:r>
              <a:rPr lang="cs-CZ" dirty="0"/>
              <a:t>Sarkastické</a:t>
            </a:r>
          </a:p>
          <a:p>
            <a:r>
              <a:rPr lang="cs-CZ" dirty="0"/>
              <a:t>Kratké texty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7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C66EF-C3F8-4E4A-9263-F362DD89D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Moje dizertace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2D2310-2D9E-4045-B78E-448A99F13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Sarkasmus v textech Dovlatova </a:t>
            </a:r>
            <a:r>
              <a:rPr lang="en-US" dirty="0"/>
              <a:t>(Kufr)</a:t>
            </a:r>
          </a:p>
          <a:p>
            <a:r>
              <a:rPr lang="cs-CZ" dirty="0"/>
              <a:t>Analyzuju sarkasmus jako komunikativní metodu</a:t>
            </a:r>
          </a:p>
          <a:p>
            <a:r>
              <a:rPr lang="cs-CZ" dirty="0"/>
              <a:t>Porovnávám ruský text s anglickým překladem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0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D3288-896A-4B51-B45D-64080B13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Filial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6DF27F-6B07-4B1F-85EC-2513EF448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autobiografický román</a:t>
            </a:r>
          </a:p>
          <a:p>
            <a:r>
              <a:rPr lang="en-US" dirty="0"/>
              <a:t>V </a:t>
            </a:r>
            <a:r>
              <a:rPr lang="en-US" dirty="0" err="1"/>
              <a:t>roce</a:t>
            </a:r>
            <a:r>
              <a:rPr lang="en-US" dirty="0"/>
              <a:t> 1989</a:t>
            </a:r>
          </a:p>
          <a:p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cs-CZ" dirty="0"/>
              <a:t>postavy jsou Dovlatov a jeho milenka Tasia</a:t>
            </a:r>
          </a:p>
          <a:p>
            <a:r>
              <a:rPr lang="cs-CZ" dirty="0"/>
              <a:t>Autor popisuje novinářskou aktivitu v Americe a intelligenci </a:t>
            </a:r>
          </a:p>
          <a:p>
            <a:r>
              <a:rPr lang="cs-CZ" dirty="0"/>
              <a:t>Dovlatov jako účastník politických konferencí o budoucnosti Ruska</a:t>
            </a:r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9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83B7A-9055-4978-B993-C570315CC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Překlady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B67E13-A7D2-4107-87A5-16AAAE6D7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Kufr</a:t>
            </a:r>
          </a:p>
          <a:p>
            <a:r>
              <a:rPr lang="cs-CZ" dirty="0"/>
              <a:t>Lágr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88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FFE5C-7E1F-42D1-98EC-15A37E97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7816BF-26EE-4B2B-8937-506D9F32A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8800" dirty="0"/>
          </a:p>
          <a:p>
            <a:pPr marL="0" indent="0" algn="ctr">
              <a:buNone/>
            </a:pPr>
            <a:r>
              <a:rPr lang="cs-CZ" sz="8800" dirty="0"/>
              <a:t>Děkuji za pozornost</a:t>
            </a:r>
            <a:r>
              <a:rPr lang="en-US" sz="8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26442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133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Dovlatov a jeho Filial</vt:lpstr>
      <vt:lpstr>Obsah</vt:lpstr>
      <vt:lpstr>Sergej Dovlatov (1940-1991)</vt:lpstr>
      <vt:lpstr>Jeho knihy</vt:lpstr>
      <vt:lpstr>Moje dizertace</vt:lpstr>
      <vt:lpstr>Filial</vt:lpstr>
      <vt:lpstr>Překlady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Dovlatov a jeho Filial</dc:title>
  <dc:creator>Pavel Shulpin</dc:creator>
  <cp:lastModifiedBy>Pavel Shulpin</cp:lastModifiedBy>
  <cp:revision>15</cp:revision>
  <dcterms:created xsi:type="dcterms:W3CDTF">2021-04-11T07:14:29Z</dcterms:created>
  <dcterms:modified xsi:type="dcterms:W3CDTF">2021-05-16T17:37:45Z</dcterms:modified>
</cp:coreProperties>
</file>