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d47fe396d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d47fe396d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d47fe396d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d47fe396d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d47fe396d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d47fe396d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d47fe396d1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d47fe396d1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d488a0facc_0_26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d488a0facc_0_26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d488a0facc_0_41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Google Shape;271;gd488a0facc_0_4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d488a0facc_0_50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" name="Google Shape;277;gd488a0facc_0_50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d488a0facc_0_60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d488a0facc_0_60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kład niestandardowy 1">
  <p:cSld name="AUTOLAYOUT_1">
    <p:bg>
      <p:bgPr>
        <a:solidFill>
          <a:srgbClr val="FFFFFF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" name="Google Shape;52;p13"/>
          <p:cNvGrpSpPr/>
          <p:nvPr/>
        </p:nvGrpSpPr>
        <p:grpSpPr>
          <a:xfrm>
            <a:off x="0" y="0"/>
            <a:ext cx="9144153" cy="5143624"/>
            <a:chOff x="-77" y="25"/>
            <a:chExt cx="9144153" cy="5143624"/>
          </a:xfrm>
        </p:grpSpPr>
        <p:sp>
          <p:nvSpPr>
            <p:cNvPr id="53" name="Google Shape;53;p13"/>
            <p:cNvSpPr/>
            <p:nvPr/>
          </p:nvSpPr>
          <p:spPr>
            <a:xfrm rot="-5400000">
              <a:off x="-47653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" name="Google Shape;54;p13"/>
            <p:cNvSpPr/>
            <p:nvPr/>
          </p:nvSpPr>
          <p:spPr>
            <a:xfrm rot="-5400000">
              <a:off x="-47653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" name="Google Shape;55;p13"/>
            <p:cNvSpPr/>
            <p:nvPr/>
          </p:nvSpPr>
          <p:spPr>
            <a:xfrm rot="-5400000">
              <a:off x="-47653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 rot="-5400000">
              <a:off x="-47653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3"/>
            <p:cNvSpPr/>
            <p:nvPr/>
          </p:nvSpPr>
          <p:spPr>
            <a:xfrm rot="-5400000">
              <a:off x="-47653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 rot="5400000">
              <a:off x="714198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 rot="-5400000">
              <a:off x="714322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 rot="5400000">
              <a:off x="714198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 rot="-5400000">
              <a:off x="714322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 rot="5400000">
              <a:off x="714198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 rot="-5400000">
              <a:off x="714322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 rot="5400000">
              <a:off x="714198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 rot="5400000">
              <a:off x="714198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 rot="-5400000">
              <a:off x="714322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 rot="5400000">
              <a:off x="714198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 rot="-5400000">
              <a:off x="714322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 rot="5400000">
              <a:off x="1476173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 rot="-5400000">
              <a:off x="1476296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 rot="5400000">
              <a:off x="1476173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 rot="-5400000">
              <a:off x="1476296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13"/>
            <p:cNvSpPr/>
            <p:nvPr/>
          </p:nvSpPr>
          <p:spPr>
            <a:xfrm rot="5400000">
              <a:off x="1476173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 rot="-5400000">
              <a:off x="1476296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 rot="5400000">
              <a:off x="1476173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 rot="5400000">
              <a:off x="1476173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13"/>
            <p:cNvSpPr/>
            <p:nvPr/>
          </p:nvSpPr>
          <p:spPr>
            <a:xfrm rot="-5400000">
              <a:off x="1476296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 rot="5400000">
              <a:off x="1476173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 rot="-5400000">
              <a:off x="1476296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 rot="5400000">
              <a:off x="2238147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13"/>
            <p:cNvSpPr/>
            <p:nvPr/>
          </p:nvSpPr>
          <p:spPr>
            <a:xfrm rot="-5400000">
              <a:off x="2238271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3"/>
            <p:cNvSpPr/>
            <p:nvPr/>
          </p:nvSpPr>
          <p:spPr>
            <a:xfrm rot="5400000">
              <a:off x="2238147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13"/>
            <p:cNvSpPr/>
            <p:nvPr/>
          </p:nvSpPr>
          <p:spPr>
            <a:xfrm rot="-5400000">
              <a:off x="2238271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13"/>
            <p:cNvSpPr/>
            <p:nvPr/>
          </p:nvSpPr>
          <p:spPr>
            <a:xfrm rot="5400000">
              <a:off x="2238147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 rot="-5400000">
              <a:off x="2238271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13"/>
            <p:cNvSpPr/>
            <p:nvPr/>
          </p:nvSpPr>
          <p:spPr>
            <a:xfrm rot="5400000">
              <a:off x="2238147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13"/>
            <p:cNvSpPr/>
            <p:nvPr/>
          </p:nvSpPr>
          <p:spPr>
            <a:xfrm rot="5400000">
              <a:off x="2238147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13"/>
            <p:cNvSpPr/>
            <p:nvPr/>
          </p:nvSpPr>
          <p:spPr>
            <a:xfrm rot="-5400000">
              <a:off x="2238271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 rot="5400000">
              <a:off x="2238147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" name="Google Shape;90;p13"/>
            <p:cNvSpPr/>
            <p:nvPr/>
          </p:nvSpPr>
          <p:spPr>
            <a:xfrm rot="-5400000">
              <a:off x="2238271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13"/>
            <p:cNvSpPr/>
            <p:nvPr/>
          </p:nvSpPr>
          <p:spPr>
            <a:xfrm rot="5400000">
              <a:off x="3000173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 rot="-5400000">
              <a:off x="3000297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13"/>
            <p:cNvSpPr/>
            <p:nvPr/>
          </p:nvSpPr>
          <p:spPr>
            <a:xfrm rot="5400000">
              <a:off x="3000173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/>
            <p:nvPr/>
          </p:nvSpPr>
          <p:spPr>
            <a:xfrm rot="-5400000">
              <a:off x="3000297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13"/>
            <p:cNvSpPr/>
            <p:nvPr/>
          </p:nvSpPr>
          <p:spPr>
            <a:xfrm rot="5400000">
              <a:off x="3000173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3"/>
            <p:cNvSpPr/>
            <p:nvPr/>
          </p:nvSpPr>
          <p:spPr>
            <a:xfrm rot="-5400000">
              <a:off x="3000297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3"/>
            <p:cNvSpPr/>
            <p:nvPr/>
          </p:nvSpPr>
          <p:spPr>
            <a:xfrm rot="5400000">
              <a:off x="3000173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13"/>
            <p:cNvSpPr/>
            <p:nvPr/>
          </p:nvSpPr>
          <p:spPr>
            <a:xfrm rot="5400000">
              <a:off x="3000173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 rot="-5400000">
              <a:off x="3000297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3"/>
            <p:cNvSpPr/>
            <p:nvPr/>
          </p:nvSpPr>
          <p:spPr>
            <a:xfrm rot="5400000">
              <a:off x="3000173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13"/>
            <p:cNvSpPr/>
            <p:nvPr/>
          </p:nvSpPr>
          <p:spPr>
            <a:xfrm rot="-5400000">
              <a:off x="3000297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 rot="5400000">
              <a:off x="3762251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3"/>
            <p:cNvSpPr/>
            <p:nvPr/>
          </p:nvSpPr>
          <p:spPr>
            <a:xfrm rot="-5400000">
              <a:off x="3762374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3"/>
            <p:cNvSpPr/>
            <p:nvPr/>
          </p:nvSpPr>
          <p:spPr>
            <a:xfrm rot="5400000">
              <a:off x="3762251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3"/>
            <p:cNvSpPr/>
            <p:nvPr/>
          </p:nvSpPr>
          <p:spPr>
            <a:xfrm rot="-5400000">
              <a:off x="3762374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3"/>
            <p:cNvSpPr/>
            <p:nvPr/>
          </p:nvSpPr>
          <p:spPr>
            <a:xfrm rot="5400000">
              <a:off x="3762251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3"/>
            <p:cNvSpPr/>
            <p:nvPr/>
          </p:nvSpPr>
          <p:spPr>
            <a:xfrm rot="-5400000">
              <a:off x="3762374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3"/>
            <p:cNvSpPr/>
            <p:nvPr/>
          </p:nvSpPr>
          <p:spPr>
            <a:xfrm rot="5400000">
              <a:off x="3762251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3"/>
            <p:cNvSpPr/>
            <p:nvPr/>
          </p:nvSpPr>
          <p:spPr>
            <a:xfrm rot="5400000">
              <a:off x="3762251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3"/>
            <p:cNvSpPr/>
            <p:nvPr/>
          </p:nvSpPr>
          <p:spPr>
            <a:xfrm rot="-5400000">
              <a:off x="3762374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3"/>
            <p:cNvSpPr/>
            <p:nvPr/>
          </p:nvSpPr>
          <p:spPr>
            <a:xfrm rot="5400000">
              <a:off x="3762251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3"/>
            <p:cNvSpPr/>
            <p:nvPr/>
          </p:nvSpPr>
          <p:spPr>
            <a:xfrm rot="-5400000">
              <a:off x="3762374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3"/>
            <p:cNvSpPr/>
            <p:nvPr/>
          </p:nvSpPr>
          <p:spPr>
            <a:xfrm rot="5400000">
              <a:off x="-47777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 rot="5400000">
              <a:off x="-47777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 rot="5400000">
              <a:off x="-47777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 rot="5400000">
              <a:off x="-47777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 rot="-5400000">
              <a:off x="166697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3"/>
            <p:cNvSpPr/>
            <p:nvPr/>
          </p:nvSpPr>
          <p:spPr>
            <a:xfrm rot="5400000">
              <a:off x="-47777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3"/>
            <p:cNvSpPr/>
            <p:nvPr/>
          </p:nvSpPr>
          <p:spPr>
            <a:xfrm rot="5400000">
              <a:off x="-47777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3"/>
            <p:cNvSpPr/>
            <p:nvPr/>
          </p:nvSpPr>
          <p:spPr>
            <a:xfrm flipH="1" rot="-5400000">
              <a:off x="166697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3"/>
            <p:cNvSpPr/>
            <p:nvPr/>
          </p:nvSpPr>
          <p:spPr>
            <a:xfrm rot="-5400000">
              <a:off x="928672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3"/>
            <p:cNvSpPr/>
            <p:nvPr/>
          </p:nvSpPr>
          <p:spPr>
            <a:xfrm flipH="1" rot="-5400000">
              <a:off x="928672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3"/>
            <p:cNvSpPr/>
            <p:nvPr/>
          </p:nvSpPr>
          <p:spPr>
            <a:xfrm rot="-5400000">
              <a:off x="1690646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3"/>
            <p:cNvSpPr/>
            <p:nvPr/>
          </p:nvSpPr>
          <p:spPr>
            <a:xfrm flipH="1" rot="-5400000">
              <a:off x="1690646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3"/>
            <p:cNvSpPr/>
            <p:nvPr/>
          </p:nvSpPr>
          <p:spPr>
            <a:xfrm rot="-5400000">
              <a:off x="2452621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3"/>
            <p:cNvSpPr/>
            <p:nvPr/>
          </p:nvSpPr>
          <p:spPr>
            <a:xfrm flipH="1" rot="-5400000">
              <a:off x="2452621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3"/>
            <p:cNvSpPr/>
            <p:nvPr/>
          </p:nvSpPr>
          <p:spPr>
            <a:xfrm rot="-5400000">
              <a:off x="3214647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13"/>
            <p:cNvSpPr/>
            <p:nvPr/>
          </p:nvSpPr>
          <p:spPr>
            <a:xfrm flipH="1" rot="-5400000">
              <a:off x="3214647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3"/>
            <p:cNvSpPr/>
            <p:nvPr/>
          </p:nvSpPr>
          <p:spPr>
            <a:xfrm rot="-5400000">
              <a:off x="3976724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3"/>
            <p:cNvSpPr/>
            <p:nvPr/>
          </p:nvSpPr>
          <p:spPr>
            <a:xfrm flipH="1" rot="-5400000">
              <a:off x="3976724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3"/>
            <p:cNvSpPr/>
            <p:nvPr/>
          </p:nvSpPr>
          <p:spPr>
            <a:xfrm rot="-5400000">
              <a:off x="4524349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 rot="-5400000">
              <a:off x="4524349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 rot="-5400000">
              <a:off x="4524349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 rot="-5400000">
              <a:off x="4524349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 rot="-5400000">
              <a:off x="4524349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 rot="5400000">
              <a:off x="5286200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3"/>
            <p:cNvSpPr/>
            <p:nvPr/>
          </p:nvSpPr>
          <p:spPr>
            <a:xfrm rot="-5400000">
              <a:off x="5286324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3"/>
            <p:cNvSpPr/>
            <p:nvPr/>
          </p:nvSpPr>
          <p:spPr>
            <a:xfrm rot="5400000">
              <a:off x="5286200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3"/>
            <p:cNvSpPr/>
            <p:nvPr/>
          </p:nvSpPr>
          <p:spPr>
            <a:xfrm rot="-5400000">
              <a:off x="5286324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13"/>
            <p:cNvSpPr/>
            <p:nvPr/>
          </p:nvSpPr>
          <p:spPr>
            <a:xfrm rot="5400000">
              <a:off x="5286200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3"/>
            <p:cNvSpPr/>
            <p:nvPr/>
          </p:nvSpPr>
          <p:spPr>
            <a:xfrm rot="-5400000">
              <a:off x="5286324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3"/>
            <p:cNvSpPr/>
            <p:nvPr/>
          </p:nvSpPr>
          <p:spPr>
            <a:xfrm rot="5400000">
              <a:off x="5286200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3"/>
            <p:cNvSpPr/>
            <p:nvPr/>
          </p:nvSpPr>
          <p:spPr>
            <a:xfrm rot="5400000">
              <a:off x="5286200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13"/>
            <p:cNvSpPr/>
            <p:nvPr/>
          </p:nvSpPr>
          <p:spPr>
            <a:xfrm rot="-5400000">
              <a:off x="5286324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13"/>
            <p:cNvSpPr/>
            <p:nvPr/>
          </p:nvSpPr>
          <p:spPr>
            <a:xfrm rot="5400000">
              <a:off x="5286200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13"/>
            <p:cNvSpPr/>
            <p:nvPr/>
          </p:nvSpPr>
          <p:spPr>
            <a:xfrm rot="-5400000">
              <a:off x="5286324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13"/>
            <p:cNvSpPr/>
            <p:nvPr/>
          </p:nvSpPr>
          <p:spPr>
            <a:xfrm rot="5400000">
              <a:off x="6048175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13"/>
            <p:cNvSpPr/>
            <p:nvPr/>
          </p:nvSpPr>
          <p:spPr>
            <a:xfrm rot="-5400000">
              <a:off x="6048298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13"/>
            <p:cNvSpPr/>
            <p:nvPr/>
          </p:nvSpPr>
          <p:spPr>
            <a:xfrm rot="5400000">
              <a:off x="6048175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13"/>
            <p:cNvSpPr/>
            <p:nvPr/>
          </p:nvSpPr>
          <p:spPr>
            <a:xfrm rot="-5400000">
              <a:off x="6048298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13"/>
            <p:cNvSpPr/>
            <p:nvPr/>
          </p:nvSpPr>
          <p:spPr>
            <a:xfrm rot="5400000">
              <a:off x="6048175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13"/>
            <p:cNvSpPr/>
            <p:nvPr/>
          </p:nvSpPr>
          <p:spPr>
            <a:xfrm rot="-5400000">
              <a:off x="6048298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13"/>
            <p:cNvSpPr/>
            <p:nvPr/>
          </p:nvSpPr>
          <p:spPr>
            <a:xfrm rot="5400000">
              <a:off x="6048175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13"/>
            <p:cNvSpPr/>
            <p:nvPr/>
          </p:nvSpPr>
          <p:spPr>
            <a:xfrm rot="5400000">
              <a:off x="6048175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3"/>
            <p:cNvSpPr/>
            <p:nvPr/>
          </p:nvSpPr>
          <p:spPr>
            <a:xfrm rot="-5400000">
              <a:off x="6048298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6" name="Google Shape;156;p13"/>
            <p:cNvSpPr/>
            <p:nvPr/>
          </p:nvSpPr>
          <p:spPr>
            <a:xfrm rot="5400000">
              <a:off x="6048175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3"/>
            <p:cNvSpPr/>
            <p:nvPr/>
          </p:nvSpPr>
          <p:spPr>
            <a:xfrm rot="-5400000">
              <a:off x="6048298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13"/>
            <p:cNvSpPr/>
            <p:nvPr/>
          </p:nvSpPr>
          <p:spPr>
            <a:xfrm rot="5400000">
              <a:off x="6810149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3"/>
            <p:cNvSpPr/>
            <p:nvPr/>
          </p:nvSpPr>
          <p:spPr>
            <a:xfrm rot="-5400000">
              <a:off x="6810273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13"/>
            <p:cNvSpPr/>
            <p:nvPr/>
          </p:nvSpPr>
          <p:spPr>
            <a:xfrm rot="5400000">
              <a:off x="6810149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3"/>
            <p:cNvSpPr/>
            <p:nvPr/>
          </p:nvSpPr>
          <p:spPr>
            <a:xfrm rot="-5400000">
              <a:off x="6810273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13"/>
            <p:cNvSpPr/>
            <p:nvPr/>
          </p:nvSpPr>
          <p:spPr>
            <a:xfrm rot="5400000">
              <a:off x="6810149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13"/>
            <p:cNvSpPr/>
            <p:nvPr/>
          </p:nvSpPr>
          <p:spPr>
            <a:xfrm rot="-5400000">
              <a:off x="6810273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4" name="Google Shape;164;p13"/>
            <p:cNvSpPr/>
            <p:nvPr/>
          </p:nvSpPr>
          <p:spPr>
            <a:xfrm rot="5400000">
              <a:off x="6810149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13"/>
            <p:cNvSpPr/>
            <p:nvPr/>
          </p:nvSpPr>
          <p:spPr>
            <a:xfrm rot="5400000">
              <a:off x="6810149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13"/>
            <p:cNvSpPr/>
            <p:nvPr/>
          </p:nvSpPr>
          <p:spPr>
            <a:xfrm rot="-5400000">
              <a:off x="6810273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13"/>
            <p:cNvSpPr/>
            <p:nvPr/>
          </p:nvSpPr>
          <p:spPr>
            <a:xfrm rot="5400000">
              <a:off x="6810149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13"/>
            <p:cNvSpPr/>
            <p:nvPr/>
          </p:nvSpPr>
          <p:spPr>
            <a:xfrm rot="-5400000">
              <a:off x="6810273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13"/>
            <p:cNvSpPr/>
            <p:nvPr/>
          </p:nvSpPr>
          <p:spPr>
            <a:xfrm rot="5400000">
              <a:off x="7572175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0" name="Google Shape;170;p13"/>
            <p:cNvSpPr/>
            <p:nvPr/>
          </p:nvSpPr>
          <p:spPr>
            <a:xfrm rot="-5400000">
              <a:off x="7572299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13"/>
            <p:cNvSpPr/>
            <p:nvPr/>
          </p:nvSpPr>
          <p:spPr>
            <a:xfrm rot="5400000">
              <a:off x="7572175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3"/>
            <p:cNvSpPr/>
            <p:nvPr/>
          </p:nvSpPr>
          <p:spPr>
            <a:xfrm rot="-5400000">
              <a:off x="7572299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13"/>
            <p:cNvSpPr/>
            <p:nvPr/>
          </p:nvSpPr>
          <p:spPr>
            <a:xfrm rot="5400000">
              <a:off x="7572175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13"/>
            <p:cNvSpPr/>
            <p:nvPr/>
          </p:nvSpPr>
          <p:spPr>
            <a:xfrm rot="-5400000">
              <a:off x="7572299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3"/>
            <p:cNvSpPr/>
            <p:nvPr/>
          </p:nvSpPr>
          <p:spPr>
            <a:xfrm rot="5400000">
              <a:off x="7572175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3"/>
            <p:cNvSpPr/>
            <p:nvPr/>
          </p:nvSpPr>
          <p:spPr>
            <a:xfrm rot="5400000">
              <a:off x="7572175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13"/>
            <p:cNvSpPr/>
            <p:nvPr/>
          </p:nvSpPr>
          <p:spPr>
            <a:xfrm rot="-5400000">
              <a:off x="7572299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3"/>
            <p:cNvSpPr/>
            <p:nvPr/>
          </p:nvSpPr>
          <p:spPr>
            <a:xfrm rot="5400000">
              <a:off x="7572175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9" name="Google Shape;179;p13"/>
            <p:cNvSpPr/>
            <p:nvPr/>
          </p:nvSpPr>
          <p:spPr>
            <a:xfrm rot="-5400000">
              <a:off x="7572299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13"/>
            <p:cNvSpPr/>
            <p:nvPr/>
          </p:nvSpPr>
          <p:spPr>
            <a:xfrm rot="5400000">
              <a:off x="8334253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3"/>
            <p:cNvSpPr/>
            <p:nvPr/>
          </p:nvSpPr>
          <p:spPr>
            <a:xfrm rot="-5400000">
              <a:off x="8334377" y="219061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13"/>
            <p:cNvSpPr/>
            <p:nvPr/>
          </p:nvSpPr>
          <p:spPr>
            <a:xfrm rot="5400000">
              <a:off x="8334253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13"/>
            <p:cNvSpPr/>
            <p:nvPr/>
          </p:nvSpPr>
          <p:spPr>
            <a:xfrm rot="-5400000">
              <a:off x="8334377" y="304787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3"/>
            <p:cNvSpPr/>
            <p:nvPr/>
          </p:nvSpPr>
          <p:spPr>
            <a:xfrm rot="5400000">
              <a:off x="8334253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3"/>
            <p:cNvSpPr/>
            <p:nvPr/>
          </p:nvSpPr>
          <p:spPr>
            <a:xfrm rot="-5400000">
              <a:off x="8334377" y="390514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13"/>
            <p:cNvSpPr/>
            <p:nvPr/>
          </p:nvSpPr>
          <p:spPr>
            <a:xfrm rot="5400000">
              <a:off x="8334253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3"/>
            <p:cNvSpPr/>
            <p:nvPr/>
          </p:nvSpPr>
          <p:spPr>
            <a:xfrm rot="5400000">
              <a:off x="8334253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13"/>
            <p:cNvSpPr/>
            <p:nvPr/>
          </p:nvSpPr>
          <p:spPr>
            <a:xfrm rot="-5400000">
              <a:off x="8334377" y="47618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13"/>
            <p:cNvSpPr/>
            <p:nvPr/>
          </p:nvSpPr>
          <p:spPr>
            <a:xfrm rot="5400000">
              <a:off x="8334253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3"/>
            <p:cNvSpPr/>
            <p:nvPr/>
          </p:nvSpPr>
          <p:spPr>
            <a:xfrm rot="-5400000">
              <a:off x="8334377" y="13334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3"/>
            <p:cNvSpPr/>
            <p:nvPr/>
          </p:nvSpPr>
          <p:spPr>
            <a:xfrm rot="5400000">
              <a:off x="4524225" y="176215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13"/>
            <p:cNvSpPr/>
            <p:nvPr/>
          </p:nvSpPr>
          <p:spPr>
            <a:xfrm rot="5400000">
              <a:off x="4524225" y="261942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13"/>
            <p:cNvSpPr/>
            <p:nvPr/>
          </p:nvSpPr>
          <p:spPr>
            <a:xfrm rot="5400000">
              <a:off x="4524225" y="3476684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4" name="Google Shape;194;p13"/>
            <p:cNvSpPr/>
            <p:nvPr/>
          </p:nvSpPr>
          <p:spPr>
            <a:xfrm rot="5400000">
              <a:off x="4524225" y="4333949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13"/>
            <p:cNvSpPr/>
            <p:nvPr/>
          </p:nvSpPr>
          <p:spPr>
            <a:xfrm rot="-5400000">
              <a:off x="4738699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3"/>
            <p:cNvSpPr/>
            <p:nvPr/>
          </p:nvSpPr>
          <p:spPr>
            <a:xfrm rot="5400000">
              <a:off x="4524225" y="47725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13"/>
            <p:cNvSpPr/>
            <p:nvPr/>
          </p:nvSpPr>
          <p:spPr>
            <a:xfrm rot="5400000">
              <a:off x="4524225" y="904990"/>
              <a:ext cx="857400" cy="762000"/>
            </a:xfrm>
            <a:prstGeom prst="triangle">
              <a:avLst>
                <a:gd fmla="val 50000" name="adj"/>
              </a:avLst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13"/>
            <p:cNvSpPr/>
            <p:nvPr/>
          </p:nvSpPr>
          <p:spPr>
            <a:xfrm flipH="1" rot="-5400000">
              <a:off x="4738699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13"/>
            <p:cNvSpPr/>
            <p:nvPr/>
          </p:nvSpPr>
          <p:spPr>
            <a:xfrm rot="-5400000">
              <a:off x="5500674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13"/>
            <p:cNvSpPr/>
            <p:nvPr/>
          </p:nvSpPr>
          <p:spPr>
            <a:xfrm flipH="1" rot="-5400000">
              <a:off x="5500674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13"/>
            <p:cNvSpPr/>
            <p:nvPr/>
          </p:nvSpPr>
          <p:spPr>
            <a:xfrm rot="-5400000">
              <a:off x="6262648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3"/>
            <p:cNvSpPr/>
            <p:nvPr/>
          </p:nvSpPr>
          <p:spPr>
            <a:xfrm flipH="1" rot="-5400000">
              <a:off x="6262648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3" name="Google Shape;203;p13"/>
            <p:cNvSpPr/>
            <p:nvPr/>
          </p:nvSpPr>
          <p:spPr>
            <a:xfrm rot="-5400000">
              <a:off x="7024623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13"/>
            <p:cNvSpPr/>
            <p:nvPr/>
          </p:nvSpPr>
          <p:spPr>
            <a:xfrm flipH="1" rot="-5400000">
              <a:off x="7024623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13"/>
            <p:cNvSpPr/>
            <p:nvPr/>
          </p:nvSpPr>
          <p:spPr>
            <a:xfrm rot="-5400000">
              <a:off x="7786649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13"/>
            <p:cNvSpPr/>
            <p:nvPr/>
          </p:nvSpPr>
          <p:spPr>
            <a:xfrm flipH="1" rot="-5400000">
              <a:off x="7786649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13"/>
            <p:cNvSpPr/>
            <p:nvPr/>
          </p:nvSpPr>
          <p:spPr>
            <a:xfrm rot="-5400000">
              <a:off x="8548727" y="4548163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13"/>
            <p:cNvSpPr/>
            <p:nvPr/>
          </p:nvSpPr>
          <p:spPr>
            <a:xfrm flipH="1" rot="-5400000">
              <a:off x="8548727" y="-166420"/>
              <a:ext cx="428700" cy="762000"/>
            </a:xfrm>
            <a:prstGeom prst="rtTriangle">
              <a:avLst/>
            </a:prstGeom>
            <a:solidFill>
              <a:srgbClr val="B3D0C5"/>
            </a:solidFill>
            <a:ln cap="flat" cmpd="sng" w="95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9" name="Google Shape;209;p13"/>
          <p:cNvSpPr/>
          <p:nvPr/>
        </p:nvSpPr>
        <p:spPr>
          <a:xfrm>
            <a:off x="1525050" y="1293850"/>
            <a:ext cx="6093900" cy="2555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3"/>
          <p:cNvSpPr txBox="1"/>
          <p:nvPr>
            <p:ph type="title"/>
          </p:nvPr>
        </p:nvSpPr>
        <p:spPr>
          <a:xfrm>
            <a:off x="1876575" y="1668150"/>
            <a:ext cx="5391000" cy="11847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rgbClr val="21212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rgbClr val="21212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rgbClr val="21212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rgbClr val="21212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rgbClr val="21212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rgbClr val="21212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rgbClr val="21212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rgbClr val="21212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rgbClr val="212121"/>
                </a:solidFill>
              </a:defRPr>
            </a:lvl9pPr>
          </a:lstStyle>
          <a:p/>
        </p:txBody>
      </p:sp>
      <p:sp>
        <p:nvSpPr>
          <p:cNvPr id="211" name="Google Shape;211;p13"/>
          <p:cNvSpPr txBox="1"/>
          <p:nvPr>
            <p:ph idx="1" type="subTitle"/>
          </p:nvPr>
        </p:nvSpPr>
        <p:spPr>
          <a:xfrm>
            <a:off x="1876575" y="2930428"/>
            <a:ext cx="5391000" cy="6015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2100"/>
              <a:buNone/>
              <a:defRPr sz="2100">
                <a:solidFill>
                  <a:srgbClr val="61616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2100"/>
              <a:buNone/>
              <a:defRPr sz="2100">
                <a:solidFill>
                  <a:srgbClr val="61616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2100"/>
              <a:buNone/>
              <a:defRPr sz="2100">
                <a:solidFill>
                  <a:srgbClr val="61616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2100"/>
              <a:buNone/>
              <a:defRPr sz="2100">
                <a:solidFill>
                  <a:srgbClr val="61616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2100"/>
              <a:buNone/>
              <a:defRPr sz="2100">
                <a:solidFill>
                  <a:srgbClr val="61616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2100"/>
              <a:buNone/>
              <a:defRPr sz="2100">
                <a:solidFill>
                  <a:srgbClr val="61616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2100"/>
              <a:buNone/>
              <a:defRPr sz="2100">
                <a:solidFill>
                  <a:srgbClr val="61616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2100"/>
              <a:buNone/>
              <a:defRPr sz="2100">
                <a:solidFill>
                  <a:srgbClr val="61616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2100"/>
              <a:buNone/>
              <a:defRPr sz="2100">
                <a:solidFill>
                  <a:srgbClr val="616161"/>
                </a:solidFill>
              </a:defRPr>
            </a:lvl9pPr>
          </a:lstStyle>
          <a:p/>
        </p:txBody>
      </p:sp>
      <p:sp>
        <p:nvSpPr>
          <p:cNvPr id="212" name="Google Shape;21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1616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kład niestandardowy 2">
  <p:cSld name="AUTOLAYOUT_3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4"/>
          <p:cNvSpPr/>
          <p:nvPr/>
        </p:nvSpPr>
        <p:spPr>
          <a:xfrm>
            <a:off x="3341300" y="314875"/>
            <a:ext cx="5486400" cy="451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4"/>
          <p:cNvSpPr/>
          <p:nvPr/>
        </p:nvSpPr>
        <p:spPr>
          <a:xfrm>
            <a:off x="0" y="0"/>
            <a:ext cx="3048000" cy="5143500"/>
          </a:xfrm>
          <a:prstGeom prst="rect">
            <a:avLst/>
          </a:prstGeom>
          <a:solidFill>
            <a:srgbClr val="B3D0C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4"/>
          <p:cNvSpPr/>
          <p:nvPr/>
        </p:nvSpPr>
        <p:spPr>
          <a:xfrm>
            <a:off x="3341300" y="314875"/>
            <a:ext cx="5486400" cy="113400"/>
          </a:xfrm>
          <a:prstGeom prst="rect">
            <a:avLst/>
          </a:prstGeom>
          <a:solidFill>
            <a:srgbClr val="B3D0C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4"/>
          <p:cNvSpPr txBox="1"/>
          <p:nvPr>
            <p:ph type="title"/>
          </p:nvPr>
        </p:nvSpPr>
        <p:spPr>
          <a:xfrm>
            <a:off x="348300" y="428200"/>
            <a:ext cx="2351400" cy="43998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b="1" sz="28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b="1" sz="2800"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b="1" sz="2800"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b="1" sz="2800"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b="1" sz="2800"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b="1" sz="2800"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b="1" sz="2800"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b="1" sz="2800"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b="1" sz="28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219" name="Google Shape;219;p14"/>
          <p:cNvSpPr txBox="1"/>
          <p:nvPr>
            <p:ph idx="1" type="body"/>
          </p:nvPr>
        </p:nvSpPr>
        <p:spPr>
          <a:xfrm>
            <a:off x="3539325" y="593900"/>
            <a:ext cx="5090400" cy="40116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●"/>
              <a:defRPr sz="1400">
                <a:solidFill>
                  <a:srgbClr val="666666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○"/>
              <a:defRPr sz="1200">
                <a:solidFill>
                  <a:srgbClr val="666666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■"/>
              <a:defRPr sz="1200">
                <a:solidFill>
                  <a:srgbClr val="666666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  <a:defRPr sz="1200">
                <a:solidFill>
                  <a:srgbClr val="666666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○"/>
              <a:defRPr sz="1200">
                <a:solidFill>
                  <a:srgbClr val="666666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■"/>
              <a:defRPr sz="1200">
                <a:solidFill>
                  <a:srgbClr val="666666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  <a:defRPr sz="1200">
                <a:solidFill>
                  <a:srgbClr val="666666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○"/>
              <a:defRPr sz="1200">
                <a:solidFill>
                  <a:srgbClr val="666666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■"/>
              <a:defRPr sz="1200">
                <a:solidFill>
                  <a:srgbClr val="666666"/>
                </a:solidFill>
              </a:defRPr>
            </a:lvl9pPr>
          </a:lstStyle>
          <a:p/>
        </p:txBody>
      </p:sp>
      <p:sp>
        <p:nvSpPr>
          <p:cNvPr id="220" name="Google Shape;220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kład niestandardowy">
  <p:cSld name="AUTOLAYOUT_4">
    <p:bg>
      <p:bgPr>
        <a:solidFill>
          <a:srgbClr val="FFFFFF"/>
        </a:soli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B3D0C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5"/>
          <p:cNvSpPr/>
          <p:nvPr/>
        </p:nvSpPr>
        <p:spPr>
          <a:xfrm rot="-5400000">
            <a:off x="4001650" y="900"/>
            <a:ext cx="5143500" cy="5141700"/>
          </a:xfrm>
          <a:prstGeom prst="rtTriangle">
            <a:avLst/>
          </a:prstGeom>
          <a:solidFill>
            <a:srgbClr val="FFFFFF">
              <a:alpha val="4392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5"/>
          <p:cNvSpPr txBox="1"/>
          <p:nvPr>
            <p:ph type="title"/>
          </p:nvPr>
        </p:nvSpPr>
        <p:spPr>
          <a:xfrm>
            <a:off x="332325" y="1096874"/>
            <a:ext cx="4339200" cy="29499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6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600"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600"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600"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600"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600"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600"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600"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 sz="36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225" name="Google Shape;22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FFFFFF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kład niestandardowy 3">
  <p:cSld name="AUTOLAYOUT_5">
    <p:bg>
      <p:bgPr>
        <a:solidFill>
          <a:srgbClr val="FFFFFF"/>
        </a:soli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28" name="Google Shape;228;p16"/>
          <p:cNvCxnSpPr/>
          <p:nvPr/>
        </p:nvCxnSpPr>
        <p:spPr>
          <a:xfrm>
            <a:off x="356325" y="4823300"/>
            <a:ext cx="2942400" cy="0"/>
          </a:xfrm>
          <a:prstGeom prst="straightConnector1">
            <a:avLst/>
          </a:prstGeom>
          <a:noFill/>
          <a:ln cap="flat" cmpd="sng" w="9525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9" name="Google Shape;229;p16"/>
          <p:cNvCxnSpPr/>
          <p:nvPr/>
        </p:nvCxnSpPr>
        <p:spPr>
          <a:xfrm>
            <a:off x="4614775" y="373547"/>
            <a:ext cx="4206600" cy="0"/>
          </a:xfrm>
          <a:prstGeom prst="straightConnector1">
            <a:avLst/>
          </a:prstGeom>
          <a:noFill/>
          <a:ln cap="flat" cmpd="sng" w="9525">
            <a:solidFill>
              <a:srgbClr val="E0E0E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0" name="Google Shape;230;p16"/>
          <p:cNvSpPr/>
          <p:nvPr/>
        </p:nvSpPr>
        <p:spPr>
          <a:xfrm>
            <a:off x="4428475" y="316847"/>
            <a:ext cx="110100" cy="113400"/>
          </a:xfrm>
          <a:prstGeom prst="rect">
            <a:avLst/>
          </a:prstGeom>
          <a:solidFill>
            <a:srgbClr val="B3D0C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6"/>
          <p:cNvSpPr/>
          <p:nvPr/>
        </p:nvSpPr>
        <p:spPr>
          <a:xfrm>
            <a:off x="356325" y="316850"/>
            <a:ext cx="2942400" cy="113400"/>
          </a:xfrm>
          <a:prstGeom prst="rect">
            <a:avLst/>
          </a:prstGeom>
          <a:solidFill>
            <a:srgbClr val="B3D0C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6"/>
          <p:cNvSpPr txBox="1"/>
          <p:nvPr>
            <p:ph type="title"/>
          </p:nvPr>
        </p:nvSpPr>
        <p:spPr>
          <a:xfrm>
            <a:off x="305450" y="525950"/>
            <a:ext cx="3142800" cy="15870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b="1" sz="2400">
                <a:solidFill>
                  <a:srgbClr val="434343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b="1" sz="2400">
                <a:solidFill>
                  <a:srgbClr val="434343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b="1" sz="2400">
                <a:solidFill>
                  <a:srgbClr val="434343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b="1" sz="2400">
                <a:solidFill>
                  <a:srgbClr val="434343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b="1" sz="2400">
                <a:solidFill>
                  <a:srgbClr val="434343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b="1" sz="2400">
                <a:solidFill>
                  <a:srgbClr val="434343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b="1" sz="2400">
                <a:solidFill>
                  <a:srgbClr val="434343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b="1" sz="2400">
                <a:solidFill>
                  <a:srgbClr val="434343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None/>
              <a:defRPr b="1" sz="2400"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33" name="Google Shape;233;p16"/>
          <p:cNvSpPr txBox="1"/>
          <p:nvPr>
            <p:ph idx="1" type="body"/>
          </p:nvPr>
        </p:nvSpPr>
        <p:spPr>
          <a:xfrm>
            <a:off x="4610700" y="525950"/>
            <a:ext cx="4206600" cy="40182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Char char="●"/>
              <a:defRPr sz="1400">
                <a:solidFill>
                  <a:srgbClr val="666666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○"/>
              <a:defRPr sz="1200">
                <a:solidFill>
                  <a:srgbClr val="666666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■"/>
              <a:defRPr sz="1200">
                <a:solidFill>
                  <a:srgbClr val="666666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  <a:defRPr sz="1200">
                <a:solidFill>
                  <a:srgbClr val="666666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○"/>
              <a:defRPr sz="1200">
                <a:solidFill>
                  <a:srgbClr val="666666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■"/>
              <a:defRPr sz="1200">
                <a:solidFill>
                  <a:srgbClr val="666666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●"/>
              <a:defRPr sz="1200">
                <a:solidFill>
                  <a:srgbClr val="666666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○"/>
              <a:defRPr sz="1200">
                <a:solidFill>
                  <a:srgbClr val="666666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200"/>
              <a:buChar char="■"/>
              <a:defRPr sz="1200">
                <a:solidFill>
                  <a:srgbClr val="666666"/>
                </a:solidFill>
              </a:defRPr>
            </a:lvl9pPr>
          </a:lstStyle>
          <a:p/>
        </p:txBody>
      </p:sp>
      <p:sp>
        <p:nvSpPr>
          <p:cNvPr id="234" name="Google Shape;23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1pPr>
            <a:lvl2pPr lvl="1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2pPr>
            <a:lvl3pPr lvl="2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3pPr>
            <a:lvl4pPr lvl="3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4pPr>
            <a:lvl5pPr lvl="4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5pPr>
            <a:lvl6pPr lvl="5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6pPr>
            <a:lvl7pPr lvl="6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7pPr>
            <a:lvl8pPr lvl="7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8pPr>
            <a:lvl9pPr lvl="8" algn="r">
              <a:lnSpc>
                <a:spcPct val="100000"/>
              </a:lnSpc>
              <a:spcAft>
                <a:spcPts val="0"/>
              </a:spcAft>
              <a:buNone/>
              <a:defRPr sz="1000">
                <a:solidFill>
                  <a:srgbClr val="666666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7"/>
          <p:cNvSpPr txBox="1"/>
          <p:nvPr>
            <p:ph type="title"/>
          </p:nvPr>
        </p:nvSpPr>
        <p:spPr>
          <a:xfrm>
            <a:off x="1876500" y="1387050"/>
            <a:ext cx="5391000" cy="118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pl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Neverbální komunikace </a:t>
            </a:r>
            <a:endParaRPr i="1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0" name="Google Shape;240;p17"/>
          <p:cNvSpPr txBox="1"/>
          <p:nvPr>
            <p:ph idx="1" type="subTitle"/>
          </p:nvPr>
        </p:nvSpPr>
        <p:spPr>
          <a:xfrm>
            <a:off x="1876500" y="2571753"/>
            <a:ext cx="5391000" cy="60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pl" sz="3000">
                <a:latin typeface="Times New Roman"/>
                <a:ea typeface="Times New Roman"/>
                <a:cs typeface="Times New Roman"/>
                <a:sym typeface="Times New Roman"/>
              </a:rPr>
              <a:t>a frazeologie</a:t>
            </a:r>
            <a:endParaRPr i="1"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8"/>
          <p:cNvSpPr txBox="1"/>
          <p:nvPr>
            <p:ph type="title"/>
          </p:nvPr>
        </p:nvSpPr>
        <p:spPr>
          <a:xfrm>
            <a:off x="334650" y="1705975"/>
            <a:ext cx="2351400" cy="119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pl" sz="3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řeč těla </a:t>
            </a:r>
            <a:endParaRPr i="1" sz="3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6" name="Google Shape;246;p18"/>
          <p:cNvSpPr txBox="1"/>
          <p:nvPr>
            <p:ph idx="1" type="body"/>
          </p:nvPr>
        </p:nvSpPr>
        <p:spPr>
          <a:xfrm>
            <a:off x="3525675" y="464050"/>
            <a:ext cx="5090400" cy="475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61950" lvl="0" marL="647700" rtl="0" algn="l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b="1" i="1" lang="pl" sz="2100">
                <a:latin typeface="Times New Roman"/>
                <a:ea typeface="Times New Roman"/>
                <a:cs typeface="Times New Roman"/>
                <a:sym typeface="Times New Roman"/>
              </a:rPr>
              <a:t>Gesty, pohyby hlavou a další pohyby těla</a:t>
            </a:r>
            <a:endParaRPr b="1" i="1"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1950" lvl="0" marL="647700" rtl="0" algn="l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b="1" i="1" lang="pl" sz="2100">
                <a:latin typeface="Times New Roman"/>
                <a:ea typeface="Times New Roman"/>
                <a:cs typeface="Times New Roman"/>
                <a:sym typeface="Times New Roman"/>
              </a:rPr>
              <a:t>Postoji těla</a:t>
            </a:r>
            <a:endParaRPr b="1" i="1"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1950" lvl="0" marL="647700" rtl="0" algn="l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b="1" i="1" lang="pl" sz="2100">
                <a:latin typeface="Times New Roman"/>
                <a:ea typeface="Times New Roman"/>
                <a:cs typeface="Times New Roman"/>
                <a:sym typeface="Times New Roman"/>
              </a:rPr>
              <a:t>Výrazy tváře</a:t>
            </a:r>
            <a:endParaRPr b="1" i="1"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1950" lvl="0" marL="647700" rtl="0" algn="l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b="1" i="1" lang="pl" sz="2100">
                <a:latin typeface="Times New Roman"/>
                <a:ea typeface="Times New Roman"/>
                <a:cs typeface="Times New Roman"/>
                <a:sym typeface="Times New Roman"/>
              </a:rPr>
              <a:t>Pohledy očí</a:t>
            </a:r>
            <a:endParaRPr b="1" i="1"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1950" lvl="0" marL="647700" rtl="0" algn="l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b="1" i="1" lang="pl" sz="2100">
                <a:latin typeface="Times New Roman"/>
                <a:ea typeface="Times New Roman"/>
                <a:cs typeface="Times New Roman"/>
                <a:sym typeface="Times New Roman"/>
              </a:rPr>
              <a:t>Volba a změna vzdálenosti a zaujímání pozice v prostoru</a:t>
            </a:r>
            <a:endParaRPr b="1" i="1"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1950" lvl="0" marL="647700" rtl="0" algn="l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b="1" i="1" lang="pl" sz="2100">
                <a:latin typeface="Times New Roman"/>
                <a:ea typeface="Times New Roman"/>
                <a:cs typeface="Times New Roman"/>
                <a:sym typeface="Times New Roman"/>
              </a:rPr>
              <a:t>Tělesný kontakt (doteky)</a:t>
            </a:r>
            <a:endParaRPr b="1" i="1"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1950" lvl="0" marL="647700" rtl="0" algn="l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b="1" i="1" lang="pl" sz="2100">
                <a:latin typeface="Times New Roman"/>
                <a:ea typeface="Times New Roman"/>
                <a:cs typeface="Times New Roman"/>
                <a:sym typeface="Times New Roman"/>
              </a:rPr>
              <a:t>Tón hlasu </a:t>
            </a:r>
            <a:endParaRPr b="1" i="1"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1950" lvl="0" marL="647700" rtl="0" algn="l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b="1" i="1" lang="pl" sz="2100">
                <a:latin typeface="Times New Roman"/>
                <a:ea typeface="Times New Roman"/>
                <a:cs typeface="Times New Roman"/>
                <a:sym typeface="Times New Roman"/>
              </a:rPr>
              <a:t>Oblečení, fyzické a jiné aspekty vlastního zjevu či našeho prostoru</a:t>
            </a:r>
            <a:endParaRPr b="1" i="1"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9"/>
          <p:cNvSpPr txBox="1"/>
          <p:nvPr>
            <p:ph type="title"/>
          </p:nvPr>
        </p:nvSpPr>
        <p:spPr>
          <a:xfrm>
            <a:off x="359625" y="1501275"/>
            <a:ext cx="5085900" cy="140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pl" sz="48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Gesto v dnešní </a:t>
            </a:r>
            <a:r>
              <a:rPr i="1" lang="pl" sz="48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době - aspekt psychologie v jazykovědě</a:t>
            </a:r>
            <a:endParaRPr i="1" sz="48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Google Shape;25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4737" y="532250"/>
            <a:ext cx="8314525" cy="4209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Google Shape;26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6575" y="253450"/>
            <a:ext cx="8090850" cy="476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2"/>
          <p:cNvSpPr txBox="1"/>
          <p:nvPr>
            <p:ph type="title"/>
          </p:nvPr>
        </p:nvSpPr>
        <p:spPr>
          <a:xfrm>
            <a:off x="348300" y="1378425"/>
            <a:ext cx="2351400" cy="312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pl" sz="39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pokyvovat hlavou </a:t>
            </a:r>
            <a:endParaRPr i="1" sz="39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7" name="Google Shape;267;p22"/>
          <p:cNvSpPr txBox="1"/>
          <p:nvPr>
            <p:ph idx="1" type="body"/>
          </p:nvPr>
        </p:nvSpPr>
        <p:spPr>
          <a:xfrm>
            <a:off x="3539325" y="593900"/>
            <a:ext cx="1687800" cy="401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kývat </a:t>
            </a:r>
            <a:endParaRPr b="1"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 </a:t>
            </a:r>
            <a:endParaRPr b="1"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kejvat </a:t>
            </a:r>
            <a:endParaRPr b="1"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 </a:t>
            </a:r>
            <a:endParaRPr b="1"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pokývat </a:t>
            </a:r>
            <a:endParaRPr b="1"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 </a:t>
            </a:r>
            <a:endParaRPr b="1"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pokejvat </a:t>
            </a:r>
            <a:endParaRPr b="1"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endParaRPr b="1"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3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pokyvovat </a:t>
            </a:r>
            <a:endParaRPr b="1" i="1" sz="3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 sz="1800"/>
          </a:p>
        </p:txBody>
      </p:sp>
      <p:sp>
        <p:nvSpPr>
          <p:cNvPr id="268" name="Google Shape;268;p22"/>
          <p:cNvSpPr txBox="1"/>
          <p:nvPr/>
        </p:nvSpPr>
        <p:spPr>
          <a:xfrm>
            <a:off x="5104275" y="777925"/>
            <a:ext cx="3548400" cy="36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24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Pohyb:</a:t>
            </a:r>
            <a:endParaRPr b="1" i="1" sz="24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240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lehkým pohybem, kýváním hlavy se strany na stranu </a:t>
            </a:r>
            <a:endParaRPr b="1" i="1"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pl" sz="240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2.velmi lehkým mírným kýváním hlavy dolů a nahoru</a:t>
            </a:r>
            <a:endParaRPr b="1" i="1"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3"/>
          <p:cNvSpPr txBox="1"/>
          <p:nvPr>
            <p:ph type="title"/>
          </p:nvPr>
        </p:nvSpPr>
        <p:spPr>
          <a:xfrm>
            <a:off x="357125" y="133000"/>
            <a:ext cx="3750900" cy="42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300"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232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ct val="100000"/>
              <a:buFont typeface="Times New Roman"/>
              <a:buChar char="●"/>
            </a:pPr>
            <a:r>
              <a:rPr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sloves, dát někomu - něco</a:t>
            </a:r>
            <a:r>
              <a:rPr b="0"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(x dostat) viz též dávat  </a:t>
            </a:r>
            <a:endParaRPr b="0"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(znamení)</a:t>
            </a:r>
            <a:endParaRPr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232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ct val="100000"/>
              <a:buFont typeface="Times New Roman"/>
              <a:buChar char="●"/>
            </a:pPr>
            <a:r>
              <a:rPr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sloves, dávat </a:t>
            </a:r>
            <a:r>
              <a:rPr b="0"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(x dostávat) viz též dát</a:t>
            </a:r>
            <a:endParaRPr b="0"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(znamení)</a:t>
            </a:r>
            <a:r>
              <a:rPr b="0"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232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ct val="100000"/>
              <a:buFont typeface="Times New Roman"/>
              <a:buChar char="●"/>
            </a:pPr>
            <a:r>
              <a:rPr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sloves projevovat - něco </a:t>
            </a:r>
            <a:r>
              <a:rPr b="0"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viz též být nějaký, vyjadřovat něco</a:t>
            </a:r>
            <a:endParaRPr b="0"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(pochybnost)</a:t>
            </a:r>
            <a:r>
              <a:rPr b="0"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6232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ct val="100000"/>
              <a:buFont typeface="Times New Roman"/>
              <a:buChar char="●"/>
            </a:pPr>
            <a:r>
              <a:rPr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sloves, sledovat něco / někoho </a:t>
            </a:r>
            <a:r>
              <a:rPr b="0"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(x nedávat pozor)</a:t>
            </a:r>
            <a:r>
              <a:rPr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pl" sz="1883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(pozorně) </a:t>
            </a:r>
            <a:endParaRPr i="1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883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b="0" sz="1400">
              <a:solidFill>
                <a:srgbClr val="666666"/>
              </a:solidFill>
            </a:endParaRPr>
          </a:p>
        </p:txBody>
      </p:sp>
      <p:sp>
        <p:nvSpPr>
          <p:cNvPr id="274" name="Google Shape;274;p23"/>
          <p:cNvSpPr txBox="1"/>
          <p:nvPr>
            <p:ph idx="1" type="body"/>
          </p:nvPr>
        </p:nvSpPr>
        <p:spPr>
          <a:xfrm>
            <a:off x="4572000" y="306875"/>
            <a:ext cx="4206600" cy="427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ctr"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1600"/>
              <a:buFont typeface="Times New Roman"/>
              <a:buChar char="●"/>
            </a:pP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sloves, vyjadřovat - něco</a:t>
            </a:r>
            <a:r>
              <a:rPr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viz též projevovat něco</a:t>
            </a:r>
            <a:endParaRPr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(váhání) </a:t>
            </a:r>
            <a:endParaRPr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(zaujetí) </a:t>
            </a:r>
            <a:endParaRPr b="1"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(pochopení) </a:t>
            </a:r>
            <a:endParaRPr b="1"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(souhlas) </a:t>
            </a:r>
            <a:endParaRPr b="1"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ctr"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1600"/>
              <a:buFont typeface="Times New Roman"/>
              <a:buChar char="●"/>
            </a:pPr>
            <a:r>
              <a:rPr b="1" i="1" lang="pl" sz="1600">
                <a:solidFill>
                  <a:srgbClr val="61616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sloves, souhlasit </a:t>
            </a:r>
            <a:r>
              <a:rPr i="1" lang="pl" sz="1600">
                <a:solidFill>
                  <a:srgbClr val="61616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(x nesouhlasit, odporovat, protestovat</a:t>
            </a:r>
            <a:endParaRPr i="1" sz="1600">
              <a:solidFill>
                <a:srgbClr val="61616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rgbClr val="61616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ctr"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1600"/>
              <a:buFont typeface="Times New Roman"/>
              <a:buChar char="●"/>
            </a:pP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sloves, vyjádřit něco</a:t>
            </a:r>
            <a:r>
              <a:rPr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viz též projevit něco</a:t>
            </a:r>
            <a:endParaRPr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(souhlas)</a:t>
            </a:r>
            <a:r>
              <a:rPr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(pochopení)</a:t>
            </a:r>
            <a:r>
              <a:rPr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30200" lvl="0" marL="457200" rtl="0" algn="ctr">
              <a:spcBef>
                <a:spcPts val="0"/>
              </a:spcBef>
              <a:spcAft>
                <a:spcPts val="0"/>
              </a:spcAft>
              <a:buClr>
                <a:srgbClr val="616161"/>
              </a:buClr>
              <a:buSzPts val="1600"/>
              <a:buChar char="●"/>
            </a:pP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sloves, podřízovat se (</a:t>
            </a:r>
            <a:r>
              <a:rPr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 být hrdý, být neústupný, být tvrdohlavý</a:t>
            </a:r>
            <a:r>
              <a:rPr b="1" i="1" lang="pl" sz="1600">
                <a:solidFill>
                  <a:srgbClr val="616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b="1"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i="1" sz="1600">
              <a:solidFill>
                <a:srgbClr val="61616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600">
              <a:solidFill>
                <a:srgbClr val="616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4"/>
          <p:cNvSpPr txBox="1"/>
          <p:nvPr/>
        </p:nvSpPr>
        <p:spPr>
          <a:xfrm>
            <a:off x="565225" y="1356525"/>
            <a:ext cx="7845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80" name="Google Shape;28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368500"/>
            <a:ext cx="8841475" cy="22501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6450" y="2743200"/>
            <a:ext cx="8322850" cy="210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5"/>
          <p:cNvSpPr txBox="1"/>
          <p:nvPr>
            <p:ph type="title"/>
          </p:nvPr>
        </p:nvSpPr>
        <p:spPr>
          <a:xfrm>
            <a:off x="1876500" y="1700950"/>
            <a:ext cx="5391000" cy="118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pl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Děkuju za pozornost </a:t>
            </a:r>
            <a:endParaRPr i="1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