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0" r:id="rId4"/>
    <p:sldId id="257" r:id="rId5"/>
    <p:sldId id="258" r:id="rId6"/>
    <p:sldId id="259" r:id="rId7"/>
    <p:sldId id="261" r:id="rId8"/>
    <p:sldId id="266" r:id="rId9"/>
    <p:sldId id="264" r:id="rId10"/>
    <p:sldId id="263" r:id="rId11"/>
    <p:sldId id="269" r:id="rId12"/>
  </p:sldIdLst>
  <p:sldSz cx="14401800" cy="7921625"/>
  <p:notesSz cx="6858000" cy="9144000"/>
  <p:defaultTextStyle>
    <a:defPPr>
      <a:defRPr lang="pl-PL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1" autoAdjust="0"/>
    <p:restoredTop sz="97941" autoAdjust="0"/>
  </p:normalViewPr>
  <p:slideViewPr>
    <p:cSldViewPr>
      <p:cViewPr>
        <p:scale>
          <a:sx n="50" d="100"/>
          <a:sy n="50" d="100"/>
        </p:scale>
        <p:origin x="692" y="-224"/>
      </p:cViewPr>
      <p:guideLst>
        <p:guide orient="horz" pos="2495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1CCE-EEE1-47A3-BE52-2D2D6FCBAEE5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E9FA-24D5-4735-B40A-C4922423DC0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9CB6-8210-4E9F-BE82-46EDE86B9276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BA05-C525-437A-A356-E031DC3DEC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4161770" y="3521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14401800" cy="29045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230429" y="7382955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60270" y="3256668"/>
            <a:ext cx="10081260" cy="2024415"/>
          </a:xfrm>
        </p:spPr>
        <p:txBody>
          <a:bodyPr/>
          <a:lstStyle>
            <a:lvl1pPr marL="0" indent="0" algn="ctr">
              <a:buNone/>
              <a:defRPr sz="2200" b="1" cap="all" spc="349" baseline="0">
                <a:solidFill>
                  <a:schemeClr val="tx2"/>
                </a:solidFill>
              </a:defRPr>
            </a:lvl1pPr>
            <a:lvl2pPr marL="637794" indent="0" algn="ctr">
              <a:buNone/>
            </a:lvl2pPr>
            <a:lvl3pPr marL="1275588" indent="0" algn="ctr">
              <a:buNone/>
            </a:lvl3pPr>
            <a:lvl4pPr marL="1913382" indent="0" algn="ctr">
              <a:buNone/>
            </a:lvl4pPr>
            <a:lvl5pPr marL="2551176" indent="0" algn="ctr">
              <a:buNone/>
            </a:lvl5pPr>
            <a:lvl6pPr marL="3188970" indent="0" algn="ctr">
              <a:buNone/>
            </a:lvl6pPr>
            <a:lvl7pPr marL="3826764" indent="0" algn="ctr">
              <a:buNone/>
            </a:lvl7pPr>
            <a:lvl8pPr marL="4464558" indent="0" algn="ctr">
              <a:buNone/>
            </a:lvl8pPr>
            <a:lvl9pPr marL="5102352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244831" y="2795453"/>
            <a:ext cx="139121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240030" y="176036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6720840" y="2443381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69659" y="2552523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6840855" y="2540569"/>
            <a:ext cx="720090" cy="509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080135" y="440090"/>
            <a:ext cx="12241530" cy="2024415"/>
          </a:xfrm>
        </p:spPr>
        <p:txBody>
          <a:bodyPr anchor="b"/>
          <a:lstStyle>
            <a:lvl1pPr>
              <a:defRPr sz="59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11041380" y="0"/>
            <a:ext cx="336042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4401800" cy="1795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230429" y="7382955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240030" y="179557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7645626" y="3786537"/>
            <a:ext cx="72139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10772546" y="3379527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10921365" y="3488669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892561" y="3476715"/>
            <a:ext cx="720090" cy="509771"/>
          </a:xfrm>
        </p:spPr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80060" y="352072"/>
            <a:ext cx="10321290" cy="6724217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641455" y="352074"/>
            <a:ext cx="2280285" cy="675905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69659" y="1185555"/>
            <a:ext cx="720090" cy="509771"/>
          </a:xfrm>
        </p:spPr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75259" y="1763882"/>
            <a:ext cx="13393674" cy="5281083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14161770" y="22005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240030" y="2640542"/>
            <a:ext cx="13912139" cy="352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244831" y="164430"/>
            <a:ext cx="13912139" cy="247154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55271" y="3168650"/>
            <a:ext cx="10206274" cy="1932730"/>
          </a:xfrm>
        </p:spPr>
        <p:txBody>
          <a:bodyPr anchor="t"/>
          <a:lstStyle>
            <a:lvl1pPr marL="0" indent="0" algn="ctr">
              <a:buNone/>
              <a:defRPr sz="2200" b="1" cap="all" spc="349" baseline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230429" y="7382955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240030" y="176036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240030" y="2816578"/>
            <a:ext cx="139121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6720840" y="2443381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6869659" y="2552523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40855" y="2540569"/>
            <a:ext cx="720090" cy="509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7643" y="616126"/>
            <a:ext cx="12241530" cy="1760361"/>
          </a:xfrm>
        </p:spPr>
        <p:txBody>
          <a:bodyPr anchor="b"/>
          <a:lstStyle>
            <a:lvl1pPr algn="ctr">
              <a:buNone/>
              <a:defRPr sz="59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259" y="264054"/>
            <a:ext cx="13441680" cy="87666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21140" y="7404079"/>
            <a:ext cx="4795799" cy="422487"/>
          </a:xfrm>
        </p:spPr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7186852" y="1820024"/>
            <a:ext cx="14051" cy="556703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475259" y="1584325"/>
            <a:ext cx="6360795" cy="5407829"/>
          </a:xfrm>
        </p:spPr>
        <p:txBody>
          <a:bodyPr/>
          <a:lstStyle>
            <a:lvl1pPr>
              <a:defRPr sz="3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7560945" y="1584325"/>
            <a:ext cx="6360795" cy="5407829"/>
          </a:xfrm>
        </p:spPr>
        <p:txBody>
          <a:bodyPr/>
          <a:lstStyle>
            <a:lvl1pPr>
              <a:defRPr sz="3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7200900" y="2541522"/>
            <a:ext cx="0" cy="483747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14401800" cy="16723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1416177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40030" y="1584325"/>
            <a:ext cx="13912139" cy="105621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229829" y="7382954"/>
            <a:ext cx="13912139" cy="3591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5259" y="1760361"/>
            <a:ext cx="6363296" cy="846653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100" b="1" dirty="0" smtClean="0">
                <a:solidFill>
                  <a:srgbClr val="FFFFFF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7546345" y="1760361"/>
            <a:ext cx="6365796" cy="844973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100" b="1"/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80060" y="7404079"/>
            <a:ext cx="5640705" cy="422487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240030" y="1478703"/>
            <a:ext cx="139121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240030" y="179557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475259" y="2854676"/>
            <a:ext cx="6365596" cy="441061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7560945" y="2854676"/>
            <a:ext cx="6360795" cy="4414986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6720840" y="1104310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6869659" y="1213452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840855" y="1204088"/>
            <a:ext cx="720090" cy="509771"/>
          </a:xfrm>
        </p:spPr>
        <p:txBody>
          <a:bodyPr/>
          <a:lstStyle>
            <a:lvl1pPr algn="ctr">
              <a:defRPr/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840855" y="1196700"/>
            <a:ext cx="720090" cy="509771"/>
          </a:xfrm>
        </p:spPr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14401800" cy="1795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1416177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30429" y="7382955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240030" y="183078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720840" y="7305499"/>
            <a:ext cx="960120" cy="509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240030" y="176036"/>
            <a:ext cx="13912139" cy="3520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1416177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14401800" cy="1373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240030" y="704145"/>
            <a:ext cx="4320540" cy="677739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056217"/>
            <a:ext cx="3720465" cy="1144235"/>
          </a:xfrm>
        </p:spPr>
        <p:txBody>
          <a:bodyPr anchor="b">
            <a:noAutofit/>
          </a:bodyPr>
          <a:lstStyle>
            <a:lvl1pPr algn="l">
              <a:buNone/>
              <a:defRPr sz="31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0075" y="2288470"/>
            <a:ext cx="3720465" cy="4787816"/>
          </a:xfrm>
        </p:spPr>
        <p:txBody>
          <a:bodyPr/>
          <a:lstStyle>
            <a:lvl1pPr marL="0" indent="0">
              <a:spcAft>
                <a:spcPts val="1395"/>
              </a:spcAft>
              <a:buNone/>
              <a:defRPr sz="2200">
                <a:solidFill>
                  <a:srgbClr val="FFFFFF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240030" y="176036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240030" y="616126"/>
            <a:ext cx="139121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4920615" y="792162"/>
            <a:ext cx="8881110" cy="624928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2040255" y="264054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2189074" y="373196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2160270" y="361242"/>
            <a:ext cx="720090" cy="509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235229" y="7379177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75259" y="7405123"/>
            <a:ext cx="5328666" cy="422487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240030" y="616126"/>
            <a:ext cx="1391213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1416177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240030" y="176036"/>
            <a:ext cx="13912139" cy="3485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40030" y="704145"/>
            <a:ext cx="4320540" cy="677739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240030" y="179557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2040255" y="264054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2189074" y="373196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2160270" y="361242"/>
            <a:ext cx="720090" cy="509771"/>
          </a:xfrm>
        </p:spPr>
        <p:txBody>
          <a:bodyPr/>
          <a:lstStyle/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5591" y="5809192"/>
            <a:ext cx="9241155" cy="1408289"/>
          </a:xfrm>
        </p:spPr>
        <p:txBody>
          <a:bodyPr anchor="t">
            <a:noAutofit/>
          </a:bodyPr>
          <a:lstStyle>
            <a:lvl1pPr algn="l">
              <a:buNone/>
              <a:defRPr sz="33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725591" y="704145"/>
            <a:ext cx="9241155" cy="4929011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0075" y="1144235"/>
            <a:ext cx="3840480" cy="6073246"/>
          </a:xfrm>
        </p:spPr>
        <p:txBody>
          <a:bodyPr/>
          <a:lstStyle>
            <a:lvl1pPr marL="0" indent="0">
              <a:spcAft>
                <a:spcPts val="1395"/>
              </a:spcAft>
              <a:buFontTx/>
              <a:buNone/>
              <a:defRPr sz="22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235229" y="7379177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16340" y="7398349"/>
            <a:ext cx="4795799" cy="422487"/>
          </a:xfrm>
        </p:spPr>
        <p:txBody>
          <a:bodyPr/>
          <a:lstStyle/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75259" y="7405123"/>
            <a:ext cx="5645506" cy="422487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7745589"/>
            <a:ext cx="14401800" cy="176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14401800" cy="16094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4161770" y="0"/>
            <a:ext cx="240030" cy="79216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35229" y="7379177"/>
            <a:ext cx="13912139" cy="3575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9121140" y="7398349"/>
            <a:ext cx="4795799" cy="422487"/>
          </a:xfrm>
          <a:prstGeom prst="rect">
            <a:avLst/>
          </a:prstGeom>
        </p:spPr>
        <p:txBody>
          <a:bodyPr vert="horz" lIns="127559" tIns="63779" rIns="127559" bIns="63779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fld id="{CE49CF0C-CBF7-4DFE-B26E-48F0B92056DA}" type="datetimeFigureOut">
              <a:rPr lang="pl-PL" smtClean="0"/>
              <a:pPr/>
              <a:t>18.04.2021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80060" y="7405123"/>
            <a:ext cx="5640705" cy="422487"/>
          </a:xfrm>
          <a:prstGeom prst="rect">
            <a:avLst/>
          </a:prstGeom>
        </p:spPr>
        <p:txBody>
          <a:bodyPr vert="horz" lIns="127559" tIns="63779" rIns="127559" bIns="63779"/>
          <a:lstStyle>
            <a:lvl1pPr algn="l" eaLnBrk="1" latinLnBrk="0" hangingPunct="1">
              <a:defRPr kumimoji="0" sz="17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240030" y="179557"/>
            <a:ext cx="13912139" cy="756251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240030" y="1474756"/>
            <a:ext cx="1391213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7559" tIns="63779" rIns="127559" bIns="63779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6720840" y="1104310"/>
            <a:ext cx="960120" cy="704144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869659" y="1213452"/>
            <a:ext cx="662483" cy="4858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559" tIns="63779" rIns="127559" bIns="637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840855" y="1201498"/>
            <a:ext cx="720090" cy="509771"/>
          </a:xfrm>
          <a:prstGeom prst="rect">
            <a:avLst/>
          </a:prstGeom>
        </p:spPr>
        <p:txBody>
          <a:bodyPr vert="horz" lIns="63779" tIns="63779" rIns="63779" bIns="63779" anchor="ctr">
            <a:normAutofit/>
          </a:bodyPr>
          <a:lstStyle>
            <a:lvl1pPr algn="ctr" eaLnBrk="1" latinLnBrk="0" hangingPunct="1">
              <a:defRPr kumimoji="0" sz="2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A27573-ED95-440D-AEEE-83A832912B7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75259" y="264054"/>
            <a:ext cx="13441680" cy="876660"/>
          </a:xfrm>
          <a:prstGeom prst="rect">
            <a:avLst/>
          </a:prstGeom>
        </p:spPr>
        <p:txBody>
          <a:bodyPr vert="horz" lIns="127559" tIns="63779" rIns="127559" bIns="63779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75259" y="1760361"/>
            <a:ext cx="13441680" cy="5312770"/>
          </a:xfrm>
          <a:prstGeom prst="rect">
            <a:avLst/>
          </a:prstGeom>
        </p:spPr>
        <p:txBody>
          <a:bodyPr vert="horz" lIns="127559" tIns="63779" rIns="127559" bIns="63779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6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82676" indent="-38267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65353" indent="-38267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8029" indent="-318897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706" indent="-318897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913382" indent="-318897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058" indent="-25511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735" indent="-25511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33852" indent="-25511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529" indent="-25511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20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37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75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13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88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26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645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023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Eliza Niemczyk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271546" y="460350"/>
            <a:ext cx="12241530" cy="2024415"/>
          </a:xfrm>
        </p:spPr>
        <p:txBody>
          <a:bodyPr/>
          <a:lstStyle/>
          <a:p>
            <a:r>
              <a:rPr lang="cs-CZ" dirty="0" smtClean="0"/>
              <a:t>Pivovary v </a:t>
            </a:r>
            <a:r>
              <a:rPr lang="cs-CZ" dirty="0" smtClean="0"/>
              <a:t>České republice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30" y="746102"/>
            <a:ext cx="9501254" cy="64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00438" y="3103556"/>
            <a:ext cx="76049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dirty="0" err="1" smtClean="0">
                <a:cs typeface="Times New Roman" pitchFamily="18" charset="0"/>
              </a:rPr>
              <a:t>Děkuji</a:t>
            </a:r>
            <a:r>
              <a:rPr lang="pl-PL" sz="6600" dirty="0" smtClean="0">
                <a:cs typeface="Times New Roman" pitchFamily="18" charset="0"/>
              </a:rPr>
              <a:t> za </a:t>
            </a:r>
            <a:r>
              <a:rPr lang="pl-PL" sz="6600" dirty="0" err="1" smtClean="0">
                <a:cs typeface="Times New Roman" pitchFamily="18" charset="0"/>
              </a:rPr>
              <a:t>pozornost</a:t>
            </a:r>
            <a:endParaRPr lang="pl-PL" sz="66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Historie </a:t>
            </a:r>
            <a:r>
              <a:rPr lang="pl-PL" dirty="0" err="1" smtClean="0"/>
              <a:t>piva</a:t>
            </a:r>
            <a:r>
              <a:rPr lang="pl-PL" dirty="0" smtClean="0"/>
              <a:t> v </a:t>
            </a:r>
            <a:r>
              <a:rPr lang="pl-PL" dirty="0" err="1" smtClean="0"/>
              <a:t>České</a:t>
            </a:r>
            <a:r>
              <a:rPr lang="pl-PL" dirty="0" smtClean="0"/>
              <a:t> republice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6" name="Picture 2" descr="Svatý Václav, patron piva a sládků | Pivo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54" y="1889110"/>
            <a:ext cx="9572692" cy="5384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PIVOVAR </a:t>
            </a:r>
            <a:r>
              <a:rPr lang="pl-PL" dirty="0" err="1" smtClean="0"/>
              <a:t>PLZEŇSKÝ</a:t>
            </a:r>
            <a:r>
              <a:rPr lang="pl-PL" dirty="0" smtClean="0"/>
              <a:t> </a:t>
            </a:r>
            <a:r>
              <a:rPr lang="pl-PL" dirty="0" smtClean="0"/>
              <a:t>PRAZDROJ </a:t>
            </a:r>
            <a:endParaRPr lang="pl-PL" dirty="0"/>
          </a:p>
        </p:txBody>
      </p:sp>
      <p:pic>
        <p:nvPicPr>
          <p:cNvPr id="28674" name="Picture 2" descr="Plzensky Prazdroj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30" y="1746234"/>
            <a:ext cx="9143936" cy="2181210"/>
          </a:xfrm>
          <a:prstGeom prst="rect">
            <a:avLst/>
          </a:prstGeom>
          <a:noFill/>
        </p:spPr>
      </p:pic>
      <p:pic>
        <p:nvPicPr>
          <p:cNvPr id="28676" name="Picture 4" descr="Pilsner Urquell | Prazdro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2074" y="3960812"/>
            <a:ext cx="328413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PIVOVAR </a:t>
            </a:r>
            <a:r>
              <a:rPr lang="pl-PL" dirty="0" smtClean="0"/>
              <a:t>STAROPRAMEN</a:t>
            </a:r>
            <a:endParaRPr lang="pl-PL" dirty="0"/>
          </a:p>
        </p:txBody>
      </p:sp>
      <p:pic>
        <p:nvPicPr>
          <p:cNvPr id="4" name="Symbol zastępczy zawartości 3" descr="1280px-Staropram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166" y="2746366"/>
            <a:ext cx="6264466" cy="3484609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800px-Zahájení_výstavu_pivovaru_Staropram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4" y="1960548"/>
            <a:ext cx="5975974" cy="513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KRÁLOVSKÝ PIVOVAR </a:t>
            </a:r>
            <a:r>
              <a:rPr lang="cs-CZ" dirty="0" smtClean="0"/>
              <a:t>KRUŠOVICE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800px-Krušovice_Černé_-_Mušketý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36" y="1603358"/>
            <a:ext cx="4000528" cy="5810767"/>
          </a:xfrm>
          <a:prstGeom prst="rect">
            <a:avLst/>
          </a:prstGeom>
        </p:spPr>
      </p:pic>
      <p:pic>
        <p:nvPicPr>
          <p:cNvPr id="8" name="Symbol zastępczy zawartości 7" descr="kru006-3923646@2x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04" y="1746234"/>
            <a:ext cx="6224890" cy="5408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PIVOVAR VELK</a:t>
            </a:r>
            <a:r>
              <a:rPr lang="cs-CZ" dirty="0" smtClean="0"/>
              <a:t>É </a:t>
            </a:r>
            <a:r>
              <a:rPr lang="cs-CZ" dirty="0" smtClean="0"/>
              <a:t>POPOVICE</a:t>
            </a:r>
            <a:endParaRPr lang="pl-PL" dirty="0"/>
          </a:p>
        </p:txBody>
      </p:sp>
      <p:pic>
        <p:nvPicPr>
          <p:cNvPr id="7" name="Obraz 6" descr="129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317738"/>
            <a:ext cx="6929486" cy="4335560"/>
          </a:xfrm>
          <a:prstGeom prst="rect">
            <a:avLst/>
          </a:prstGeom>
        </p:spPr>
      </p:pic>
      <p:pic>
        <p:nvPicPr>
          <p:cNvPr id="10" name="Symbol zastępczy zawartości 9" descr="svetly_0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5794" y="1746234"/>
            <a:ext cx="5766271" cy="5961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PIVOVAR </a:t>
            </a:r>
            <a:r>
              <a:rPr lang="cs-CZ" dirty="0" smtClean="0"/>
              <a:t>LITOVEL</a:t>
            </a:r>
            <a:endParaRPr lang="pl-PL" dirty="0"/>
          </a:p>
        </p:txBody>
      </p:sp>
      <p:pic>
        <p:nvPicPr>
          <p:cNvPr id="5" name="Symbol zastępczy zawartości 4" descr="2-nejlepsi_cerny_lezak_v_evrope_se_vari_v_litovli-1-768x5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290" y="2103424"/>
            <a:ext cx="6648741" cy="4986556"/>
          </a:xfrm>
        </p:spPr>
      </p:pic>
      <p:pic>
        <p:nvPicPr>
          <p:cNvPr id="6" name="Symbol zastępczy zawartości 5" descr="800px-Pivovar_Litovel_Varna_pivovar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2338" y="2031986"/>
            <a:ext cx="6839243" cy="5129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868" y="388912"/>
            <a:ext cx="9787006" cy="679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30" y="746102"/>
            <a:ext cx="9215502" cy="61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4959</TotalTime>
  <Words>28</Words>
  <Application>Microsoft Office PowerPoint</Application>
  <PresentationFormat>Niestandardowy</PresentationFormat>
  <Paragraphs>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Miejski</vt:lpstr>
      <vt:lpstr>Pivovary v České republice</vt:lpstr>
      <vt:lpstr>Historie piva v České republice</vt:lpstr>
      <vt:lpstr>PIVOVAR PLZEŇSKÝ PRAZDROJ </vt:lpstr>
      <vt:lpstr>PIVOVAR STAROPRAMEN</vt:lpstr>
      <vt:lpstr>KRÁLOVSKÝ PIVOVAR KRUŠOVICE</vt:lpstr>
      <vt:lpstr>PIVOVAR VELKÉ POPOVICE</vt:lpstr>
      <vt:lpstr>PIVOVAR LITOVEL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terenów zielonych w mieście</dc:title>
  <dc:creator>HP</dc:creator>
  <cp:lastModifiedBy>HP</cp:lastModifiedBy>
  <cp:revision>205</cp:revision>
  <dcterms:created xsi:type="dcterms:W3CDTF">2020-04-14T18:29:16Z</dcterms:created>
  <dcterms:modified xsi:type="dcterms:W3CDTF">2021-04-18T23:19:48Z</dcterms:modified>
</cp:coreProperties>
</file>