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64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85ECAE-DCBC-4EA4-8F2C-9D24D77F2B9F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DF3072-AAEA-4EC6-8982-98E0AF566E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Závody český pohár v lyžování – Lipno 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LW1-12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5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závodu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Místo: Lipno</a:t>
            </a:r>
          </a:p>
          <a:p>
            <a:r>
              <a:rPr lang="cs-CZ" dirty="0" smtClean="0"/>
              <a:t>Datum: víkend – 11.12.–12.12. 2021</a:t>
            </a:r>
          </a:p>
          <a:p>
            <a:r>
              <a:rPr lang="cs-CZ" dirty="0" smtClean="0"/>
              <a:t>Registrace od: 8:00–10:00</a:t>
            </a:r>
          </a:p>
          <a:p>
            <a:pPr lvl="1"/>
            <a:r>
              <a:rPr lang="cs-CZ" dirty="0" smtClean="0"/>
              <a:t>Rozdání startovních čísel</a:t>
            </a:r>
          </a:p>
          <a:p>
            <a:r>
              <a:rPr lang="cs-CZ" dirty="0" smtClean="0"/>
              <a:t>Začátek závodu: 14:00</a:t>
            </a:r>
          </a:p>
          <a:p>
            <a:pPr lvl="1"/>
            <a:r>
              <a:rPr lang="cs-CZ" dirty="0" smtClean="0"/>
              <a:t>Dle startovních čísel </a:t>
            </a:r>
          </a:p>
          <a:p>
            <a:r>
              <a:rPr lang="cs-CZ" dirty="0" smtClean="0"/>
              <a:t>Ukončení závodu: 17:00</a:t>
            </a:r>
          </a:p>
          <a:p>
            <a:r>
              <a:rPr lang="cs-CZ" dirty="0" smtClean="0"/>
              <a:t>Vyhlášení výsledků: 19:30 + </a:t>
            </a:r>
            <a:r>
              <a:rPr lang="cs-CZ" dirty="0" err="1" smtClean="0"/>
              <a:t>afterpartyyyyy</a:t>
            </a:r>
            <a:endParaRPr lang="cs-CZ" dirty="0" smtClean="0"/>
          </a:p>
          <a:p>
            <a:r>
              <a:rPr lang="cs-CZ" dirty="0" smtClean="0"/>
              <a:t>Cena startovného (v ceně ubytování, strava – polopenze): 1 000 Kč/závodník; 500 Kč/asistent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57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účasti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Každý závodník musí mít vlastní/předem zapůjčené sportovní vybavení a pomůcka musí být předem seřízena</a:t>
            </a:r>
          </a:p>
          <a:p>
            <a:r>
              <a:rPr lang="cs-CZ" dirty="0" smtClean="0"/>
              <a:t>Každý závodník musí mít zajištěnu svou vlastní osobní asistenci</a:t>
            </a:r>
          </a:p>
          <a:p>
            <a:r>
              <a:rPr lang="cs-CZ" dirty="0" smtClean="0"/>
              <a:t>Závodník musí splňovat klasifikaci dle kategorie LW1-LW12</a:t>
            </a:r>
          </a:p>
          <a:p>
            <a:r>
              <a:rPr lang="cs-CZ" dirty="0" smtClean="0"/>
              <a:t>Souhlas s GDPR</a:t>
            </a:r>
          </a:p>
          <a:p>
            <a:r>
              <a:rPr lang="cs-CZ" dirty="0" smtClean="0"/>
              <a:t>Uhrazení platby za startovné do 31.10.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01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Půjčování pomůcek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Vybavení vlastní</a:t>
            </a:r>
          </a:p>
          <a:p>
            <a:r>
              <a:rPr lang="cs-CZ" dirty="0" smtClean="0"/>
              <a:t>V případě indispozice vybavení, mohou vypůjčit: </a:t>
            </a:r>
          </a:p>
          <a:p>
            <a:pPr lvl="1"/>
            <a:r>
              <a:rPr lang="cs-CZ" dirty="0" smtClean="0"/>
              <a:t>LW 1-9: </a:t>
            </a:r>
            <a:r>
              <a:rPr lang="cs-CZ" dirty="0" err="1" smtClean="0"/>
              <a:t>Monoski</a:t>
            </a:r>
            <a:r>
              <a:rPr lang="cs-CZ" dirty="0" smtClean="0"/>
              <a:t>: Centrum Paraple, o.p.s., SKV, …</a:t>
            </a:r>
          </a:p>
          <a:p>
            <a:pPr lvl="1"/>
            <a:r>
              <a:rPr lang="cs-CZ" dirty="0" smtClean="0"/>
              <a:t>LW 10-12: lyžařské  protézy: No </a:t>
            </a:r>
            <a:r>
              <a:rPr lang="cs-CZ" dirty="0" err="1" smtClean="0"/>
              <a:t>Foot</a:t>
            </a:r>
            <a:r>
              <a:rPr lang="cs-CZ" dirty="0" smtClean="0"/>
              <a:t> No Stress, Konto Bariéry</a:t>
            </a:r>
          </a:p>
        </p:txBody>
      </p:sp>
    </p:spTree>
    <p:extLst>
      <p:ext uri="{BB962C8B-B14F-4D97-AF65-F5344CB8AC3E}">
        <p14:creationId xmlns:p14="http://schemas.microsoft.com/office/powerpoint/2010/main" val="397411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odpora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Zapůjčení protetických pomůcek bezplatně</a:t>
            </a:r>
          </a:p>
          <a:p>
            <a:r>
              <a:rPr lang="cs-CZ" dirty="0" smtClean="0"/>
              <a:t>Sponzoring </a:t>
            </a:r>
          </a:p>
          <a:p>
            <a:pPr lvl="1"/>
            <a:r>
              <a:rPr lang="cs-CZ" dirty="0" smtClean="0"/>
              <a:t>Televize NOVA reportáž nebo ČT1</a:t>
            </a:r>
          </a:p>
          <a:p>
            <a:pPr lvl="1"/>
            <a:r>
              <a:rPr lang="cs-CZ" dirty="0" err="1" smtClean="0"/>
              <a:t>Radio</a:t>
            </a:r>
            <a:r>
              <a:rPr lang="cs-CZ" dirty="0" smtClean="0"/>
              <a:t> Beat nebo Impuls</a:t>
            </a:r>
          </a:p>
          <a:p>
            <a:r>
              <a:rPr lang="cs-CZ" dirty="0" smtClean="0"/>
              <a:t>Lipno </a:t>
            </a:r>
            <a:r>
              <a:rPr lang="cs-CZ" dirty="0" err="1" smtClean="0"/>
              <a:t>Skiareál</a:t>
            </a:r>
            <a:r>
              <a:rPr lang="cs-CZ" dirty="0" smtClean="0"/>
              <a:t> – zadarmo </a:t>
            </a:r>
            <a:r>
              <a:rPr lang="cs-CZ" dirty="0" err="1" smtClean="0"/>
              <a:t>skipass</a:t>
            </a:r>
            <a:r>
              <a:rPr lang="cs-CZ" dirty="0" smtClean="0"/>
              <a:t> pro klienty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77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Poplatky od závodníků</a:t>
            </a:r>
          </a:p>
          <a:p>
            <a:r>
              <a:rPr lang="cs-CZ" dirty="0" smtClean="0"/>
              <a:t>Sponzoři: </a:t>
            </a:r>
            <a:r>
              <a:rPr lang="cs-CZ" dirty="0" err="1" smtClean="0"/>
              <a:t>Ottobock</a:t>
            </a:r>
            <a:r>
              <a:rPr lang="cs-CZ" dirty="0" smtClean="0"/>
              <a:t>, No </a:t>
            </a:r>
            <a:r>
              <a:rPr lang="cs-CZ" dirty="0" err="1" smtClean="0"/>
              <a:t>Foot</a:t>
            </a:r>
            <a:r>
              <a:rPr lang="cs-CZ" dirty="0" smtClean="0"/>
              <a:t> No Stress, TV, rádio, Centrum Paraple, o.p.s., Ski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Amputees</a:t>
            </a:r>
            <a:r>
              <a:rPr lang="cs-CZ" dirty="0" smtClean="0"/>
              <a:t>, Český </a:t>
            </a:r>
            <a:r>
              <a:rPr lang="cs-CZ" dirty="0" err="1" smtClean="0"/>
              <a:t>parasport</a:t>
            </a:r>
            <a:r>
              <a:rPr lang="cs-CZ" dirty="0" smtClean="0"/>
              <a:t>, Lipno </a:t>
            </a:r>
            <a:r>
              <a:rPr lang="cs-CZ" dirty="0" err="1" smtClean="0"/>
              <a:t>Skiareál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Peněžité dary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69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Rozhodčí</a:t>
            </a:r>
          </a:p>
          <a:p>
            <a:r>
              <a:rPr lang="cs-CZ" dirty="0" smtClean="0"/>
              <a:t>Časomíra </a:t>
            </a:r>
          </a:p>
          <a:p>
            <a:r>
              <a:rPr lang="cs-CZ" dirty="0" smtClean="0"/>
              <a:t>Klasifikátor </a:t>
            </a:r>
          </a:p>
          <a:p>
            <a:r>
              <a:rPr lang="cs-CZ" dirty="0" smtClean="0"/>
              <a:t>Ubytování, polopenze</a:t>
            </a:r>
          </a:p>
          <a:p>
            <a:r>
              <a:rPr lang="cs-CZ" dirty="0" smtClean="0"/>
              <a:t>Zdravotnický dohled</a:t>
            </a:r>
          </a:p>
          <a:p>
            <a:r>
              <a:rPr lang="cs-CZ" dirty="0" smtClean="0"/>
              <a:t>Ocenění – diplomy, medaile</a:t>
            </a:r>
          </a:p>
          <a:p>
            <a:r>
              <a:rPr lang="cs-CZ" dirty="0" smtClean="0"/>
              <a:t>Propagační materiály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75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Vleky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Domluva s vlekaři – dopomoc na vleku osobám se </a:t>
            </a:r>
            <a:r>
              <a:rPr lang="cs-CZ" dirty="0" err="1" smtClean="0"/>
              <a:t>spec</a:t>
            </a:r>
            <a:r>
              <a:rPr lang="cs-CZ" dirty="0" smtClean="0"/>
              <a:t>. potřebami</a:t>
            </a:r>
          </a:p>
          <a:p>
            <a:r>
              <a:rPr lang="cs-CZ" dirty="0" smtClean="0"/>
              <a:t>„stop“ tlačítko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97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Děkujeme!</a:t>
            </a:r>
            <a:endParaRPr lang="en-GB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58052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Vypracovali: Svobodová, Adamcová, Fatková, </a:t>
            </a:r>
            <a:r>
              <a:rPr lang="cs-CZ" dirty="0" err="1" smtClean="0"/>
              <a:t>Turanská</a:t>
            </a:r>
            <a:r>
              <a:rPr lang="cs-CZ" dirty="0" smtClean="0"/>
              <a:t>, Černá, Nový, V. Nováková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2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253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Závody český pohár v lyžování – Lipno   </vt:lpstr>
      <vt:lpstr>O závodu</vt:lpstr>
      <vt:lpstr>Podmínky účasti</vt:lpstr>
      <vt:lpstr>Půjčování pomůcek</vt:lpstr>
      <vt:lpstr>Podpora</vt:lpstr>
      <vt:lpstr>Příjmy</vt:lpstr>
      <vt:lpstr>Výdaje</vt:lpstr>
      <vt:lpstr>Vleky</vt:lpstr>
      <vt:lpstr>Děkujeme!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Závody český pohár v lyžování – Lipno</dc:title>
  <dc:creator>Anča Anča</dc:creator>
  <cp:lastModifiedBy>Anča Anča</cp:lastModifiedBy>
  <cp:revision>5</cp:revision>
  <dcterms:created xsi:type="dcterms:W3CDTF">2021-04-10T16:20:12Z</dcterms:created>
  <dcterms:modified xsi:type="dcterms:W3CDTF">2021-04-11T07:25:35Z</dcterms:modified>
</cp:coreProperties>
</file>