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3" r:id="rId6"/>
  </p:sldMasterIdLst>
  <p:notesMasterIdLst>
    <p:notesMasterId r:id="rId12"/>
  </p:notesMasterIdLst>
  <p:handoutMasterIdLst>
    <p:handoutMasterId r:id="rId13"/>
  </p:handoutMasterIdLst>
  <p:sldIdLst>
    <p:sldId id="256" r:id="rId7"/>
    <p:sldId id="259" r:id="rId8"/>
    <p:sldId id="261" r:id="rId9"/>
    <p:sldId id="26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2E3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4762-CBA6-4088-A062-00B189FDBCD4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ÚJOP UK, Veškerá práva vyhrazena © 2020                                                                          Interní materiál pro účely výuky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DD6B-813C-4C48-AF35-E2452FA90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83345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C3028-10D7-488B-AB04-6BB3675040CD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ÚJOP UK, Veškerá práva vyhrazena © 2020                                                                          Interní materiál pro účely výuky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D4718-6020-4093-9377-9A98190980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84068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ujop.cuni.cz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18D33C0-DE26-45E5-BB0B-9394300F02BD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</a:t>
            </a:r>
            <a:r>
              <a:rPr lang="cs-CZ" sz="900" dirty="0"/>
              <a:t>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dirty="0"/>
              <a:t>Interní materiál pro účely výuky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3300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69968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accent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370B-5958-4951-BC16-1593338CFB1B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25092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ázdný"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77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  <p:sp>
        <p:nvSpPr>
          <p:cNvPr id="5" name="Title 1">
            <a:hlinkClick r:id="rId4"/>
            <a:extLst>
              <a:ext uri="{FF2B5EF4-FFF2-40B4-BE49-F238E27FC236}">
                <a16:creationId xmlns:a16="http://schemas.microsoft.com/office/drawing/2014/main" xmlns="" id="{1DBC60C1-6B80-4145-822B-39B928783749}"/>
              </a:ext>
            </a:extLst>
          </p:cNvPr>
          <p:cNvSpPr txBox="1">
            <a:spLocks/>
          </p:cNvSpPr>
          <p:nvPr userDrawn="1"/>
        </p:nvSpPr>
        <p:spPr>
          <a:xfrm>
            <a:off x="7282769" y="6552026"/>
            <a:ext cx="1861232" cy="420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ázdný">
    <p:bg>
      <p:bgPr>
        <a:blipFill dpi="0" rotWithShape="1">
          <a:blip r:embed="rId2">
            <a:lum/>
          </a:blip>
          <a:srcRect/>
          <a:stretch>
            <a:fillRect t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90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95D94A8-64EE-49B5-AA7C-51C155CC23B0}"/>
              </a:ext>
            </a:extLst>
          </p:cNvPr>
          <p:cNvSpPr txBox="1">
            <a:spLocks/>
          </p:cNvSpPr>
          <p:nvPr userDrawn="1"/>
        </p:nvSpPr>
        <p:spPr>
          <a:xfrm>
            <a:off x="7654024" y="6639977"/>
            <a:ext cx="1766423" cy="37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98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ázdný">
    <p:bg>
      <p:bgPr>
        <a:blipFill dpi="0" rotWithShape="1">
          <a:blip r:embed="rId2">
            <a:lum/>
          </a:blip>
          <a:srcRect/>
          <a:stretch>
            <a:fillRect l="-10000" t="-10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305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9D510-3E9D-4EA0-9E6D-8479ACA11F90}"/>
              </a:ext>
            </a:extLst>
          </p:cNvPr>
          <p:cNvSpPr txBox="1">
            <a:spLocks/>
          </p:cNvSpPr>
          <p:nvPr userDrawn="1"/>
        </p:nvSpPr>
        <p:spPr>
          <a:xfrm>
            <a:off x="7654024" y="6639977"/>
            <a:ext cx="1766423" cy="37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29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1954B883-8FED-48D4-8B80-B0495D3F2B3F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7E79-9716-49A4-8B71-DEE6E9BE7EFA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E275DED8-B5B5-4383-9A34-82F36B7B9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04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EE1-9CD0-43D9-B3A8-1AD8A75FEED7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48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D364-1C79-4186-A722-F0AF789ABBA2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107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6CD1-1A44-4A3F-B93C-FAD9337976FC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6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A66D-E5FC-46E4-92A9-D84BF812715C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194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457F1EE6-20F6-4795-B536-36ABFF0C7A81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F40E-7F8F-47BD-A033-7A51A85DDE6D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0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7DC5D484-E6CF-49E9-A21F-A7FD3532530A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/>
              <a:t>ÚJOP</a:t>
            </a:r>
            <a:r>
              <a:rPr lang="en-US" sz="900" noProof="0" dirty="0"/>
              <a:t> UK, </a:t>
            </a:r>
            <a:r>
              <a:rPr lang="en-US" sz="900" noProof="0" dirty="0" err="1"/>
              <a:t>Veškerá</a:t>
            </a:r>
            <a:r>
              <a:rPr lang="en-US" sz="900" noProof="0" dirty="0"/>
              <a:t> </a:t>
            </a:r>
            <a:r>
              <a:rPr lang="en-US" sz="900" noProof="0" dirty="0" err="1"/>
              <a:t>práva</a:t>
            </a:r>
            <a:r>
              <a:rPr lang="en-US" sz="900" noProof="0" dirty="0"/>
              <a:t> </a:t>
            </a:r>
            <a:r>
              <a:rPr lang="en-US" sz="900" noProof="0" dirty="0" err="1"/>
              <a:t>vyhrazena</a:t>
            </a:r>
            <a:r>
              <a:rPr lang="en-US" sz="900" noProof="0" dirty="0"/>
              <a:t>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/>
              <a:t>Interní</a:t>
            </a:r>
            <a:r>
              <a:rPr lang="en-US" sz="900" noProof="0" dirty="0"/>
              <a:t> </a:t>
            </a:r>
            <a:r>
              <a:rPr lang="en-US" sz="900" noProof="0" dirty="0" err="1"/>
              <a:t>materiál</a:t>
            </a:r>
            <a:r>
              <a:rPr lang="en-US" sz="900" noProof="0" dirty="0"/>
              <a:t> pro </a:t>
            </a:r>
            <a:r>
              <a:rPr lang="en-US" sz="900" noProof="0" dirty="0" err="1"/>
              <a:t>účely</a:t>
            </a:r>
            <a:r>
              <a:rPr lang="en-US" sz="900" noProof="0" dirty="0"/>
              <a:t> </a:t>
            </a:r>
            <a:r>
              <a:rPr lang="en-US" sz="900" noProof="0" dirty="0" err="1"/>
              <a:t>výuky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78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CCAB-1B1B-485A-ADE7-D3928E1311B7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9A3C12A8-EFB8-4156-B015-6B94614EB3D2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036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7B0260-1525-492F-AFC4-591E4C84A3F2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178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5434E703-2717-4484-9824-2D941B59FA44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5"/>
            <a:ext cx="9144000" cy="213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4E62-2F87-4ED3-9D06-CFAD2EC11C80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26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CE2-03DA-4FA3-82D4-FF22A8B66D43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8327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A1E-B548-427F-BCA6-FE39F84276E9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31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3C66-3F01-4EE7-B7A8-0DCAD3CBBB1D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770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8FCB-7C38-4BED-83F8-688E5560A8B8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973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74E11840-F4F9-42A9-B50A-458AA3CAE27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ECC-A8F3-431E-BA84-B6124037C03B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018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974D428-4E6B-4BE4-AC89-E31529F7F837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510968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7CD8612B-D898-4C8D-B282-8D3A9E10620E}"/>
              </a:ext>
            </a:extLst>
          </p:cNvPr>
          <p:cNvSpPr/>
          <p:nvPr userDrawn="1"/>
        </p:nvSpPr>
        <p:spPr>
          <a:xfrm>
            <a:off x="3038107" y="6400800"/>
            <a:ext cx="610589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>
                <a:solidFill>
                  <a:srgbClr val="B22E36"/>
                </a:solidFill>
              </a:defRPr>
            </a:lvl1pPr>
          </a:lstStyle>
          <a:p>
            <a:fld id="{F5006141-8717-4406-B91C-55ED01D540C1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9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97F4-6A4E-43AB-BF7E-25A06C6FCA2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A54E-7BEF-44F4-A733-7C27A1367193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8DB-32FA-4284-8F55-26F96341EB7C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73FB9BFE-C1AF-4AB7-ACA7-2AC67BBD7BA9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112-87F2-436C-A50D-595E68544ECD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E542560D-1C84-4736-8332-87C1ABAB7E05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materiál pro účely výuky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4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27BEFD0-60B4-4196-A117-86C837459B5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materiál pro účely výuky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0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35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0528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CE1CB8F-982C-4F8E-9DC7-C2A991F10B2F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C5922973-4C28-46ED-9BE6-83DD46C1272B}"/>
              </a:ext>
            </a:extLst>
          </p:cNvPr>
          <p:cNvSpPr/>
          <p:nvPr userDrawn="1"/>
        </p:nvSpPr>
        <p:spPr>
          <a:xfrm>
            <a:off x="1" y="6400800"/>
            <a:ext cx="30380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4EE1C45-42ED-45CE-A07F-5182A86D8E11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724832-AC50-44E2-A846-D27DC58AEDC6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62" r:id="rId8"/>
    <p:sldLayoutId id="2147483656" r:id="rId9"/>
    <p:sldLayoutId id="2147483682" r:id="rId10"/>
    <p:sldLayoutId id="2147483684" r:id="rId11"/>
    <p:sldLayoutId id="2147483685" r:id="rId12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B22E36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97AD2EA4-4D6F-4902-8C14-8C7017F0B6C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20EF0AE-52CB-4E91-8F71-FEA36FE3074A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81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BF7E7A2-BE2E-4C57-8B0F-22164D7CC25C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CC840DF1-E076-4EA7-A130-44AA1E34E40D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22960" y="117692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52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A3CB2F-3763-4E8C-8C0E-4BD2057B9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Procvičování adjektiv a adverbií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4F5BEC4-B958-48E5-9C79-8B892D44A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Čkzk1, L14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3129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Měj se … (hezký/hezky).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Mám se … (dobré/ dobře)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Mám … auto (rychlé/rychle)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Mluvím … </a:t>
            </a:r>
            <a:r>
              <a:rPr lang="cs-CZ" dirty="0" smtClean="0"/>
              <a:t>(rychlé/rychle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Spím … (dlouhý/dlouho)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To je … </a:t>
            </a:r>
            <a:r>
              <a:rPr lang="cs-CZ" dirty="0" smtClean="0"/>
              <a:t>(dlouhý/dlouho</a:t>
            </a:r>
            <a:r>
              <a:rPr lang="cs-CZ" dirty="0" smtClean="0"/>
              <a:t>) čas.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Je mi … (špatné/špatně)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Vypadáš … (unavený/unaveně)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Jsem … (veselá/vesele)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Zpíval … (veselé/vesele)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Měj se </a:t>
            </a:r>
            <a:r>
              <a:rPr lang="cs-CZ" dirty="0" smtClean="0"/>
              <a:t>hezky.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Mám se </a:t>
            </a:r>
            <a:r>
              <a:rPr lang="cs-CZ" dirty="0" smtClean="0"/>
              <a:t>dobře.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Mám rychlé</a:t>
            </a:r>
            <a:r>
              <a:rPr lang="cs-CZ" dirty="0" smtClean="0"/>
              <a:t> auto.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Mluvím rychle.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Spím dlouho.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To je </a:t>
            </a:r>
            <a:r>
              <a:rPr lang="cs-CZ" dirty="0" smtClean="0"/>
              <a:t>dlouhý čas</a:t>
            </a:r>
            <a:r>
              <a:rPr lang="cs-CZ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Je </a:t>
            </a:r>
            <a:r>
              <a:rPr lang="cs-CZ" dirty="0" smtClean="0"/>
              <a:t>mi špatně.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Vypadáš </a:t>
            </a:r>
            <a:r>
              <a:rPr lang="cs-CZ" dirty="0" smtClean="0"/>
              <a:t>unaveně.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Jsem </a:t>
            </a:r>
            <a:r>
              <a:rPr lang="cs-CZ" dirty="0" smtClean="0"/>
              <a:t>veselá.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Zpíval vesele.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Doplňte do vět správnou formu: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se máš?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je ten slovník?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plaveš?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mluvíš?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vaříš?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jídlo vaříš?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jede to auto?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…máš byt?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je počasí?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je venku?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Jak? </a:t>
            </a:r>
            <a:r>
              <a:rPr lang="cs-CZ" dirty="0" smtClean="0"/>
              <a:t>Dobře</a:t>
            </a:r>
            <a:r>
              <a:rPr lang="cs-CZ" dirty="0" smtClean="0"/>
              <a:t>./Fajn./Ujde to.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Jaký? Velký/anglický/špatný…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Jak? Rychle/pomalu/dobře…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Jak? Anglicky/česky/potichu…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Jak? Výborně/dobře/špatně…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Jaké? Výborné/české/zdravé…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Jak? Rychle/pomalu…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Jaký? Hezký/malý/čistý…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Jaké? Hezké/dobré/špatné…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Jak? Hezky/zataženo/slunečno…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Doplňte jak/jaký ve správné formě a odpovídejte: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píšeš?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Jaký máš telefon?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spíš?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Jakou máš kamarádku?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mluvíš?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zpíváš?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Jaký je dnes den?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Jaké je dnes počasí?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je venku?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Rychle/pomalu/dobře/hezky..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Moderní/bílý/malý…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Dlouho/krátce/dobře/špatně.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Dobrou/hezkou/českou…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Hlasitě/potichu/česky…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Dobře/hlasitě…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Hezký/teplý/slunečný…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Hezké/teplé/slunečné…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Hezky/teplo/slunečno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Odpovězte na otázky: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Vyberte si obrázek a udělejte otázku: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551" y="1598879"/>
            <a:ext cx="1380996" cy="94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996779" y="2734962"/>
            <a:ext cx="158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Příklad: čaj</a:t>
            </a:r>
          </a:p>
          <a:p>
            <a:r>
              <a:rPr lang="cs-CZ" dirty="0" smtClean="0"/>
              <a:t>Jaký je ten čaj?</a:t>
            </a:r>
          </a:p>
          <a:p>
            <a:r>
              <a:rPr lang="cs-CZ" dirty="0" smtClean="0"/>
              <a:t>Zelený/dobrý…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1" y="3805881"/>
            <a:ext cx="1604413" cy="10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1243914" y="4835612"/>
            <a:ext cx="166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Plavat</a:t>
            </a:r>
          </a:p>
          <a:p>
            <a:r>
              <a:rPr lang="cs-CZ" dirty="0" smtClean="0"/>
              <a:t>Jak plave?</a:t>
            </a:r>
          </a:p>
          <a:p>
            <a:r>
              <a:rPr lang="cs-CZ" dirty="0" smtClean="0"/>
              <a:t>Rychle/dobře…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21080" y="1308915"/>
            <a:ext cx="1181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3031523" y="3023286"/>
            <a:ext cx="229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Sukně</a:t>
            </a:r>
          </a:p>
          <a:p>
            <a:r>
              <a:rPr lang="cs-CZ" dirty="0" smtClean="0"/>
              <a:t>Jaká je ta sukně?</a:t>
            </a:r>
          </a:p>
          <a:p>
            <a:r>
              <a:rPr lang="cs-CZ" dirty="0" smtClean="0"/>
              <a:t>Růžová/dlouhá…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2725" y="1455652"/>
            <a:ext cx="914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4926227" y="3196281"/>
            <a:ext cx="2018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Běhat</a:t>
            </a:r>
          </a:p>
          <a:p>
            <a:r>
              <a:rPr lang="cs-CZ" dirty="0" smtClean="0"/>
              <a:t>Jak běhá?</a:t>
            </a:r>
          </a:p>
          <a:p>
            <a:r>
              <a:rPr lang="cs-CZ" dirty="0" smtClean="0"/>
              <a:t>Rychle/často…</a:t>
            </a:r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4054" y="3929449"/>
            <a:ext cx="1514214" cy="136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ovéPole 15"/>
          <p:cNvSpPr txBox="1"/>
          <p:nvPr/>
        </p:nvSpPr>
        <p:spPr>
          <a:xfrm>
            <a:off x="3048000" y="5404022"/>
            <a:ext cx="205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Muž</a:t>
            </a:r>
          </a:p>
          <a:p>
            <a:r>
              <a:rPr lang="cs-CZ" dirty="0" smtClean="0"/>
              <a:t>Jaký je ten muž?</a:t>
            </a:r>
          </a:p>
          <a:p>
            <a:r>
              <a:rPr lang="cs-CZ" dirty="0" smtClean="0"/>
              <a:t>Mladý/sympatický…</a:t>
            </a:r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3963" y="4258962"/>
            <a:ext cx="2296837" cy="11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5214552" y="5412260"/>
            <a:ext cx="185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Vypadat</a:t>
            </a:r>
          </a:p>
          <a:p>
            <a:r>
              <a:rPr lang="cs-CZ" dirty="0" smtClean="0"/>
              <a:t>Jak vypadá?</a:t>
            </a:r>
          </a:p>
          <a:p>
            <a:r>
              <a:rPr lang="cs-CZ" dirty="0" smtClean="0"/>
              <a:t>unaveně</a:t>
            </a:r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5244" y="1646925"/>
            <a:ext cx="876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6516130" y="3245708"/>
            <a:ext cx="2496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Zmrzlina</a:t>
            </a:r>
          </a:p>
          <a:p>
            <a:r>
              <a:rPr lang="cs-CZ" dirty="0" smtClean="0"/>
              <a:t>Jaká je ta zmrzlina?</a:t>
            </a:r>
          </a:p>
          <a:p>
            <a:r>
              <a:rPr lang="cs-CZ" dirty="0" smtClean="0"/>
              <a:t>Čokoládová/studená/…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2" grpId="0" build="p"/>
      <p:bldP spid="14" grpId="0" build="p"/>
      <p:bldP spid="16" grpId="0" build="p"/>
      <p:bldP spid="18" grpId="0" build="p"/>
      <p:bldP spid="20" grpId="0" build="p"/>
    </p:bldLst>
  </p:timing>
</p:sld>
</file>

<file path=ppt/theme/theme1.xml><?xml version="1.0" encoding="utf-8"?>
<a:theme xmlns:a="http://schemas.openxmlformats.org/drawingml/2006/main" name="ujop-ppt-cs-2015-v01-sablona – kopie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jop-ppt-cs-2017-v01-sablona" id="{7B2FA629-543A-4907-90EF-D62ECDAA1984}" vid="{D3EC3BB4-E633-4958-A7EA-412D02B9B745}"/>
    </a:ext>
  </a:extLst>
</a:theme>
</file>

<file path=ppt/theme/theme2.xml><?xml version="1.0" encoding="utf-8"?>
<a:theme xmlns:a="http://schemas.openxmlformats.org/drawingml/2006/main" name="1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jop-ppt-cs-2017-v01-sablona" id="{7B2FA629-543A-4907-90EF-D62ECDAA1984}" vid="{0F649AC3-879C-4836-808F-F266689E202F}"/>
    </a:ext>
  </a:extLst>
</a:theme>
</file>

<file path=ppt/theme/theme3.xml><?xml version="1.0" encoding="utf-8"?>
<a:theme xmlns:a="http://schemas.openxmlformats.org/drawingml/2006/main" name="2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jop-ppt-cs-2017-v01-sablona" id="{7B2FA629-543A-4907-90EF-D62ECDAA1984}" vid="{B9DA0886-945E-40F8-83F3-2DFD7181300B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03E2014729D41A347B84D0268AD6A" ma:contentTypeVersion="9" ma:contentTypeDescription="Vytvoří nový dokument" ma:contentTypeScope="" ma:versionID="b8b9a2206b21a9ed853005c6e8deece4">
  <xsd:schema xmlns:xsd="http://www.w3.org/2001/XMLSchema" xmlns:xs="http://www.w3.org/2001/XMLSchema" xmlns:p="http://schemas.microsoft.com/office/2006/metadata/properties" xmlns:ns2="0da325fb-df92-45bc-9091-770787554635" xmlns:ns3="f09f9a6e-df62-4a9a-8498-d89e3c80ced2" targetNamespace="http://schemas.microsoft.com/office/2006/metadata/properties" ma:root="true" ma:fieldsID="1941df3f6b4bfa1e175a7da28d86c9bf" ns2:_="" ns3:_="">
    <xsd:import namespace="0da325fb-df92-45bc-9091-770787554635"/>
    <xsd:import namespace="f09f9a6e-df62-4a9a-8498-d89e3c80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25fb-df92-45bc-9091-770787554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9a6e-df62-4a9a-8498-d89e3c80c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495A0-F18F-4C0A-8AFD-1C1471C04278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0da325fb-df92-45bc-9091-770787554635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E971A0-50F6-4479-B54A-16F76C49A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54F87-0D9E-4EDF-B8E0-54BF6B6C8F38}"/>
</file>

<file path=docProps/app.xml><?xml version="1.0" encoding="utf-8"?>
<Properties xmlns="http://schemas.openxmlformats.org/officeDocument/2006/extended-properties" xmlns:vt="http://schemas.openxmlformats.org/officeDocument/2006/docPropsVTypes">
  <Template>nova_ujop-ppt-cs-2017-v01-sablona_UK</Template>
  <TotalTime>337</TotalTime>
  <Words>313</Words>
  <Application>Microsoft Office PowerPoint</Application>
  <PresentationFormat>Předvádění na obrazovce (4:3)</PresentationFormat>
  <Paragraphs>85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ujop-ppt-cs-2015-v01-sablona – kopie</vt:lpstr>
      <vt:lpstr>1_Retrospektiva</vt:lpstr>
      <vt:lpstr>2_Retrospektiva</vt:lpstr>
      <vt:lpstr>Procvičování adjektiv a adverbií</vt:lpstr>
      <vt:lpstr>Doplňte do vět správnou formu:</vt:lpstr>
      <vt:lpstr>Doplňte jak/jaký ve správné formě a odpovídejte:</vt:lpstr>
      <vt:lpstr>Odpovězte na otázky:</vt:lpstr>
      <vt:lpstr>Vyberte si obrázek a udělejte otázku:</vt:lpstr>
    </vt:vector>
  </TitlesOfParts>
  <Company>ÚJOP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ÚJOP UK</dc:creator>
  <cp:lastModifiedBy>oem</cp:lastModifiedBy>
  <cp:revision>57</cp:revision>
  <dcterms:created xsi:type="dcterms:W3CDTF">2017-09-07T09:30:30Z</dcterms:created>
  <dcterms:modified xsi:type="dcterms:W3CDTF">2020-05-11T06:43:58Z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0x01010020E03E2014729D41A347B84D0268AD6A</vt:lpwstr>
  </property>
</Properties>
</file>