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331" r:id="rId4"/>
    <p:sldId id="330" r:id="rId5"/>
    <p:sldId id="316" r:id="rId6"/>
    <p:sldId id="317" r:id="rId7"/>
    <p:sldId id="333" r:id="rId8"/>
    <p:sldId id="342" r:id="rId9"/>
    <p:sldId id="332" r:id="rId10"/>
    <p:sldId id="343" r:id="rId11"/>
    <p:sldId id="334" r:id="rId12"/>
    <p:sldId id="335" r:id="rId13"/>
    <p:sldId id="344" r:id="rId14"/>
    <p:sldId id="336" r:id="rId15"/>
    <p:sldId id="345" r:id="rId16"/>
    <p:sldId id="337" r:id="rId17"/>
    <p:sldId id="346" r:id="rId18"/>
    <p:sldId id="338" r:id="rId19"/>
    <p:sldId id="347" r:id="rId20"/>
    <p:sldId id="339" r:id="rId21"/>
    <p:sldId id="349" r:id="rId22"/>
    <p:sldId id="348" r:id="rId23"/>
    <p:sldId id="350" r:id="rId24"/>
    <p:sldId id="351" r:id="rId25"/>
    <p:sldId id="340" r:id="rId26"/>
    <p:sldId id="352" r:id="rId27"/>
    <p:sldId id="353" r:id="rId28"/>
    <p:sldId id="341" r:id="rId29"/>
    <p:sldId id="354" r:id="rId30"/>
    <p:sldId id="27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28F1E6-EA0D-CA4B-9959-251965E17B7A}" v="61" dt="2021-03-30T11:42:21.4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327"/>
  </p:normalViewPr>
  <p:slideViewPr>
    <p:cSldViewPr snapToGrid="0">
      <p:cViewPr varScale="1">
        <p:scale>
          <a:sx n="123" d="100"/>
          <a:sy n="123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imík, Radek" userId="f44a35a3-9523-4522-98b0-4236e7b9b28a" providerId="ADAL" clId="{F6437A52-50E7-D143-821B-78311513F0F1}"/>
    <pc:docChg chg="undo custSel addSld modSld">
      <pc:chgData name="Šimík, Radek" userId="f44a35a3-9523-4522-98b0-4236e7b9b28a" providerId="ADAL" clId="{F6437A52-50E7-D143-821B-78311513F0F1}" dt="2021-03-22T20:19:18.220" v="1149" actId="20577"/>
      <pc:docMkLst>
        <pc:docMk/>
      </pc:docMkLst>
      <pc:sldChg chg="modSp mod">
        <pc:chgData name="Šimík, Radek" userId="f44a35a3-9523-4522-98b0-4236e7b9b28a" providerId="ADAL" clId="{F6437A52-50E7-D143-821B-78311513F0F1}" dt="2021-03-22T14:56:00.119" v="1" actId="20577"/>
        <pc:sldMkLst>
          <pc:docMk/>
          <pc:sldMk cId="1146960315" sldId="447"/>
        </pc:sldMkLst>
        <pc:spChg chg="mod">
          <ac:chgData name="Šimík, Radek" userId="f44a35a3-9523-4522-98b0-4236e7b9b28a" providerId="ADAL" clId="{F6437A52-50E7-D143-821B-78311513F0F1}" dt="2021-03-22T14:56:00.119" v="1" actId="20577"/>
          <ac:spMkLst>
            <pc:docMk/>
            <pc:sldMk cId="1146960315" sldId="447"/>
            <ac:spMk id="4" creationId="{D302CB7E-0202-4EC7-A3FF-880663A4AE35}"/>
          </ac:spMkLst>
        </pc:spChg>
      </pc:sldChg>
      <pc:sldChg chg="modSp mod">
        <pc:chgData name="Šimík, Radek" userId="f44a35a3-9523-4522-98b0-4236e7b9b28a" providerId="ADAL" clId="{F6437A52-50E7-D143-821B-78311513F0F1}" dt="2021-03-22T14:56:04.279" v="2" actId="20577"/>
        <pc:sldMkLst>
          <pc:docMk/>
          <pc:sldMk cId="1828312184" sldId="448"/>
        </pc:sldMkLst>
        <pc:spChg chg="mod">
          <ac:chgData name="Šimík, Radek" userId="f44a35a3-9523-4522-98b0-4236e7b9b28a" providerId="ADAL" clId="{F6437A52-50E7-D143-821B-78311513F0F1}" dt="2021-03-22T14:56:04.279" v="2" actId="20577"/>
          <ac:spMkLst>
            <pc:docMk/>
            <pc:sldMk cId="1828312184" sldId="448"/>
            <ac:spMk id="4" creationId="{D302CB7E-0202-4EC7-A3FF-880663A4AE35}"/>
          </ac:spMkLst>
        </pc:spChg>
      </pc:sldChg>
      <pc:sldChg chg="modSp new mod">
        <pc:chgData name="Šimík, Radek" userId="f44a35a3-9523-4522-98b0-4236e7b9b28a" providerId="ADAL" clId="{F6437A52-50E7-D143-821B-78311513F0F1}" dt="2021-03-22T16:27:45.470" v="634" actId="27636"/>
        <pc:sldMkLst>
          <pc:docMk/>
          <pc:sldMk cId="4270244377" sldId="449"/>
        </pc:sldMkLst>
        <pc:spChg chg="mod">
          <ac:chgData name="Šimík, Radek" userId="f44a35a3-9523-4522-98b0-4236e7b9b28a" providerId="ADAL" clId="{F6437A52-50E7-D143-821B-78311513F0F1}" dt="2021-03-22T14:56:35.991" v="50" actId="20577"/>
          <ac:spMkLst>
            <pc:docMk/>
            <pc:sldMk cId="4270244377" sldId="449"/>
            <ac:spMk id="2" creationId="{9E75D5F9-AA1E-C043-840D-BE942DD6BD67}"/>
          </ac:spMkLst>
        </pc:spChg>
        <pc:spChg chg="mod">
          <ac:chgData name="Šimík, Radek" userId="f44a35a3-9523-4522-98b0-4236e7b9b28a" providerId="ADAL" clId="{F6437A52-50E7-D143-821B-78311513F0F1}" dt="2021-03-22T16:27:45.470" v="634" actId="27636"/>
          <ac:spMkLst>
            <pc:docMk/>
            <pc:sldMk cId="4270244377" sldId="449"/>
            <ac:spMk id="3" creationId="{E7DE24B7-7966-624A-9367-A4B5F9BDAA38}"/>
          </ac:spMkLst>
        </pc:spChg>
      </pc:sldChg>
      <pc:sldChg chg="modSp new mod">
        <pc:chgData name="Šimík, Radek" userId="f44a35a3-9523-4522-98b0-4236e7b9b28a" providerId="ADAL" clId="{F6437A52-50E7-D143-821B-78311513F0F1}" dt="2021-03-22T20:19:18.220" v="1149" actId="20577"/>
        <pc:sldMkLst>
          <pc:docMk/>
          <pc:sldMk cId="3111400484" sldId="450"/>
        </pc:sldMkLst>
        <pc:spChg chg="mod">
          <ac:chgData name="Šimík, Radek" userId="f44a35a3-9523-4522-98b0-4236e7b9b28a" providerId="ADAL" clId="{F6437A52-50E7-D143-821B-78311513F0F1}" dt="2021-03-22T16:27:55.078" v="650" actId="20577"/>
          <ac:spMkLst>
            <pc:docMk/>
            <pc:sldMk cId="3111400484" sldId="450"/>
            <ac:spMk id="2" creationId="{A5956D5B-0487-284D-8B7F-7AFA290A3D49}"/>
          </ac:spMkLst>
        </pc:spChg>
        <pc:spChg chg="mod">
          <ac:chgData name="Šimík, Radek" userId="f44a35a3-9523-4522-98b0-4236e7b9b28a" providerId="ADAL" clId="{F6437A52-50E7-D143-821B-78311513F0F1}" dt="2021-03-22T20:19:18.220" v="1149" actId="20577"/>
          <ac:spMkLst>
            <pc:docMk/>
            <pc:sldMk cId="3111400484" sldId="450"/>
            <ac:spMk id="3" creationId="{0D060EE7-50BF-E844-9A64-5990C8143F72}"/>
          </ac:spMkLst>
        </pc:spChg>
      </pc:sldChg>
    </pc:docChg>
  </pc:docChgLst>
  <pc:docChgLst>
    <pc:chgData name="Šimík, Radek" userId="f44a35a3-9523-4522-98b0-4236e7b9b28a" providerId="ADAL" clId="{5F5CF960-92A6-784C-B463-EF1CF7688486}"/>
    <pc:docChg chg="custSel modSld">
      <pc:chgData name="Šimík, Radek" userId="f44a35a3-9523-4522-98b0-4236e7b9b28a" providerId="ADAL" clId="{5F5CF960-92A6-784C-B463-EF1CF7688486}" dt="2021-03-30T15:28:08.620" v="24" actId="20577"/>
      <pc:docMkLst>
        <pc:docMk/>
      </pc:docMkLst>
      <pc:sldChg chg="modSp mod">
        <pc:chgData name="Šimík, Radek" userId="f44a35a3-9523-4522-98b0-4236e7b9b28a" providerId="ADAL" clId="{5F5CF960-92A6-784C-B463-EF1CF7688486}" dt="2021-03-30T15:28:08.620" v="24" actId="20577"/>
        <pc:sldMkLst>
          <pc:docMk/>
          <pc:sldMk cId="2938329361" sldId="344"/>
        </pc:sldMkLst>
        <pc:spChg chg="mod">
          <ac:chgData name="Šimík, Radek" userId="f44a35a3-9523-4522-98b0-4236e7b9b28a" providerId="ADAL" clId="{5F5CF960-92A6-784C-B463-EF1CF7688486}" dt="2021-03-30T15:28:08.620" v="24" actId="20577"/>
          <ac:spMkLst>
            <pc:docMk/>
            <pc:sldMk cId="2938329361" sldId="344"/>
            <ac:spMk id="3" creationId="{68611DAF-B75D-4749-BAC5-336A35BB108D}"/>
          </ac:spMkLst>
        </pc:spChg>
      </pc:sldChg>
    </pc:docChg>
  </pc:docChgLst>
  <pc:docChgLst>
    <pc:chgData name="Šimík, Radek" userId="f44a35a3-9523-4522-98b0-4236e7b9b28a" providerId="ADAL" clId="{1928F1E6-EA0D-CA4B-9959-251965E17B7A}"/>
    <pc:docChg chg="undo redo custSel addSld delSld modSld sldOrd">
      <pc:chgData name="Šimík, Radek" userId="f44a35a3-9523-4522-98b0-4236e7b9b28a" providerId="ADAL" clId="{1928F1E6-EA0D-CA4B-9959-251965E17B7A}" dt="2021-03-30T11:43:23.912" v="5810" actId="20577"/>
      <pc:docMkLst>
        <pc:docMk/>
      </pc:docMkLst>
      <pc:sldChg chg="addSp delSp modSp mod delAnim">
        <pc:chgData name="Šimík, Radek" userId="f44a35a3-9523-4522-98b0-4236e7b9b28a" providerId="ADAL" clId="{1928F1E6-EA0D-CA4B-9959-251965E17B7A}" dt="2021-03-24T09:02:28.202" v="631" actId="20577"/>
        <pc:sldMkLst>
          <pc:docMk/>
          <pc:sldMk cId="309253389" sldId="256"/>
        </pc:sldMkLst>
        <pc:spChg chg="mod">
          <ac:chgData name="Šimík, Radek" userId="f44a35a3-9523-4522-98b0-4236e7b9b28a" providerId="ADAL" clId="{1928F1E6-EA0D-CA4B-9959-251965E17B7A}" dt="2021-03-24T09:02:28.202" v="631" actId="20577"/>
          <ac:spMkLst>
            <pc:docMk/>
            <pc:sldMk cId="309253389" sldId="256"/>
            <ac:spMk id="3" creationId="{00000000-0000-0000-0000-000000000000}"/>
          </ac:spMkLst>
        </pc:spChg>
        <pc:spChg chg="add del mod">
          <ac:chgData name="Šimík, Radek" userId="f44a35a3-9523-4522-98b0-4236e7b9b28a" providerId="ADAL" clId="{1928F1E6-EA0D-CA4B-9959-251965E17B7A}" dt="2021-03-23T12:53:36.876" v="579"/>
          <ac:spMkLst>
            <pc:docMk/>
            <pc:sldMk cId="309253389" sldId="256"/>
            <ac:spMk id="4" creationId="{A0EF3DA6-F9A3-8745-A168-9965CFAE207B}"/>
          </ac:spMkLst>
        </pc:spChg>
        <pc:picChg chg="del">
          <ac:chgData name="Šimík, Radek" userId="f44a35a3-9523-4522-98b0-4236e7b9b28a" providerId="ADAL" clId="{1928F1E6-EA0D-CA4B-9959-251965E17B7A}" dt="2021-03-23T10:48:29.975" v="222" actId="478"/>
          <ac:picMkLst>
            <pc:docMk/>
            <pc:sldMk cId="309253389" sldId="256"/>
            <ac:picMk id="7" creationId="{00000000-0000-0000-0000-000000000000}"/>
          </ac:picMkLst>
        </pc:picChg>
      </pc:sldChg>
      <pc:sldChg chg="delSp modSp mod delAnim">
        <pc:chgData name="Šimík, Radek" userId="f44a35a3-9523-4522-98b0-4236e7b9b28a" providerId="ADAL" clId="{1928F1E6-EA0D-CA4B-9959-251965E17B7A}" dt="2021-03-23T12:20:29.315" v="536" actId="14"/>
        <pc:sldMkLst>
          <pc:docMk/>
          <pc:sldMk cId="3536900101" sldId="271"/>
        </pc:sldMkLst>
        <pc:spChg chg="mod">
          <ac:chgData name="Šimík, Radek" userId="f44a35a3-9523-4522-98b0-4236e7b9b28a" providerId="ADAL" clId="{1928F1E6-EA0D-CA4B-9959-251965E17B7A}" dt="2021-03-23T12:20:29.315" v="536" actId="14"/>
          <ac:spMkLst>
            <pc:docMk/>
            <pc:sldMk cId="3536900101" sldId="271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2:20:07.513" v="511" actId="478"/>
          <ac:picMkLst>
            <pc:docMk/>
            <pc:sldMk cId="3536900101" sldId="271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575882832" sldId="279"/>
        </pc:sldMkLst>
        <pc:picChg chg="del">
          <ac:chgData name="Šimík, Radek" userId="f44a35a3-9523-4522-98b0-4236e7b9b28a" providerId="ADAL" clId="{1928F1E6-EA0D-CA4B-9959-251965E17B7A}" dt="2021-03-23T10:48:41.422" v="225" actId="478"/>
          <ac:picMkLst>
            <pc:docMk/>
            <pc:sldMk cId="1575882832" sldId="279"/>
            <ac:picMk id="6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4178941684" sldId="280"/>
        </pc:sldMkLst>
        <pc:picChg chg="del">
          <ac:chgData name="Šimík, Radek" userId="f44a35a3-9523-4522-98b0-4236e7b9b28a" providerId="ADAL" clId="{1928F1E6-EA0D-CA4B-9959-251965E17B7A}" dt="2021-03-23T10:48:45.807" v="226" actId="478"/>
          <ac:picMkLst>
            <pc:docMk/>
            <pc:sldMk cId="4178941684" sldId="280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114573428" sldId="281"/>
        </pc:sldMkLst>
        <pc:picChg chg="del">
          <ac:chgData name="Šimík, Radek" userId="f44a35a3-9523-4522-98b0-4236e7b9b28a" providerId="ADAL" clId="{1928F1E6-EA0D-CA4B-9959-251965E17B7A}" dt="2021-03-23T10:48:50.022" v="227" actId="478"/>
          <ac:picMkLst>
            <pc:docMk/>
            <pc:sldMk cId="2114573428" sldId="281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1503713" sldId="282"/>
        </pc:sldMkLst>
        <pc:picChg chg="del">
          <ac:chgData name="Šimík, Radek" userId="f44a35a3-9523-4522-98b0-4236e7b9b28a" providerId="ADAL" clId="{1928F1E6-EA0D-CA4B-9959-251965E17B7A}" dt="2021-03-23T10:49:01.382" v="229" actId="478"/>
          <ac:picMkLst>
            <pc:docMk/>
            <pc:sldMk cId="11503713" sldId="282"/>
            <ac:picMk id="3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4230207677" sldId="283"/>
        </pc:sldMkLst>
        <pc:picChg chg="del">
          <ac:chgData name="Šimík, Radek" userId="f44a35a3-9523-4522-98b0-4236e7b9b28a" providerId="ADAL" clId="{1928F1E6-EA0D-CA4B-9959-251965E17B7A}" dt="2021-03-23T10:49:47.414" v="236" actId="478"/>
          <ac:picMkLst>
            <pc:docMk/>
            <pc:sldMk cId="4230207677" sldId="283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529349040" sldId="284"/>
        </pc:sldMkLst>
        <pc:picChg chg="del">
          <ac:chgData name="Šimík, Radek" userId="f44a35a3-9523-4522-98b0-4236e7b9b28a" providerId="ADAL" clId="{1928F1E6-EA0D-CA4B-9959-251965E17B7A}" dt="2021-03-23T10:49:20.158" v="231" actId="478"/>
          <ac:picMkLst>
            <pc:docMk/>
            <pc:sldMk cId="2529349040" sldId="284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257962231" sldId="285"/>
        </pc:sldMkLst>
        <pc:picChg chg="del">
          <ac:chgData name="Šimík, Radek" userId="f44a35a3-9523-4522-98b0-4236e7b9b28a" providerId="ADAL" clId="{1928F1E6-EA0D-CA4B-9959-251965E17B7A}" dt="2021-03-23T10:49:34.246" v="234" actId="478"/>
          <ac:picMkLst>
            <pc:docMk/>
            <pc:sldMk cId="1257962231" sldId="285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55812335" sldId="286"/>
        </pc:sldMkLst>
        <pc:picChg chg="del">
          <ac:chgData name="Šimík, Radek" userId="f44a35a3-9523-4522-98b0-4236e7b9b28a" providerId="ADAL" clId="{1928F1E6-EA0D-CA4B-9959-251965E17B7A}" dt="2021-03-23T10:50:28.136" v="305" actId="478"/>
          <ac:picMkLst>
            <pc:docMk/>
            <pc:sldMk cId="355812335" sldId="286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087519612" sldId="287"/>
        </pc:sldMkLst>
        <pc:picChg chg="del">
          <ac:chgData name="Šimík, Radek" userId="f44a35a3-9523-4522-98b0-4236e7b9b28a" providerId="ADAL" clId="{1928F1E6-EA0D-CA4B-9959-251965E17B7A}" dt="2021-03-23T10:59:23.457" v="463" actId="478"/>
          <ac:picMkLst>
            <pc:docMk/>
            <pc:sldMk cId="2087519612" sldId="287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4154295975" sldId="288"/>
        </pc:sldMkLst>
        <pc:picChg chg="del">
          <ac:chgData name="Šimík, Radek" userId="f44a35a3-9523-4522-98b0-4236e7b9b28a" providerId="ADAL" clId="{1928F1E6-EA0D-CA4B-9959-251965E17B7A}" dt="2021-03-23T10:56:20.755" v="363" actId="478"/>
          <ac:picMkLst>
            <pc:docMk/>
            <pc:sldMk cId="4154295975" sldId="288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16592890" sldId="289"/>
        </pc:sldMkLst>
        <pc:picChg chg="del">
          <ac:chgData name="Šimík, Radek" userId="f44a35a3-9523-4522-98b0-4236e7b9b28a" providerId="ADAL" clId="{1928F1E6-EA0D-CA4B-9959-251965E17B7A}" dt="2021-03-23T10:57:04.276" v="370" actId="478"/>
          <ac:picMkLst>
            <pc:docMk/>
            <pc:sldMk cId="316592890" sldId="289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848747413" sldId="290"/>
        </pc:sldMkLst>
        <pc:picChg chg="del">
          <ac:chgData name="Šimík, Radek" userId="f44a35a3-9523-4522-98b0-4236e7b9b28a" providerId="ADAL" clId="{1928F1E6-EA0D-CA4B-9959-251965E17B7A}" dt="2021-03-23T10:57:40.242" v="399" actId="478"/>
          <ac:picMkLst>
            <pc:docMk/>
            <pc:sldMk cId="848747413" sldId="290"/>
            <ac:picMk id="4" creationId="{00000000-0000-0000-0000-000000000000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4224667786" sldId="291"/>
        </pc:sldMkLst>
        <pc:spChg chg="mod">
          <ac:chgData name="Šimík, Radek" userId="f44a35a3-9523-4522-98b0-4236e7b9b28a" providerId="ADAL" clId="{1928F1E6-EA0D-CA4B-9959-251965E17B7A}" dt="2021-03-23T10:47:23.862" v="221" actId="20577"/>
          <ac:spMkLst>
            <pc:docMk/>
            <pc:sldMk cId="4224667786" sldId="291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7:59.554" v="401" actId="478"/>
          <ac:picMkLst>
            <pc:docMk/>
            <pc:sldMk cId="4224667786" sldId="291"/>
            <ac:picMk id="4" creationId="{00000000-0000-0000-0000-000000000000}"/>
          </ac:picMkLst>
        </pc:picChg>
      </pc:sldChg>
      <pc:sldChg chg="delSp modSp mod delAnim">
        <pc:chgData name="Šimík, Radek" userId="f44a35a3-9523-4522-98b0-4236e7b9b28a" providerId="ADAL" clId="{1928F1E6-EA0D-CA4B-9959-251965E17B7A}" dt="2021-03-30T08:05:41.731" v="1681" actId="20577"/>
        <pc:sldMkLst>
          <pc:docMk/>
          <pc:sldMk cId="3237385585" sldId="315"/>
        </pc:sldMkLst>
        <pc:spChg chg="mod">
          <ac:chgData name="Šimík, Radek" userId="f44a35a3-9523-4522-98b0-4236e7b9b28a" providerId="ADAL" clId="{1928F1E6-EA0D-CA4B-9959-251965E17B7A}" dt="2021-03-30T08:03:35.978" v="1370" actId="20577"/>
          <ac:spMkLst>
            <pc:docMk/>
            <pc:sldMk cId="3237385585" sldId="315"/>
            <ac:spMk id="2" creationId="{CB875BE1-E8CE-4D56-97E9-0ACAFFCF3EC3}"/>
          </ac:spMkLst>
        </pc:spChg>
        <pc:spChg chg="mod">
          <ac:chgData name="Šimík, Radek" userId="f44a35a3-9523-4522-98b0-4236e7b9b28a" providerId="ADAL" clId="{1928F1E6-EA0D-CA4B-9959-251965E17B7A}" dt="2021-03-30T08:05:41.731" v="1681" actId="20577"/>
          <ac:spMkLst>
            <pc:docMk/>
            <pc:sldMk cId="3237385585" sldId="315"/>
            <ac:spMk id="3" creationId="{373D531A-591F-44AA-BFEC-D239A6BB11D4}"/>
          </ac:spMkLst>
        </pc:spChg>
        <pc:picChg chg="del">
          <ac:chgData name="Šimík, Radek" userId="f44a35a3-9523-4522-98b0-4236e7b9b28a" providerId="ADAL" clId="{1928F1E6-EA0D-CA4B-9959-251965E17B7A}" dt="2021-03-23T10:48:35.037" v="223" actId="478"/>
          <ac:picMkLst>
            <pc:docMk/>
            <pc:sldMk cId="3237385585" sldId="315"/>
            <ac:picMk id="5" creationId="{00000000-0000-0000-0000-000000000000}"/>
          </ac:picMkLst>
        </pc:picChg>
      </pc:sldChg>
      <pc:sldChg chg="modSp new mod">
        <pc:chgData name="Šimík, Radek" userId="f44a35a3-9523-4522-98b0-4236e7b9b28a" providerId="ADAL" clId="{1928F1E6-EA0D-CA4B-9959-251965E17B7A}" dt="2021-03-30T11:38:57.336" v="5630" actId="20577"/>
        <pc:sldMkLst>
          <pc:docMk/>
          <pc:sldMk cId="3006915710" sldId="316"/>
        </pc:sldMkLst>
        <pc:spChg chg="mod">
          <ac:chgData name="Šimík, Radek" userId="f44a35a3-9523-4522-98b0-4236e7b9b28a" providerId="ADAL" clId="{1928F1E6-EA0D-CA4B-9959-251965E17B7A}" dt="2021-03-24T09:05:36.360" v="908" actId="20577"/>
          <ac:spMkLst>
            <pc:docMk/>
            <pc:sldMk cId="3006915710" sldId="316"/>
            <ac:spMk id="2" creationId="{A7729913-9A67-AE4C-8BDC-B570B4D3C173}"/>
          </ac:spMkLst>
        </pc:spChg>
        <pc:spChg chg="mod">
          <ac:chgData name="Šimík, Radek" userId="f44a35a3-9523-4522-98b0-4236e7b9b28a" providerId="ADAL" clId="{1928F1E6-EA0D-CA4B-9959-251965E17B7A}" dt="2021-03-30T11:38:57.336" v="5630" actId="20577"/>
          <ac:spMkLst>
            <pc:docMk/>
            <pc:sldMk cId="3006915710" sldId="316"/>
            <ac:spMk id="3" creationId="{DE69696D-1063-6040-8BAC-131951F53A2F}"/>
          </ac:spMkLst>
        </pc:spChg>
      </pc:sldChg>
      <pc:sldChg chg="modSp new mod">
        <pc:chgData name="Šimík, Radek" userId="f44a35a3-9523-4522-98b0-4236e7b9b28a" providerId="ADAL" clId="{1928F1E6-EA0D-CA4B-9959-251965E17B7A}" dt="2021-03-30T08:27:25.593" v="2297" actId="20577"/>
        <pc:sldMkLst>
          <pc:docMk/>
          <pc:sldMk cId="2593403087" sldId="317"/>
        </pc:sldMkLst>
        <pc:spChg chg="mod">
          <ac:chgData name="Šimík, Radek" userId="f44a35a3-9523-4522-98b0-4236e7b9b28a" providerId="ADAL" clId="{1928F1E6-EA0D-CA4B-9959-251965E17B7A}" dt="2021-03-24T09:19:31.236" v="1284" actId="20577"/>
          <ac:spMkLst>
            <pc:docMk/>
            <pc:sldMk cId="2593403087" sldId="317"/>
            <ac:spMk id="2" creationId="{D4F4F6E1-C384-454F-B512-9C91393E9C64}"/>
          </ac:spMkLst>
        </pc:spChg>
        <pc:spChg chg="mod">
          <ac:chgData name="Šimík, Radek" userId="f44a35a3-9523-4522-98b0-4236e7b9b28a" providerId="ADAL" clId="{1928F1E6-EA0D-CA4B-9959-251965E17B7A}" dt="2021-03-30T08:27:25.593" v="2297" actId="20577"/>
          <ac:spMkLst>
            <pc:docMk/>
            <pc:sldMk cId="2593403087" sldId="317"/>
            <ac:spMk id="3" creationId="{80D59029-74C4-3448-8684-ADC259F901BF}"/>
          </ac:spMkLst>
        </pc:spChg>
      </pc:sldChg>
      <pc:sldChg chg="delSp modSp add del mod delAnim">
        <pc:chgData name="Šimík, Radek" userId="f44a35a3-9523-4522-98b0-4236e7b9b28a" providerId="ADAL" clId="{1928F1E6-EA0D-CA4B-9959-251965E17B7A}" dt="2021-03-30T08:07:18.716" v="1776" actId="20577"/>
        <pc:sldMkLst>
          <pc:docMk/>
          <pc:sldMk cId="4012973652" sldId="330"/>
        </pc:sldMkLst>
        <pc:spChg chg="mod">
          <ac:chgData name="Šimík, Radek" userId="f44a35a3-9523-4522-98b0-4236e7b9b28a" providerId="ADAL" clId="{1928F1E6-EA0D-CA4B-9959-251965E17B7A}" dt="2021-03-30T08:06:01.788" v="1725" actId="20577"/>
          <ac:spMkLst>
            <pc:docMk/>
            <pc:sldMk cId="4012973652" sldId="330"/>
            <ac:spMk id="2" creationId="{DDDDB4A5-1001-41B9-9687-07F53AAFD9ED}"/>
          </ac:spMkLst>
        </pc:spChg>
        <pc:spChg chg="mod">
          <ac:chgData name="Šimík, Radek" userId="f44a35a3-9523-4522-98b0-4236e7b9b28a" providerId="ADAL" clId="{1928F1E6-EA0D-CA4B-9959-251965E17B7A}" dt="2021-03-30T08:07:18.716" v="1776" actId="20577"/>
          <ac:spMkLst>
            <pc:docMk/>
            <pc:sldMk cId="4012973652" sldId="330"/>
            <ac:spMk id="3" creationId="{BA472540-4600-4CD1-96BC-E15C6A8FE8EF}"/>
          </ac:spMkLst>
        </pc:spChg>
        <pc:picChg chg="del">
          <ac:chgData name="Šimík, Radek" userId="f44a35a3-9523-4522-98b0-4236e7b9b28a" providerId="ADAL" clId="{1928F1E6-EA0D-CA4B-9959-251965E17B7A}" dt="2021-03-23T11:00:32.824" v="465" actId="478"/>
          <ac:picMkLst>
            <pc:docMk/>
            <pc:sldMk cId="4012973652" sldId="330"/>
            <ac:picMk id="4" creationId="{00000000-0000-0000-0000-000000000000}"/>
          </ac:picMkLst>
        </pc:picChg>
      </pc:sldChg>
      <pc:sldChg chg="add">
        <pc:chgData name="Šimík, Radek" userId="f44a35a3-9523-4522-98b0-4236e7b9b28a" providerId="ADAL" clId="{1928F1E6-EA0D-CA4B-9959-251965E17B7A}" dt="2021-03-30T08:03:30.548" v="1364" actId="2890"/>
        <pc:sldMkLst>
          <pc:docMk/>
          <pc:sldMk cId="1207951848" sldId="331"/>
        </pc:sldMkLst>
      </pc:sldChg>
      <pc:sldChg chg="modSp new mod">
        <pc:chgData name="Šimík, Radek" userId="f44a35a3-9523-4522-98b0-4236e7b9b28a" providerId="ADAL" clId="{1928F1E6-EA0D-CA4B-9959-251965E17B7A}" dt="2021-03-30T09:30:27.555" v="3524" actId="5793"/>
        <pc:sldMkLst>
          <pc:docMk/>
          <pc:sldMk cId="2531469780" sldId="332"/>
        </pc:sldMkLst>
        <pc:spChg chg="mod">
          <ac:chgData name="Šimík, Radek" userId="f44a35a3-9523-4522-98b0-4236e7b9b28a" providerId="ADAL" clId="{1928F1E6-EA0D-CA4B-9959-251965E17B7A}" dt="2021-03-30T08:37:55.728" v="2678" actId="20577"/>
          <ac:spMkLst>
            <pc:docMk/>
            <pc:sldMk cId="2531469780" sldId="332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09:30:27.555" v="3524" actId="5793"/>
          <ac:spMkLst>
            <pc:docMk/>
            <pc:sldMk cId="2531469780" sldId="332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0T08:49:51.644" v="3026" actId="20577"/>
        <pc:sldMkLst>
          <pc:docMk/>
          <pc:sldMk cId="3564785821" sldId="333"/>
        </pc:sldMkLst>
        <pc:spChg chg="mod">
          <ac:chgData name="Šimík, Radek" userId="f44a35a3-9523-4522-98b0-4236e7b9b28a" providerId="ADAL" clId="{1928F1E6-EA0D-CA4B-9959-251965E17B7A}" dt="2021-03-30T08:49:51.644" v="3026" actId="20577"/>
          <ac:spMkLst>
            <pc:docMk/>
            <pc:sldMk cId="3564785821" sldId="333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0T11:37:16.767" v="5567" actId="20577"/>
        <pc:sldMkLst>
          <pc:docMk/>
          <pc:sldMk cId="3653034000" sldId="334"/>
        </pc:sldMkLst>
        <pc:spChg chg="mod">
          <ac:chgData name="Šimík, Radek" userId="f44a35a3-9523-4522-98b0-4236e7b9b28a" providerId="ADAL" clId="{1928F1E6-EA0D-CA4B-9959-251965E17B7A}" dt="2021-03-30T08:38:11.208" v="2681" actId="20577"/>
          <ac:spMkLst>
            <pc:docMk/>
            <pc:sldMk cId="3653034000" sldId="334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1:37:16.767" v="5567" actId="20577"/>
          <ac:spMkLst>
            <pc:docMk/>
            <pc:sldMk cId="3653034000" sldId="334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0T10:07:06.989" v="4444" actId="20577"/>
        <pc:sldMkLst>
          <pc:docMk/>
          <pc:sldMk cId="3132428752" sldId="335"/>
        </pc:sldMkLst>
        <pc:spChg chg="mod">
          <ac:chgData name="Šimík, Radek" userId="f44a35a3-9523-4522-98b0-4236e7b9b28a" providerId="ADAL" clId="{1928F1E6-EA0D-CA4B-9959-251965E17B7A}" dt="2021-03-30T08:38:40.660" v="2693" actId="20577"/>
          <ac:spMkLst>
            <pc:docMk/>
            <pc:sldMk cId="3132428752" sldId="335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0:07:06.989" v="4444" actId="20577"/>
          <ac:spMkLst>
            <pc:docMk/>
            <pc:sldMk cId="3132428752" sldId="335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0T10:57:41.831" v="4502" actId="207"/>
        <pc:sldMkLst>
          <pc:docMk/>
          <pc:sldMk cId="3477521092" sldId="336"/>
        </pc:sldMkLst>
        <pc:spChg chg="mod">
          <ac:chgData name="Šimík, Radek" userId="f44a35a3-9523-4522-98b0-4236e7b9b28a" providerId="ADAL" clId="{1928F1E6-EA0D-CA4B-9959-251965E17B7A}" dt="2021-03-30T08:38:47.894" v="2695" actId="20577"/>
          <ac:spMkLst>
            <pc:docMk/>
            <pc:sldMk cId="3477521092" sldId="336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0:57:41.831" v="4502" actId="207"/>
          <ac:spMkLst>
            <pc:docMk/>
            <pc:sldMk cId="3477521092" sldId="336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0T11:00:19.690" v="4706" actId="20577"/>
        <pc:sldMkLst>
          <pc:docMk/>
          <pc:sldMk cId="2410883834" sldId="337"/>
        </pc:sldMkLst>
        <pc:spChg chg="mod">
          <ac:chgData name="Šimík, Radek" userId="f44a35a3-9523-4522-98b0-4236e7b9b28a" providerId="ADAL" clId="{1928F1E6-EA0D-CA4B-9959-251965E17B7A}" dt="2021-03-30T08:39:02.473" v="2701" actId="20577"/>
          <ac:spMkLst>
            <pc:docMk/>
            <pc:sldMk cId="2410883834" sldId="337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1:00:19.690" v="4706" actId="20577"/>
          <ac:spMkLst>
            <pc:docMk/>
            <pc:sldMk cId="2410883834" sldId="337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0T11:06:46.113" v="4944" actId="20577"/>
        <pc:sldMkLst>
          <pc:docMk/>
          <pc:sldMk cId="3926360695" sldId="338"/>
        </pc:sldMkLst>
        <pc:spChg chg="mod">
          <ac:chgData name="Šimík, Radek" userId="f44a35a3-9523-4522-98b0-4236e7b9b28a" providerId="ADAL" clId="{1928F1E6-EA0D-CA4B-9959-251965E17B7A}" dt="2021-03-30T08:39:19.112" v="2707" actId="20577"/>
          <ac:spMkLst>
            <pc:docMk/>
            <pc:sldMk cId="3926360695" sldId="338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1:06:46.113" v="4944" actId="20577"/>
          <ac:spMkLst>
            <pc:docMk/>
            <pc:sldMk cId="3926360695" sldId="338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0T11:10:38.193" v="5078" actId="20577"/>
        <pc:sldMkLst>
          <pc:docMk/>
          <pc:sldMk cId="426941497" sldId="339"/>
        </pc:sldMkLst>
        <pc:spChg chg="mod">
          <ac:chgData name="Šimík, Radek" userId="f44a35a3-9523-4522-98b0-4236e7b9b28a" providerId="ADAL" clId="{1928F1E6-EA0D-CA4B-9959-251965E17B7A}" dt="2021-03-30T08:39:48.474" v="2716" actId="20577"/>
          <ac:spMkLst>
            <pc:docMk/>
            <pc:sldMk cId="426941497" sldId="339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1:10:38.193" v="5078" actId="20577"/>
          <ac:spMkLst>
            <pc:docMk/>
            <pc:sldMk cId="426941497" sldId="339"/>
            <ac:spMk id="3" creationId="{68611DAF-B75D-4749-BAC5-336A35BB108D}"/>
          </ac:spMkLst>
        </pc:spChg>
      </pc:sldChg>
      <pc:sldChg chg="addSp modSp add mod">
        <pc:chgData name="Šimík, Radek" userId="f44a35a3-9523-4522-98b0-4236e7b9b28a" providerId="ADAL" clId="{1928F1E6-EA0D-CA4B-9959-251965E17B7A}" dt="2021-03-30T11:18:42.258" v="5548" actId="404"/>
        <pc:sldMkLst>
          <pc:docMk/>
          <pc:sldMk cId="1928477890" sldId="340"/>
        </pc:sldMkLst>
        <pc:spChg chg="mod">
          <ac:chgData name="Šimík, Radek" userId="f44a35a3-9523-4522-98b0-4236e7b9b28a" providerId="ADAL" clId="{1928F1E6-EA0D-CA4B-9959-251965E17B7A}" dt="2021-03-30T08:39:57.305" v="2721" actId="20577"/>
          <ac:spMkLst>
            <pc:docMk/>
            <pc:sldMk cId="1928477890" sldId="340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1:18:42.258" v="5548" actId="404"/>
          <ac:spMkLst>
            <pc:docMk/>
            <pc:sldMk cId="1928477890" sldId="340"/>
            <ac:spMk id="3" creationId="{68611DAF-B75D-4749-BAC5-336A35BB108D}"/>
          </ac:spMkLst>
        </pc:spChg>
        <pc:picChg chg="add mod">
          <ac:chgData name="Šimík, Radek" userId="f44a35a3-9523-4522-98b0-4236e7b9b28a" providerId="ADAL" clId="{1928F1E6-EA0D-CA4B-9959-251965E17B7A}" dt="2021-03-30T11:15:49.720" v="5286" actId="1076"/>
          <ac:picMkLst>
            <pc:docMk/>
            <pc:sldMk cId="1928477890" sldId="340"/>
            <ac:picMk id="5" creationId="{797E860E-D55F-DD45-A988-1834343AE1A0}"/>
          </ac:picMkLst>
        </pc:picChg>
      </pc:sldChg>
      <pc:sldChg chg="modSp add mod">
        <pc:chgData name="Šimík, Radek" userId="f44a35a3-9523-4522-98b0-4236e7b9b28a" providerId="ADAL" clId="{1928F1E6-EA0D-CA4B-9959-251965E17B7A}" dt="2021-03-30T11:43:23.912" v="5810" actId="20577"/>
        <pc:sldMkLst>
          <pc:docMk/>
          <pc:sldMk cId="1315127008" sldId="341"/>
        </pc:sldMkLst>
        <pc:spChg chg="mod">
          <ac:chgData name="Šimík, Radek" userId="f44a35a3-9523-4522-98b0-4236e7b9b28a" providerId="ADAL" clId="{1928F1E6-EA0D-CA4B-9959-251965E17B7A}" dt="2021-03-30T08:40:11.547" v="2728" actId="20577"/>
          <ac:spMkLst>
            <pc:docMk/>
            <pc:sldMk cId="1315127008" sldId="341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1:43:23.912" v="5810" actId="20577"/>
          <ac:spMkLst>
            <pc:docMk/>
            <pc:sldMk cId="1315127008" sldId="341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0T11:36:06.005" v="5561" actId="5793"/>
        <pc:sldMkLst>
          <pc:docMk/>
          <pc:sldMk cId="2219047539" sldId="342"/>
        </pc:sldMkLst>
        <pc:spChg chg="mod">
          <ac:chgData name="Šimík, Radek" userId="f44a35a3-9523-4522-98b0-4236e7b9b28a" providerId="ADAL" clId="{1928F1E6-EA0D-CA4B-9959-251965E17B7A}" dt="2021-03-30T11:36:06.005" v="5561" actId="5793"/>
          <ac:spMkLst>
            <pc:docMk/>
            <pc:sldMk cId="2219047539" sldId="342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0T09:31:50.386" v="3643" actId="20577"/>
        <pc:sldMkLst>
          <pc:docMk/>
          <pc:sldMk cId="3174998462" sldId="343"/>
        </pc:sldMkLst>
        <pc:spChg chg="mod">
          <ac:chgData name="Šimík, Radek" userId="f44a35a3-9523-4522-98b0-4236e7b9b28a" providerId="ADAL" clId="{1928F1E6-EA0D-CA4B-9959-251965E17B7A}" dt="2021-03-30T09:31:50.386" v="3643" actId="20577"/>
          <ac:spMkLst>
            <pc:docMk/>
            <pc:sldMk cId="3174998462" sldId="343"/>
            <ac:spMk id="3" creationId="{68611DAF-B75D-4749-BAC5-336A35BB108D}"/>
          </ac:spMkLst>
        </pc:spChg>
      </pc:sldChg>
      <pc:sldChg chg="add">
        <pc:chgData name="Šimík, Radek" userId="f44a35a3-9523-4522-98b0-4236e7b9b28a" providerId="ADAL" clId="{1928F1E6-EA0D-CA4B-9959-251965E17B7A}" dt="2021-03-30T10:06:14.846" v="4431" actId="2890"/>
        <pc:sldMkLst>
          <pc:docMk/>
          <pc:sldMk cId="2938329361" sldId="344"/>
        </pc:sldMkLst>
      </pc:sldChg>
      <pc:sldChg chg="add">
        <pc:chgData name="Šimík, Radek" userId="f44a35a3-9523-4522-98b0-4236e7b9b28a" providerId="ADAL" clId="{1928F1E6-EA0D-CA4B-9959-251965E17B7A}" dt="2021-03-30T10:57:28.467" v="4498" actId="2890"/>
        <pc:sldMkLst>
          <pc:docMk/>
          <pc:sldMk cId="1473719784" sldId="345"/>
        </pc:sldMkLst>
      </pc:sldChg>
      <pc:sldChg chg="add">
        <pc:chgData name="Šimík, Radek" userId="f44a35a3-9523-4522-98b0-4236e7b9b28a" providerId="ADAL" clId="{1928F1E6-EA0D-CA4B-9959-251965E17B7A}" dt="2021-03-30T11:00:15.257" v="4705" actId="2890"/>
        <pc:sldMkLst>
          <pc:docMk/>
          <pc:sldMk cId="2840992083" sldId="346"/>
        </pc:sldMkLst>
      </pc:sldChg>
      <pc:sldChg chg="add">
        <pc:chgData name="Šimík, Radek" userId="f44a35a3-9523-4522-98b0-4236e7b9b28a" providerId="ADAL" clId="{1928F1E6-EA0D-CA4B-9959-251965E17B7A}" dt="2021-03-30T11:06:42.155" v="4943" actId="2890"/>
        <pc:sldMkLst>
          <pc:docMk/>
          <pc:sldMk cId="4049324049" sldId="347"/>
        </pc:sldMkLst>
      </pc:sldChg>
      <pc:sldChg chg="modSp add mod">
        <pc:chgData name="Šimík, Radek" userId="f44a35a3-9523-4522-98b0-4236e7b9b28a" providerId="ADAL" clId="{1928F1E6-EA0D-CA4B-9959-251965E17B7A}" dt="2021-03-30T11:13:07.204" v="5283" actId="20577"/>
        <pc:sldMkLst>
          <pc:docMk/>
          <pc:sldMk cId="1016985159" sldId="348"/>
        </pc:sldMkLst>
        <pc:spChg chg="mod">
          <ac:chgData name="Šimík, Radek" userId="f44a35a3-9523-4522-98b0-4236e7b9b28a" providerId="ADAL" clId="{1928F1E6-EA0D-CA4B-9959-251965E17B7A}" dt="2021-03-30T11:13:07.204" v="5283" actId="20577"/>
          <ac:spMkLst>
            <pc:docMk/>
            <pc:sldMk cId="1016985159" sldId="348"/>
            <ac:spMk id="3" creationId="{68611DAF-B75D-4749-BAC5-336A35BB108D}"/>
          </ac:spMkLst>
        </pc:spChg>
      </pc:sldChg>
      <pc:sldChg chg="add">
        <pc:chgData name="Šimík, Radek" userId="f44a35a3-9523-4522-98b0-4236e7b9b28a" providerId="ADAL" clId="{1928F1E6-EA0D-CA4B-9959-251965E17B7A}" dt="2021-03-30T11:10:33.636" v="5077" actId="2890"/>
        <pc:sldMkLst>
          <pc:docMk/>
          <pc:sldMk cId="34603860" sldId="349"/>
        </pc:sldMkLst>
      </pc:sldChg>
      <pc:sldChg chg="delSp add mod ord">
        <pc:chgData name="Šimík, Radek" userId="f44a35a3-9523-4522-98b0-4236e7b9b28a" providerId="ADAL" clId="{1928F1E6-EA0D-CA4B-9959-251965E17B7A}" dt="2021-03-30T11:16:01.992" v="5289" actId="20578"/>
        <pc:sldMkLst>
          <pc:docMk/>
          <pc:sldMk cId="3539485684" sldId="350"/>
        </pc:sldMkLst>
        <pc:picChg chg="del">
          <ac:chgData name="Šimík, Radek" userId="f44a35a3-9523-4522-98b0-4236e7b9b28a" providerId="ADAL" clId="{1928F1E6-EA0D-CA4B-9959-251965E17B7A}" dt="2021-03-30T11:15:57.922" v="5288" actId="478"/>
          <ac:picMkLst>
            <pc:docMk/>
            <pc:sldMk cId="3539485684" sldId="350"/>
            <ac:picMk id="5" creationId="{797E860E-D55F-DD45-A988-1834343AE1A0}"/>
          </ac:picMkLst>
        </pc:picChg>
      </pc:sldChg>
      <pc:sldChg chg="modSp add mod">
        <pc:chgData name="Šimík, Radek" userId="f44a35a3-9523-4522-98b0-4236e7b9b28a" providerId="ADAL" clId="{1928F1E6-EA0D-CA4B-9959-251965E17B7A}" dt="2021-03-30T11:17:53.146" v="5520" actId="27636"/>
        <pc:sldMkLst>
          <pc:docMk/>
          <pc:sldMk cId="3758337886" sldId="351"/>
        </pc:sldMkLst>
        <pc:spChg chg="mod">
          <ac:chgData name="Šimík, Radek" userId="f44a35a3-9523-4522-98b0-4236e7b9b28a" providerId="ADAL" clId="{1928F1E6-EA0D-CA4B-9959-251965E17B7A}" dt="2021-03-30T11:17:53.146" v="5520" actId="27636"/>
          <ac:spMkLst>
            <pc:docMk/>
            <pc:sldMk cId="3758337886" sldId="351"/>
            <ac:spMk id="3" creationId="{68611DAF-B75D-4749-BAC5-336A35BB108D}"/>
          </ac:spMkLst>
        </pc:spChg>
      </pc:sldChg>
      <pc:sldChg chg="addSp delSp modSp add mod">
        <pc:chgData name="Šimík, Radek" userId="f44a35a3-9523-4522-98b0-4236e7b9b28a" providerId="ADAL" clId="{1928F1E6-EA0D-CA4B-9959-251965E17B7A}" dt="2021-03-30T11:20:06.138" v="5559" actId="20577"/>
        <pc:sldMkLst>
          <pc:docMk/>
          <pc:sldMk cId="4003828311" sldId="352"/>
        </pc:sldMkLst>
        <pc:spChg chg="mod">
          <ac:chgData name="Šimík, Radek" userId="f44a35a3-9523-4522-98b0-4236e7b9b28a" providerId="ADAL" clId="{1928F1E6-EA0D-CA4B-9959-251965E17B7A}" dt="2021-03-30T11:20:06.138" v="5559" actId="20577"/>
          <ac:spMkLst>
            <pc:docMk/>
            <pc:sldMk cId="4003828311" sldId="352"/>
            <ac:spMk id="3" creationId="{68611DAF-B75D-4749-BAC5-336A35BB108D}"/>
          </ac:spMkLst>
        </pc:spChg>
        <pc:picChg chg="del">
          <ac:chgData name="Šimík, Radek" userId="f44a35a3-9523-4522-98b0-4236e7b9b28a" providerId="ADAL" clId="{1928F1E6-EA0D-CA4B-9959-251965E17B7A}" dt="2021-03-30T11:18:57.874" v="5550" actId="478"/>
          <ac:picMkLst>
            <pc:docMk/>
            <pc:sldMk cId="4003828311" sldId="352"/>
            <ac:picMk id="5" creationId="{797E860E-D55F-DD45-A988-1834343AE1A0}"/>
          </ac:picMkLst>
        </pc:picChg>
        <pc:picChg chg="add mod">
          <ac:chgData name="Šimík, Radek" userId="f44a35a3-9523-4522-98b0-4236e7b9b28a" providerId="ADAL" clId="{1928F1E6-EA0D-CA4B-9959-251965E17B7A}" dt="2021-03-30T11:20:02.123" v="5553" actId="1076"/>
          <ac:picMkLst>
            <pc:docMk/>
            <pc:sldMk cId="4003828311" sldId="352"/>
            <ac:picMk id="6" creationId="{0835F394-DAAA-C94C-B70F-0B2E61EED622}"/>
          </ac:picMkLst>
        </pc:picChg>
      </pc:sldChg>
      <pc:sldChg chg="modSp add mod ord">
        <pc:chgData name="Šimík, Radek" userId="f44a35a3-9523-4522-98b0-4236e7b9b28a" providerId="ADAL" clId="{1928F1E6-EA0D-CA4B-9959-251965E17B7A}" dt="2021-03-30T11:43:12.891" v="5808" actId="20578"/>
        <pc:sldMkLst>
          <pc:docMk/>
          <pc:sldMk cId="3695906965" sldId="353"/>
        </pc:sldMkLst>
        <pc:spChg chg="mod">
          <ac:chgData name="Šimík, Radek" userId="f44a35a3-9523-4522-98b0-4236e7b9b28a" providerId="ADAL" clId="{1928F1E6-EA0D-CA4B-9959-251965E17B7A}" dt="2021-03-30T11:43:07.454" v="5807" actId="20577"/>
          <ac:spMkLst>
            <pc:docMk/>
            <pc:sldMk cId="3695906965" sldId="353"/>
            <ac:spMk id="3" creationId="{68611DAF-B75D-4749-BAC5-336A35BB108D}"/>
          </ac:spMkLst>
        </pc:spChg>
      </pc:sldChg>
      <pc:sldChg chg="add">
        <pc:chgData name="Šimík, Radek" userId="f44a35a3-9523-4522-98b0-4236e7b9b28a" providerId="ADAL" clId="{1928F1E6-EA0D-CA4B-9959-251965E17B7A}" dt="2021-03-30T11:43:19.523" v="5809" actId="2890"/>
        <pc:sldMkLst>
          <pc:docMk/>
          <pc:sldMk cId="1337678123" sldId="354"/>
        </pc:sldMkLst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880443238" sldId="393"/>
        </pc:sldMkLst>
        <pc:picChg chg="del">
          <ac:chgData name="Šimík, Radek" userId="f44a35a3-9523-4522-98b0-4236e7b9b28a" providerId="ADAL" clId="{1928F1E6-EA0D-CA4B-9959-251965E17B7A}" dt="2021-03-23T10:56:07.626" v="362" actId="478"/>
          <ac:picMkLst>
            <pc:docMk/>
            <pc:sldMk cId="3880443238" sldId="393"/>
            <ac:picMk id="5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789461243" sldId="394"/>
        </pc:sldMkLst>
        <pc:picChg chg="del">
          <ac:chgData name="Šimík, Radek" userId="f44a35a3-9523-4522-98b0-4236e7b9b28a" providerId="ADAL" clId="{1928F1E6-EA0D-CA4B-9959-251965E17B7A}" dt="2021-03-23T10:56:35.642" v="365" actId="478"/>
          <ac:picMkLst>
            <pc:docMk/>
            <pc:sldMk cId="1789461243" sldId="394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540096826" sldId="395"/>
        </pc:sldMkLst>
        <pc:picChg chg="del">
          <ac:chgData name="Šimík, Radek" userId="f44a35a3-9523-4522-98b0-4236e7b9b28a" providerId="ADAL" clId="{1928F1E6-EA0D-CA4B-9959-251965E17B7A}" dt="2021-03-23T10:56:44.714" v="367" actId="478"/>
          <ac:picMkLst>
            <pc:docMk/>
            <pc:sldMk cId="3540096826" sldId="395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304902584" sldId="396"/>
        </pc:sldMkLst>
        <pc:picChg chg="del">
          <ac:chgData name="Šimík, Radek" userId="f44a35a3-9523-4522-98b0-4236e7b9b28a" providerId="ADAL" clId="{1928F1E6-EA0D-CA4B-9959-251965E17B7A}" dt="2021-03-23T10:56:52.762" v="369" actId="478"/>
          <ac:picMkLst>
            <pc:docMk/>
            <pc:sldMk cId="1304902584" sldId="396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563881032" sldId="398"/>
        </pc:sldMkLst>
        <pc:picChg chg="del">
          <ac:chgData name="Šimík, Radek" userId="f44a35a3-9523-4522-98b0-4236e7b9b28a" providerId="ADAL" clId="{1928F1E6-EA0D-CA4B-9959-251965E17B7A}" dt="2021-03-23T10:48:38.303" v="224" actId="478"/>
          <ac:picMkLst>
            <pc:docMk/>
            <pc:sldMk cId="2563881032" sldId="398"/>
            <ac:picMk id="7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884919183" sldId="399"/>
        </pc:sldMkLst>
        <pc:picChg chg="del">
          <ac:chgData name="Šimík, Radek" userId="f44a35a3-9523-4522-98b0-4236e7b9b28a" providerId="ADAL" clId="{1928F1E6-EA0D-CA4B-9959-251965E17B7A}" dt="2021-03-23T10:49:16.869" v="230" actId="478"/>
          <ac:picMkLst>
            <pc:docMk/>
            <pc:sldMk cId="2884919183" sldId="399"/>
            <ac:picMk id="3" creationId="{00000000-0000-0000-0000-000000000000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396158026" sldId="401"/>
        </pc:sldMkLst>
        <pc:spChg chg="mod">
          <ac:chgData name="Šimík, Radek" userId="f44a35a3-9523-4522-98b0-4236e7b9b28a" providerId="ADAL" clId="{1928F1E6-EA0D-CA4B-9959-251965E17B7A}" dt="2021-03-23T10:55:41.966" v="359"/>
          <ac:spMkLst>
            <pc:docMk/>
            <pc:sldMk cId="1396158026" sldId="401"/>
            <ac:spMk id="2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0:48.020" v="309" actId="478"/>
          <ac:picMkLst>
            <pc:docMk/>
            <pc:sldMk cId="1396158026" sldId="401"/>
            <ac:picMk id="4" creationId="{00000000-0000-0000-0000-000000000000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249403805" sldId="402"/>
        </pc:sldMkLst>
        <pc:spChg chg="mod">
          <ac:chgData name="Šimík, Radek" userId="f44a35a3-9523-4522-98b0-4236e7b9b28a" providerId="ADAL" clId="{1928F1E6-EA0D-CA4B-9959-251965E17B7A}" dt="2021-03-23T10:55:35.595" v="357"/>
          <ac:spMkLst>
            <pc:docMk/>
            <pc:sldMk cId="1249403805" sldId="402"/>
            <ac:spMk id="2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5:58.834" v="360" actId="478"/>
          <ac:picMkLst>
            <pc:docMk/>
            <pc:sldMk cId="1249403805" sldId="402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390245199" sldId="411"/>
        </pc:sldMkLst>
        <pc:picChg chg="del">
          <ac:chgData name="Šimík, Radek" userId="f44a35a3-9523-4522-98b0-4236e7b9b28a" providerId="ADAL" clId="{1928F1E6-EA0D-CA4B-9959-251965E17B7A}" dt="2021-03-23T10:48:55.886" v="228" actId="478"/>
          <ac:picMkLst>
            <pc:docMk/>
            <pc:sldMk cId="3390245199" sldId="411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4103893766" sldId="412"/>
        </pc:sldMkLst>
        <pc:picChg chg="del">
          <ac:chgData name="Šimík, Radek" userId="f44a35a3-9523-4522-98b0-4236e7b9b28a" providerId="ADAL" clId="{1928F1E6-EA0D-CA4B-9959-251965E17B7A}" dt="2021-03-23T10:49:24.358" v="232" actId="478"/>
          <ac:picMkLst>
            <pc:docMk/>
            <pc:sldMk cId="4103893766" sldId="412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448735801" sldId="413"/>
        </pc:sldMkLst>
        <pc:picChg chg="del">
          <ac:chgData name="Šimík, Radek" userId="f44a35a3-9523-4522-98b0-4236e7b9b28a" providerId="ADAL" clId="{1928F1E6-EA0D-CA4B-9959-251965E17B7A}" dt="2021-03-23T10:49:30.845" v="233" actId="478"/>
          <ac:picMkLst>
            <pc:docMk/>
            <pc:sldMk cId="3448735801" sldId="413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711255706" sldId="414"/>
        </pc:sldMkLst>
        <pc:picChg chg="del">
          <ac:chgData name="Šimík, Radek" userId="f44a35a3-9523-4522-98b0-4236e7b9b28a" providerId="ADAL" clId="{1928F1E6-EA0D-CA4B-9959-251965E17B7A}" dt="2021-03-23T10:49:41.054" v="235" actId="478"/>
          <ac:picMkLst>
            <pc:docMk/>
            <pc:sldMk cId="1711255706" sldId="414"/>
            <ac:picMk id="4" creationId="{00000000-0000-0000-0000-000000000000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039496201" sldId="415"/>
        </pc:sldMkLst>
        <pc:spChg chg="mod">
          <ac:chgData name="Šimík, Radek" userId="f44a35a3-9523-4522-98b0-4236e7b9b28a" providerId="ADAL" clId="{1928F1E6-EA0D-CA4B-9959-251965E17B7A}" dt="2021-03-23T10:50:16.340" v="303" actId="20577"/>
          <ac:spMkLst>
            <pc:docMk/>
            <pc:sldMk cId="1039496201" sldId="415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0:24.302" v="304" actId="478"/>
          <ac:picMkLst>
            <pc:docMk/>
            <pc:sldMk cId="1039496201" sldId="415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983042039" sldId="416"/>
        </pc:sldMkLst>
        <pc:picChg chg="del">
          <ac:chgData name="Šimík, Radek" userId="f44a35a3-9523-4522-98b0-4236e7b9b28a" providerId="ADAL" clId="{1928F1E6-EA0D-CA4B-9959-251965E17B7A}" dt="2021-03-23T10:50:31.541" v="306" actId="478"/>
          <ac:picMkLst>
            <pc:docMk/>
            <pc:sldMk cId="2983042039" sldId="416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945072488" sldId="417"/>
        </pc:sldMkLst>
        <pc:picChg chg="del">
          <ac:chgData name="Šimík, Radek" userId="f44a35a3-9523-4522-98b0-4236e7b9b28a" providerId="ADAL" clId="{1928F1E6-EA0D-CA4B-9959-251965E17B7A}" dt="2021-03-23T10:50:36.141" v="307" actId="478"/>
          <ac:picMkLst>
            <pc:docMk/>
            <pc:sldMk cId="945072488" sldId="417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782674649" sldId="418"/>
        </pc:sldMkLst>
        <pc:picChg chg="del">
          <ac:chgData name="Šimík, Radek" userId="f44a35a3-9523-4522-98b0-4236e7b9b28a" providerId="ADAL" clId="{1928F1E6-EA0D-CA4B-9959-251965E17B7A}" dt="2021-03-23T10:50:40.318" v="308" actId="478"/>
          <ac:picMkLst>
            <pc:docMk/>
            <pc:sldMk cId="782674649" sldId="418"/>
            <ac:picMk id="4" creationId="{00000000-0000-0000-0000-000000000000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083420734" sldId="419"/>
        </pc:sldMkLst>
        <pc:spChg chg="mod">
          <ac:chgData name="Šimík, Radek" userId="f44a35a3-9523-4522-98b0-4236e7b9b28a" providerId="ADAL" clId="{1928F1E6-EA0D-CA4B-9959-251965E17B7A}" dt="2021-03-23T10:55:39.029" v="358"/>
          <ac:spMkLst>
            <pc:docMk/>
            <pc:sldMk cId="2083420734" sldId="419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3-23T10:52:34.227" v="313" actId="20577"/>
          <ac:spMkLst>
            <pc:docMk/>
            <pc:sldMk cId="2083420734" sldId="419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2:57.292" v="342" actId="478"/>
          <ac:picMkLst>
            <pc:docMk/>
            <pc:sldMk cId="2083420734" sldId="419"/>
            <ac:picMk id="4" creationId="{00000000-0000-0000-0000-000000000000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903920960" sldId="420"/>
        </pc:sldMkLst>
        <pc:spChg chg="mod">
          <ac:chgData name="Šimík, Radek" userId="f44a35a3-9523-4522-98b0-4236e7b9b28a" providerId="ADAL" clId="{1928F1E6-EA0D-CA4B-9959-251965E17B7A}" dt="2021-03-23T10:55:32.594" v="356" actId="20577"/>
          <ac:spMkLst>
            <pc:docMk/>
            <pc:sldMk cId="903920960" sldId="420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3-23T10:21:04.349" v="145" actId="20577"/>
          <ac:spMkLst>
            <pc:docMk/>
            <pc:sldMk cId="903920960" sldId="420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6:02.532" v="361" actId="478"/>
          <ac:picMkLst>
            <pc:docMk/>
            <pc:sldMk cId="903920960" sldId="420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944815373" sldId="422"/>
        </pc:sldMkLst>
        <pc:picChg chg="del">
          <ac:chgData name="Šimík, Radek" userId="f44a35a3-9523-4522-98b0-4236e7b9b28a" providerId="ADAL" clId="{1928F1E6-EA0D-CA4B-9959-251965E17B7A}" dt="2021-03-23T10:56:29.450" v="364" actId="478"/>
          <ac:picMkLst>
            <pc:docMk/>
            <pc:sldMk cId="2944815373" sldId="422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192232959" sldId="424"/>
        </pc:sldMkLst>
        <pc:picChg chg="del">
          <ac:chgData name="Šimík, Radek" userId="f44a35a3-9523-4522-98b0-4236e7b9b28a" providerId="ADAL" clId="{1928F1E6-EA0D-CA4B-9959-251965E17B7A}" dt="2021-03-23T10:56:40.865" v="366" actId="478"/>
          <ac:picMkLst>
            <pc:docMk/>
            <pc:sldMk cId="3192232959" sldId="424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008658746" sldId="425"/>
        </pc:sldMkLst>
        <pc:picChg chg="del">
          <ac:chgData name="Šimík, Radek" userId="f44a35a3-9523-4522-98b0-4236e7b9b28a" providerId="ADAL" clId="{1928F1E6-EA0D-CA4B-9959-251965E17B7A}" dt="2021-03-23T10:56:47.834" v="368" actId="478"/>
          <ac:picMkLst>
            <pc:docMk/>
            <pc:sldMk cId="3008658746" sldId="425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194421979" sldId="426"/>
        </pc:sldMkLst>
        <pc:picChg chg="del">
          <ac:chgData name="Šimík, Radek" userId="f44a35a3-9523-4522-98b0-4236e7b9b28a" providerId="ADAL" clId="{1928F1E6-EA0D-CA4B-9959-251965E17B7A}" dt="2021-03-23T10:57:08.762" v="371" actId="478"/>
          <ac:picMkLst>
            <pc:docMk/>
            <pc:sldMk cId="1194421979" sldId="426"/>
            <ac:picMk id="4" creationId="{00000000-0000-0000-0000-000000000000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271949338" sldId="427"/>
        </pc:sldMkLst>
        <pc:spChg chg="mod">
          <ac:chgData name="Šimík, Radek" userId="f44a35a3-9523-4522-98b0-4236e7b9b28a" providerId="ADAL" clId="{1928F1E6-EA0D-CA4B-9959-251965E17B7A}" dt="2021-03-23T10:59:08.982" v="462" actId="114"/>
          <ac:spMkLst>
            <pc:docMk/>
            <pc:sldMk cId="3271949338" sldId="427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7:17.953" v="372" actId="478"/>
          <ac:picMkLst>
            <pc:docMk/>
            <pc:sldMk cId="3271949338" sldId="427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814532923" sldId="428"/>
        </pc:sldMkLst>
        <pc:picChg chg="del">
          <ac:chgData name="Šimík, Radek" userId="f44a35a3-9523-4522-98b0-4236e7b9b28a" providerId="ADAL" clId="{1928F1E6-EA0D-CA4B-9959-251965E17B7A}" dt="2021-03-23T10:57:45.050" v="400" actId="478"/>
          <ac:picMkLst>
            <pc:docMk/>
            <pc:sldMk cId="1814532923" sldId="428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629141583" sldId="429"/>
        </pc:sldMkLst>
        <pc:picChg chg="del">
          <ac:chgData name="Šimík, Radek" userId="f44a35a3-9523-4522-98b0-4236e7b9b28a" providerId="ADAL" clId="{1928F1E6-EA0D-CA4B-9959-251965E17B7A}" dt="2021-03-23T10:59:27.720" v="464" actId="478"/>
          <ac:picMkLst>
            <pc:docMk/>
            <pc:sldMk cId="3629141583" sldId="429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679464787" sldId="432"/>
        </pc:sldMkLst>
        <pc:picChg chg="del">
          <ac:chgData name="Šimík, Radek" userId="f44a35a3-9523-4522-98b0-4236e7b9b28a" providerId="ADAL" clId="{1928F1E6-EA0D-CA4B-9959-251965E17B7A}" dt="2021-03-23T12:19:22.178" v="499" actId="478"/>
          <ac:picMkLst>
            <pc:docMk/>
            <pc:sldMk cId="2679464787" sldId="432"/>
            <ac:picMk id="2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753637692" sldId="433"/>
        </pc:sldMkLst>
        <pc:picChg chg="del">
          <ac:chgData name="Šimík, Radek" userId="f44a35a3-9523-4522-98b0-4236e7b9b28a" providerId="ADAL" clId="{1928F1E6-EA0D-CA4B-9959-251965E17B7A}" dt="2021-03-23T12:19:30.185" v="501" actId="478"/>
          <ac:picMkLst>
            <pc:docMk/>
            <pc:sldMk cId="2753637692" sldId="433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276984950" sldId="434"/>
        </pc:sldMkLst>
        <pc:picChg chg="del">
          <ac:chgData name="Šimík, Radek" userId="f44a35a3-9523-4522-98b0-4236e7b9b28a" providerId="ADAL" clId="{1928F1E6-EA0D-CA4B-9959-251965E17B7A}" dt="2021-03-23T12:19:36.394" v="503" actId="478"/>
          <ac:picMkLst>
            <pc:docMk/>
            <pc:sldMk cId="3276984950" sldId="434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743318648" sldId="435"/>
        </pc:sldMkLst>
        <pc:picChg chg="del">
          <ac:chgData name="Šimík, Radek" userId="f44a35a3-9523-4522-98b0-4236e7b9b28a" providerId="ADAL" clId="{1928F1E6-EA0D-CA4B-9959-251965E17B7A}" dt="2021-03-23T12:19:44.628" v="505" actId="478"/>
          <ac:picMkLst>
            <pc:docMk/>
            <pc:sldMk cId="1743318648" sldId="435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3T11:39:57.761" v="495" actId="2696"/>
        <pc:sldMkLst>
          <pc:docMk/>
          <pc:sldMk cId="955718489" sldId="436"/>
        </pc:sldMkLst>
        <pc:picChg chg="del">
          <ac:chgData name="Šimík, Radek" userId="f44a35a3-9523-4522-98b0-4236e7b9b28a" providerId="ADAL" clId="{1928F1E6-EA0D-CA4B-9959-251965E17B7A}" dt="2021-03-23T11:39:55.381" v="494" actId="478"/>
          <ac:picMkLst>
            <pc:docMk/>
            <pc:sldMk cId="955718489" sldId="436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247374477" sldId="437"/>
        </pc:sldMkLst>
        <pc:picChg chg="del">
          <ac:chgData name="Šimík, Radek" userId="f44a35a3-9523-4522-98b0-4236e7b9b28a" providerId="ADAL" clId="{1928F1E6-EA0D-CA4B-9959-251965E17B7A}" dt="2021-03-23T12:19:51.570" v="507" actId="478"/>
          <ac:picMkLst>
            <pc:docMk/>
            <pc:sldMk cId="2247374477" sldId="437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747332468" sldId="438"/>
        </pc:sldMkLst>
        <pc:picChg chg="del">
          <ac:chgData name="Šimík, Radek" userId="f44a35a3-9523-4522-98b0-4236e7b9b28a" providerId="ADAL" clId="{1928F1E6-EA0D-CA4B-9959-251965E17B7A}" dt="2021-03-23T12:19:58.281" v="509" actId="478"/>
          <ac:picMkLst>
            <pc:docMk/>
            <pc:sldMk cId="747332468" sldId="438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546465303" sldId="439"/>
        </pc:sldMkLst>
        <pc:picChg chg="del">
          <ac:chgData name="Šimík, Radek" userId="f44a35a3-9523-4522-98b0-4236e7b9b28a" providerId="ADAL" clId="{1928F1E6-EA0D-CA4B-9959-251965E17B7A}" dt="2021-03-23T12:20:02.384" v="510" actId="478"/>
          <ac:picMkLst>
            <pc:docMk/>
            <pc:sldMk cId="546465303" sldId="439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654694860" sldId="440"/>
        </pc:sldMkLst>
        <pc:picChg chg="del">
          <ac:chgData name="Šimík, Radek" userId="f44a35a3-9523-4522-98b0-4236e7b9b28a" providerId="ADAL" clId="{1928F1E6-EA0D-CA4B-9959-251965E17B7A}" dt="2021-03-23T12:19:14.682" v="497" actId="478"/>
          <ac:picMkLst>
            <pc:docMk/>
            <pc:sldMk cId="2654694860" sldId="440"/>
            <ac:picMk id="4" creationId="{00000000-0000-0000-0000-000000000000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756647116" sldId="441"/>
        </pc:sldMkLst>
        <pc:spChg chg="mod">
          <ac:chgData name="Šimík, Radek" userId="f44a35a3-9523-4522-98b0-4236e7b9b28a" providerId="ADAL" clId="{1928F1E6-EA0D-CA4B-9959-251965E17B7A}" dt="2021-03-23T11:05:57.455" v="493" actId="20577"/>
          <ac:spMkLst>
            <pc:docMk/>
            <pc:sldMk cId="2756647116" sldId="441"/>
            <ac:spMk id="2" creationId="{CD52E7F5-EA91-4CA3-850D-9BD7486DFA73}"/>
          </ac:spMkLst>
        </pc:spChg>
        <pc:picChg chg="del">
          <ac:chgData name="Šimík, Radek" userId="f44a35a3-9523-4522-98b0-4236e7b9b28a" providerId="ADAL" clId="{1928F1E6-EA0D-CA4B-9959-251965E17B7A}" dt="2021-03-23T12:19:18.896" v="498" actId="478"/>
          <ac:picMkLst>
            <pc:docMk/>
            <pc:sldMk cId="2756647116" sldId="441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742829004" sldId="442"/>
        </pc:sldMkLst>
        <pc:picChg chg="del">
          <ac:chgData name="Šimík, Radek" userId="f44a35a3-9523-4522-98b0-4236e7b9b28a" providerId="ADAL" clId="{1928F1E6-EA0D-CA4B-9959-251965E17B7A}" dt="2021-03-23T12:19:26.129" v="500" actId="478"/>
          <ac:picMkLst>
            <pc:docMk/>
            <pc:sldMk cId="2742829004" sldId="442"/>
            <ac:picMk id="3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881311902" sldId="443"/>
        </pc:sldMkLst>
        <pc:picChg chg="del">
          <ac:chgData name="Šimík, Radek" userId="f44a35a3-9523-4522-98b0-4236e7b9b28a" providerId="ADAL" clId="{1928F1E6-EA0D-CA4B-9959-251965E17B7A}" dt="2021-03-23T12:19:33.506" v="502" actId="478"/>
          <ac:picMkLst>
            <pc:docMk/>
            <pc:sldMk cId="881311902" sldId="443"/>
            <ac:picMk id="3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879485663" sldId="444"/>
        </pc:sldMkLst>
        <pc:picChg chg="del">
          <ac:chgData name="Šimík, Radek" userId="f44a35a3-9523-4522-98b0-4236e7b9b28a" providerId="ADAL" clId="{1928F1E6-EA0D-CA4B-9959-251965E17B7A}" dt="2021-03-23T12:19:40.098" v="504" actId="478"/>
          <ac:picMkLst>
            <pc:docMk/>
            <pc:sldMk cId="879485663" sldId="444"/>
            <ac:picMk id="3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548524215" sldId="445"/>
        </pc:sldMkLst>
        <pc:picChg chg="del">
          <ac:chgData name="Šimík, Radek" userId="f44a35a3-9523-4522-98b0-4236e7b9b28a" providerId="ADAL" clId="{1928F1E6-EA0D-CA4B-9959-251965E17B7A}" dt="2021-03-23T12:19:48.090" v="506" actId="478"/>
          <ac:picMkLst>
            <pc:docMk/>
            <pc:sldMk cId="3548524215" sldId="445"/>
            <ac:picMk id="3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688764799" sldId="446"/>
        </pc:sldMkLst>
        <pc:picChg chg="del">
          <ac:chgData name="Šimík, Radek" userId="f44a35a3-9523-4522-98b0-4236e7b9b28a" providerId="ADAL" clId="{1928F1E6-EA0D-CA4B-9959-251965E17B7A}" dt="2021-03-23T12:19:55.041" v="508" actId="478"/>
          <ac:picMkLst>
            <pc:docMk/>
            <pc:sldMk cId="2688764799" sldId="446"/>
            <ac:picMk id="4" creationId="{00000000-0000-0000-0000-000000000000}"/>
          </ac:picMkLst>
        </pc:picChg>
      </pc:sldChg>
      <pc:sldChg chg="del">
        <pc:chgData name="Šimík, Radek" userId="f44a35a3-9523-4522-98b0-4236e7b9b28a" providerId="ADAL" clId="{1928F1E6-EA0D-CA4B-9959-251965E17B7A}" dt="2021-03-23T11:01:57.885" v="466" actId="2696"/>
        <pc:sldMkLst>
          <pc:docMk/>
          <pc:sldMk cId="1146960315" sldId="447"/>
        </pc:sldMkLst>
      </pc:sldChg>
      <pc:sldChg chg="del">
        <pc:chgData name="Šimík, Radek" userId="f44a35a3-9523-4522-98b0-4236e7b9b28a" providerId="ADAL" clId="{1928F1E6-EA0D-CA4B-9959-251965E17B7A}" dt="2021-03-23T11:01:59.657" v="467" actId="2696"/>
        <pc:sldMkLst>
          <pc:docMk/>
          <pc:sldMk cId="1828312184" sldId="448"/>
        </pc:sldMkLst>
      </pc:sldChg>
      <pc:sldChg chg="modSp del mod ord">
        <pc:chgData name="Šimík, Radek" userId="f44a35a3-9523-4522-98b0-4236e7b9b28a" providerId="ADAL" clId="{1928F1E6-EA0D-CA4B-9959-251965E17B7A}" dt="2021-03-24T09:05:14.133" v="897" actId="2696"/>
        <pc:sldMkLst>
          <pc:docMk/>
          <pc:sldMk cId="4270244377" sldId="449"/>
        </pc:sldMkLst>
        <pc:spChg chg="mod">
          <ac:chgData name="Šimík, Radek" userId="f44a35a3-9523-4522-98b0-4236e7b9b28a" providerId="ADAL" clId="{1928F1E6-EA0D-CA4B-9959-251965E17B7A}" dt="2021-03-23T12:20:56.984" v="571" actId="20577"/>
          <ac:spMkLst>
            <pc:docMk/>
            <pc:sldMk cId="4270244377" sldId="449"/>
            <ac:spMk id="2" creationId="{9E75D5F9-AA1E-C043-840D-BE942DD6BD67}"/>
          </ac:spMkLst>
        </pc:spChg>
      </pc:sldChg>
      <pc:sldChg chg="modSp del mod ord">
        <pc:chgData name="Šimík, Radek" userId="f44a35a3-9523-4522-98b0-4236e7b9b28a" providerId="ADAL" clId="{1928F1E6-EA0D-CA4B-9959-251965E17B7A}" dt="2021-03-24T09:05:14.133" v="897" actId="2696"/>
        <pc:sldMkLst>
          <pc:docMk/>
          <pc:sldMk cId="3111400484" sldId="450"/>
        </pc:sldMkLst>
        <pc:spChg chg="mod">
          <ac:chgData name="Šimík, Radek" userId="f44a35a3-9523-4522-98b0-4236e7b9b28a" providerId="ADAL" clId="{1928F1E6-EA0D-CA4B-9959-251965E17B7A}" dt="2021-03-23T12:21:04.072" v="573"/>
          <ac:spMkLst>
            <pc:docMk/>
            <pc:sldMk cId="3111400484" sldId="450"/>
            <ac:spMk id="2" creationId="{A5956D5B-0487-284D-8B7F-7AFA290A3D4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6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6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3/30/21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3/30/21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3/30/21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6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3/30/21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3/30/21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3/30/21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9858-4170-466D-B785-4B1434D57635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Empirické metody </a:t>
            </a:r>
            <a:br>
              <a:rPr lang="cs-CZ"/>
            </a:br>
            <a:r>
              <a:rPr lang="cs-CZ"/>
              <a:t>v gramatické analýze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Radek Šimík</a:t>
            </a:r>
          </a:p>
          <a:p>
            <a:r>
              <a:rPr lang="cs-CZ" dirty="0"/>
              <a:t>(ve spolupráci s Janem Chromým)</a:t>
            </a:r>
          </a:p>
          <a:p>
            <a:r>
              <a:rPr lang="cs-CZ" dirty="0"/>
              <a:t>30. 3. 2021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Které proměnné byly manipulovány? Jak byly manipulovány? (</a:t>
            </a:r>
            <a:r>
              <a:rPr lang="cs-CZ" dirty="0" err="1"/>
              <a:t>within</a:t>
            </a:r>
            <a:r>
              <a:rPr lang="cs-CZ" dirty="0"/>
              <a:t> vs.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items</a:t>
            </a:r>
            <a:r>
              <a:rPr lang="cs-CZ" dirty="0"/>
              <a:t>?) Kolik bylo v experimentu celkem podmínek?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Plauzibilita N (ano vs. ne):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items</a:t>
            </a:r>
            <a:endParaRPr lang="cs-CZ" dirty="0"/>
          </a:p>
          <a:p>
            <a:pPr lvl="2"/>
            <a:r>
              <a:rPr lang="cs-CZ" dirty="0" err="1"/>
              <a:t>write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 vs. </a:t>
            </a:r>
            <a:r>
              <a:rPr lang="cs-CZ" dirty="0" err="1"/>
              <a:t>write</a:t>
            </a:r>
            <a:r>
              <a:rPr lang="cs-CZ" dirty="0"/>
              <a:t> city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Ostrov (ano vs. ne):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items</a:t>
            </a:r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Kontext (první zmíněna plauzibilní vs. neplauzibilní N):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items</a:t>
            </a:r>
            <a:r>
              <a:rPr lang="cs-CZ" dirty="0"/>
              <a:t> (?)</a:t>
            </a:r>
          </a:p>
          <a:p>
            <a:pPr marL="914400" lvl="1" indent="-457200">
              <a:buFont typeface="+mj-lt"/>
              <a:buAutoNum type="arabicPeriod"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	→ 2 </a:t>
            </a:r>
            <a:r>
              <a:rPr lang="cs-CZ" dirty="0" err="1"/>
              <a:t>x</a:t>
            </a:r>
            <a:r>
              <a:rPr lang="cs-CZ" dirty="0"/>
              <a:t> 2 </a:t>
            </a:r>
            <a:r>
              <a:rPr lang="cs-CZ" dirty="0" err="1"/>
              <a:t>x</a:t>
            </a:r>
            <a:r>
              <a:rPr lang="cs-CZ" dirty="0"/>
              <a:t> 2 = 8 unikátních podmínek</a:t>
            </a:r>
          </a:p>
          <a:p>
            <a:pPr marL="1428750" lvl="2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998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800" dirty="0"/>
              <a:t>Jaká byla struktura stimulů? Jaký druh ostrovu byl použit?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WAITING FOR A PUBLISHING CONTRACT</a:t>
            </a:r>
          </a:p>
          <a:p>
            <a:pPr marL="0" indent="0">
              <a:buNone/>
            </a:pPr>
            <a:r>
              <a:rPr lang="cs-CZ" dirty="0" err="1"/>
              <a:t>The</a:t>
            </a:r>
            <a:r>
              <a:rPr lang="cs-CZ" dirty="0"/>
              <a:t> big </a:t>
            </a:r>
            <a:r>
              <a:rPr lang="cs-CZ" dirty="0">
                <a:solidFill>
                  <a:schemeClr val="accent6"/>
                </a:solidFill>
              </a:rPr>
              <a:t>city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a </a:t>
            </a:r>
            <a:r>
              <a:rPr lang="cs-CZ" dirty="0" err="1"/>
              <a:t>fascinating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/>
                </a:solidFill>
              </a:rPr>
              <a:t>book</a:t>
            </a:r>
            <a:r>
              <a:rPr lang="cs-CZ" dirty="0"/>
              <a:t>.	 </a:t>
            </a:r>
            <a:r>
              <a:rPr lang="cs-CZ" b="1" dirty="0" err="1"/>
              <a:t>implausible</a:t>
            </a:r>
            <a:r>
              <a:rPr lang="cs-CZ" b="1" dirty="0"/>
              <a:t> </a:t>
            </a:r>
            <a:r>
              <a:rPr lang="cs-CZ" b="1" dirty="0" err="1"/>
              <a:t>first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/>
                </a:solidFill>
              </a:rPr>
              <a:t>book</a:t>
            </a:r>
            <a:r>
              <a:rPr lang="cs-CZ" dirty="0"/>
              <a:t> [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wrote</a:t>
            </a:r>
            <a:r>
              <a:rPr lang="cs-CZ" dirty="0"/>
              <a:t> </a:t>
            </a:r>
            <a:r>
              <a:rPr lang="cs-CZ" dirty="0" err="1"/>
              <a:t>unceasingly</a:t>
            </a:r>
            <a:r>
              <a:rPr lang="cs-CZ" dirty="0"/>
              <a:t> and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great</a:t>
            </a:r>
            <a:r>
              <a:rPr lang="cs-CZ" dirty="0"/>
              <a:t> </a:t>
            </a:r>
            <a:r>
              <a:rPr lang="cs-CZ" dirty="0" err="1"/>
              <a:t>dedication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/>
                </a:solidFill>
              </a:rPr>
              <a:t>about</a:t>
            </a:r>
            <a:r>
              <a:rPr lang="cs-CZ" dirty="0">
                <a:solidFill>
                  <a:schemeClr val="accent6"/>
                </a:solidFill>
              </a:rPr>
              <a:t> (__)</a:t>
            </a:r>
            <a:r>
              <a:rPr lang="cs-CZ" dirty="0"/>
              <a:t> </a:t>
            </a:r>
            <a:r>
              <a:rPr lang="cs-CZ" dirty="0" err="1"/>
              <a:t>while</a:t>
            </a:r>
            <a:r>
              <a:rPr lang="cs-CZ" dirty="0"/>
              <a:t> </a:t>
            </a:r>
            <a:r>
              <a:rPr lang="cs-CZ" dirty="0" err="1"/>
              <a:t>waiting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contract</a:t>
            </a:r>
            <a:r>
              <a:rPr lang="cs-CZ" dirty="0"/>
              <a:t>]. 		</a:t>
            </a:r>
            <a:r>
              <a:rPr lang="cs-CZ" b="1" dirty="0" err="1"/>
              <a:t>plausible</a:t>
            </a:r>
            <a:r>
              <a:rPr lang="cs-CZ" b="1" dirty="0"/>
              <a:t>, non-</a:t>
            </a:r>
            <a:r>
              <a:rPr lang="cs-CZ" b="1" dirty="0" err="1"/>
              <a:t>island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city</a:t>
            </a:r>
            <a:r>
              <a:rPr lang="cs-CZ" dirty="0"/>
              <a:t> [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wrote</a:t>
            </a:r>
            <a:r>
              <a:rPr lang="cs-CZ" dirty="0"/>
              <a:t> </a:t>
            </a:r>
            <a:r>
              <a:rPr lang="cs-CZ" dirty="0" err="1"/>
              <a:t>unceasingly</a:t>
            </a:r>
            <a:r>
              <a:rPr lang="cs-CZ" dirty="0"/>
              <a:t> and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great</a:t>
            </a:r>
            <a:r>
              <a:rPr lang="cs-CZ" dirty="0"/>
              <a:t> </a:t>
            </a:r>
            <a:r>
              <a:rPr lang="cs-CZ" dirty="0" err="1"/>
              <a:t>dedication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/>
                </a:solidFill>
              </a:rPr>
              <a:t>about</a:t>
            </a:r>
            <a:r>
              <a:rPr lang="cs-CZ" dirty="0">
                <a:solidFill>
                  <a:schemeClr val="accent6"/>
                </a:solidFill>
              </a:rPr>
              <a:t> (__)</a:t>
            </a:r>
            <a:r>
              <a:rPr lang="cs-CZ" dirty="0"/>
              <a:t> </a:t>
            </a:r>
            <a:r>
              <a:rPr lang="cs-CZ" dirty="0" err="1"/>
              <a:t>while</a:t>
            </a:r>
            <a:r>
              <a:rPr lang="cs-CZ" dirty="0"/>
              <a:t> </a:t>
            </a:r>
            <a:r>
              <a:rPr lang="cs-CZ" dirty="0" err="1"/>
              <a:t>waiting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contract</a:t>
            </a:r>
            <a:r>
              <a:rPr lang="cs-CZ" dirty="0"/>
              <a:t>]. 			</a:t>
            </a:r>
            <a:r>
              <a:rPr lang="cs-CZ" b="1" dirty="0" err="1"/>
              <a:t>implausible</a:t>
            </a:r>
            <a:r>
              <a:rPr lang="cs-CZ" b="1" dirty="0"/>
              <a:t>, non-</a:t>
            </a:r>
            <a:r>
              <a:rPr lang="cs-CZ" b="1" dirty="0" err="1"/>
              <a:t>island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/>
                </a:solidFill>
              </a:rPr>
              <a:t>book</a:t>
            </a:r>
            <a:r>
              <a:rPr lang="cs-CZ" dirty="0"/>
              <a:t> [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>
                <a:solidFill>
                  <a:schemeClr val="accent2"/>
                </a:solidFill>
              </a:rPr>
              <a:t>[</a:t>
            </a:r>
            <a:r>
              <a:rPr lang="cs-CZ" dirty="0" err="1">
                <a:solidFill>
                  <a:schemeClr val="accent2"/>
                </a:solidFill>
              </a:rPr>
              <a:t>the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author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wrote</a:t>
            </a:r>
            <a:r>
              <a:rPr lang="cs-CZ" dirty="0"/>
              <a:t> </a:t>
            </a:r>
            <a:r>
              <a:rPr lang="cs-CZ" dirty="0" err="1"/>
              <a:t>unceasingly</a:t>
            </a:r>
            <a:r>
              <a:rPr lang="cs-CZ" dirty="0"/>
              <a:t> and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great</a:t>
            </a:r>
            <a:r>
              <a:rPr lang="cs-CZ" dirty="0"/>
              <a:t> </a:t>
            </a:r>
            <a:r>
              <a:rPr lang="cs-CZ" dirty="0" err="1"/>
              <a:t>dedication</a:t>
            </a:r>
            <a:r>
              <a:rPr lang="cs-CZ" dirty="0">
                <a:solidFill>
                  <a:schemeClr val="accent2"/>
                </a:solidFill>
              </a:rPr>
              <a:t>]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/>
                </a:solidFill>
              </a:rPr>
              <a:t>saw</a:t>
            </a:r>
            <a:r>
              <a:rPr lang="cs-CZ" dirty="0">
                <a:solidFill>
                  <a:schemeClr val="accent6"/>
                </a:solidFill>
              </a:rPr>
              <a:t> (__)</a:t>
            </a:r>
            <a:r>
              <a:rPr lang="cs-CZ" dirty="0"/>
              <a:t> </a:t>
            </a:r>
            <a:r>
              <a:rPr lang="cs-CZ" dirty="0" err="1"/>
              <a:t>while</a:t>
            </a:r>
            <a:r>
              <a:rPr lang="cs-CZ" dirty="0"/>
              <a:t> </a:t>
            </a:r>
            <a:r>
              <a:rPr lang="cs-CZ" dirty="0" err="1"/>
              <a:t>waiting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contract</a:t>
            </a:r>
            <a:r>
              <a:rPr lang="cs-CZ" dirty="0"/>
              <a:t>]. </a:t>
            </a:r>
            <a:r>
              <a:rPr lang="cs-CZ" b="1" dirty="0" err="1"/>
              <a:t>plausible</a:t>
            </a:r>
            <a:r>
              <a:rPr lang="cs-CZ" b="1" dirty="0"/>
              <a:t>, </a:t>
            </a:r>
            <a:r>
              <a:rPr lang="cs-CZ" b="1" dirty="0" err="1"/>
              <a:t>island</a:t>
            </a:r>
            <a:endParaRPr lang="cs-DE" b="1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>
                <a:solidFill>
                  <a:schemeClr val="accent6"/>
                </a:solidFill>
              </a:rPr>
              <a:t>city</a:t>
            </a:r>
            <a:r>
              <a:rPr lang="cs-CZ" dirty="0"/>
              <a:t> [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>
                <a:solidFill>
                  <a:schemeClr val="accent2"/>
                </a:solidFill>
              </a:rPr>
              <a:t>[</a:t>
            </a:r>
            <a:r>
              <a:rPr lang="cs-CZ" dirty="0" err="1">
                <a:solidFill>
                  <a:schemeClr val="accent2"/>
                </a:solidFill>
              </a:rPr>
              <a:t>the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author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wrote</a:t>
            </a:r>
            <a:r>
              <a:rPr lang="cs-CZ" dirty="0"/>
              <a:t> </a:t>
            </a:r>
            <a:r>
              <a:rPr lang="cs-CZ" dirty="0" err="1"/>
              <a:t>unceasingly</a:t>
            </a:r>
            <a:r>
              <a:rPr lang="cs-CZ" dirty="0"/>
              <a:t> and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great</a:t>
            </a:r>
            <a:r>
              <a:rPr lang="cs-CZ" dirty="0"/>
              <a:t> </a:t>
            </a:r>
            <a:r>
              <a:rPr lang="cs-CZ" dirty="0" err="1"/>
              <a:t>dedication</a:t>
            </a:r>
            <a:r>
              <a:rPr lang="cs-CZ" dirty="0">
                <a:solidFill>
                  <a:schemeClr val="accent2"/>
                </a:solidFill>
              </a:rPr>
              <a:t>]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/>
                </a:solidFill>
              </a:rPr>
              <a:t>saw</a:t>
            </a:r>
            <a:r>
              <a:rPr lang="cs-CZ" dirty="0">
                <a:solidFill>
                  <a:schemeClr val="accent6"/>
                </a:solidFill>
              </a:rPr>
              <a:t> (__)</a:t>
            </a:r>
            <a:r>
              <a:rPr lang="cs-CZ" dirty="0"/>
              <a:t> </a:t>
            </a:r>
            <a:r>
              <a:rPr lang="cs-CZ" dirty="0" err="1"/>
              <a:t>while</a:t>
            </a:r>
            <a:r>
              <a:rPr lang="cs-CZ" dirty="0"/>
              <a:t> </a:t>
            </a:r>
            <a:r>
              <a:rPr lang="cs-CZ" dirty="0" err="1"/>
              <a:t>waiting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contract</a:t>
            </a:r>
            <a:r>
              <a:rPr lang="cs-CZ" dirty="0"/>
              <a:t>]. 		</a:t>
            </a:r>
            <a:r>
              <a:rPr lang="cs-CZ" b="1" dirty="0" err="1"/>
              <a:t>implausible</a:t>
            </a:r>
            <a:r>
              <a:rPr lang="cs-CZ" b="1" dirty="0"/>
              <a:t>, </a:t>
            </a:r>
            <a:r>
              <a:rPr lang="cs-CZ" b="1" dirty="0" err="1"/>
              <a:t>island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034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Jaké byly predikce? Tj. aplikace hypotéz na konkrétní experimentální podmínky?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sz="1200" dirty="0" err="1"/>
              <a:t>We</a:t>
            </a:r>
            <a:r>
              <a:rPr lang="cs-CZ" sz="1200" dirty="0"/>
              <a:t> </a:t>
            </a:r>
            <a:r>
              <a:rPr lang="cs-CZ" sz="1200" dirty="0" err="1"/>
              <a:t>like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>
                <a:solidFill>
                  <a:schemeClr val="accent6"/>
                </a:solidFill>
              </a:rPr>
              <a:t>book</a:t>
            </a:r>
            <a:r>
              <a:rPr lang="cs-CZ" sz="1200" dirty="0"/>
              <a:t> [</a:t>
            </a:r>
            <a:r>
              <a:rPr lang="cs-CZ" sz="1200" dirty="0" err="1"/>
              <a:t>that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author</a:t>
            </a:r>
            <a:r>
              <a:rPr lang="cs-CZ" sz="1200" dirty="0"/>
              <a:t> </a:t>
            </a:r>
            <a:r>
              <a:rPr lang="cs-CZ" sz="1200" dirty="0" err="1">
                <a:solidFill>
                  <a:srgbClr val="FF0000"/>
                </a:solidFill>
              </a:rPr>
              <a:t>wrote</a:t>
            </a:r>
            <a:r>
              <a:rPr lang="cs-CZ" sz="1200" dirty="0"/>
              <a:t> </a:t>
            </a:r>
            <a:r>
              <a:rPr lang="cs-CZ" sz="1200" dirty="0" err="1"/>
              <a:t>unceasingly</a:t>
            </a:r>
            <a:r>
              <a:rPr lang="cs-CZ" sz="1200" dirty="0"/>
              <a:t> and </a:t>
            </a:r>
            <a:r>
              <a:rPr lang="cs-CZ" sz="1200" dirty="0" err="1"/>
              <a:t>with</a:t>
            </a:r>
            <a:r>
              <a:rPr lang="cs-CZ" sz="1200" dirty="0"/>
              <a:t> </a:t>
            </a:r>
            <a:r>
              <a:rPr lang="cs-CZ" sz="1200" dirty="0" err="1"/>
              <a:t>great</a:t>
            </a:r>
            <a:r>
              <a:rPr lang="cs-CZ" sz="1200" dirty="0"/>
              <a:t> </a:t>
            </a:r>
            <a:r>
              <a:rPr lang="cs-CZ" sz="1200" dirty="0" err="1"/>
              <a:t>dedication</a:t>
            </a:r>
            <a:r>
              <a:rPr lang="cs-CZ" sz="1200" dirty="0"/>
              <a:t> </a:t>
            </a:r>
            <a:r>
              <a:rPr lang="cs-CZ" sz="1200" dirty="0" err="1">
                <a:solidFill>
                  <a:schemeClr val="accent6"/>
                </a:solidFill>
              </a:rPr>
              <a:t>about</a:t>
            </a:r>
            <a:r>
              <a:rPr lang="cs-CZ" sz="1200" dirty="0">
                <a:solidFill>
                  <a:schemeClr val="accent6"/>
                </a:solidFill>
              </a:rPr>
              <a:t> (__)</a:t>
            </a:r>
            <a:r>
              <a:rPr lang="cs-CZ" sz="1200" dirty="0"/>
              <a:t> </a:t>
            </a:r>
            <a:r>
              <a:rPr lang="cs-CZ" sz="1200" dirty="0" err="1"/>
              <a:t>while</a:t>
            </a:r>
            <a:r>
              <a:rPr lang="cs-CZ" sz="1200" dirty="0"/>
              <a:t> </a:t>
            </a:r>
            <a:r>
              <a:rPr lang="cs-CZ" sz="1200" dirty="0" err="1"/>
              <a:t>waiting</a:t>
            </a:r>
            <a:r>
              <a:rPr lang="cs-CZ" sz="1200" dirty="0"/>
              <a:t> </a:t>
            </a:r>
            <a:r>
              <a:rPr lang="cs-CZ" sz="1200" dirty="0" err="1"/>
              <a:t>for</a:t>
            </a:r>
            <a:r>
              <a:rPr lang="cs-CZ" sz="1200" dirty="0"/>
              <a:t> a </a:t>
            </a:r>
            <a:r>
              <a:rPr lang="cs-CZ" sz="1200" dirty="0" err="1"/>
              <a:t>contract</a:t>
            </a:r>
            <a:r>
              <a:rPr lang="cs-CZ" sz="1200" dirty="0"/>
              <a:t>]. 		</a:t>
            </a:r>
            <a:r>
              <a:rPr lang="cs-CZ" sz="1200" b="1" dirty="0"/>
              <a:t>+P  –I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200" dirty="0" err="1"/>
              <a:t>We</a:t>
            </a:r>
            <a:r>
              <a:rPr lang="cs-CZ" sz="1200" dirty="0"/>
              <a:t> </a:t>
            </a:r>
            <a:r>
              <a:rPr lang="cs-CZ" sz="1200" dirty="0" err="1"/>
              <a:t>like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>
                <a:solidFill>
                  <a:schemeClr val="accent6"/>
                </a:solidFill>
              </a:rPr>
              <a:t>city</a:t>
            </a:r>
            <a:r>
              <a:rPr lang="cs-CZ" sz="1200" dirty="0"/>
              <a:t> [</a:t>
            </a:r>
            <a:r>
              <a:rPr lang="cs-CZ" sz="1200" dirty="0" err="1"/>
              <a:t>that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author</a:t>
            </a:r>
            <a:r>
              <a:rPr lang="cs-CZ" sz="1200" dirty="0"/>
              <a:t> </a:t>
            </a:r>
            <a:r>
              <a:rPr lang="cs-CZ" sz="1200" dirty="0" err="1">
                <a:solidFill>
                  <a:srgbClr val="FF0000"/>
                </a:solidFill>
              </a:rPr>
              <a:t>wrote</a:t>
            </a:r>
            <a:r>
              <a:rPr lang="cs-CZ" sz="1200" dirty="0"/>
              <a:t> </a:t>
            </a:r>
            <a:r>
              <a:rPr lang="cs-CZ" sz="1200" dirty="0" err="1"/>
              <a:t>unceasingly</a:t>
            </a:r>
            <a:r>
              <a:rPr lang="cs-CZ" sz="1200" dirty="0"/>
              <a:t> and </a:t>
            </a:r>
            <a:r>
              <a:rPr lang="cs-CZ" sz="1200" dirty="0" err="1"/>
              <a:t>with</a:t>
            </a:r>
            <a:r>
              <a:rPr lang="cs-CZ" sz="1200" dirty="0"/>
              <a:t> </a:t>
            </a:r>
            <a:r>
              <a:rPr lang="cs-CZ" sz="1200" dirty="0" err="1"/>
              <a:t>great</a:t>
            </a:r>
            <a:r>
              <a:rPr lang="cs-CZ" sz="1200" dirty="0"/>
              <a:t> </a:t>
            </a:r>
            <a:r>
              <a:rPr lang="cs-CZ" sz="1200" dirty="0" err="1"/>
              <a:t>dedication</a:t>
            </a:r>
            <a:r>
              <a:rPr lang="cs-CZ" sz="1200" dirty="0"/>
              <a:t> </a:t>
            </a:r>
            <a:r>
              <a:rPr lang="cs-CZ" sz="1200" dirty="0" err="1">
                <a:solidFill>
                  <a:schemeClr val="accent6"/>
                </a:solidFill>
              </a:rPr>
              <a:t>about</a:t>
            </a:r>
            <a:r>
              <a:rPr lang="cs-CZ" sz="1200" dirty="0">
                <a:solidFill>
                  <a:schemeClr val="accent6"/>
                </a:solidFill>
              </a:rPr>
              <a:t> (__)</a:t>
            </a:r>
            <a:r>
              <a:rPr lang="cs-CZ" sz="1200" dirty="0"/>
              <a:t> </a:t>
            </a:r>
            <a:r>
              <a:rPr lang="cs-CZ" sz="1200" dirty="0" err="1"/>
              <a:t>while</a:t>
            </a:r>
            <a:r>
              <a:rPr lang="cs-CZ" sz="1200" dirty="0"/>
              <a:t> </a:t>
            </a:r>
            <a:r>
              <a:rPr lang="cs-CZ" sz="1200" dirty="0" err="1"/>
              <a:t>waiting</a:t>
            </a:r>
            <a:r>
              <a:rPr lang="cs-CZ" sz="1200" dirty="0"/>
              <a:t> </a:t>
            </a:r>
            <a:r>
              <a:rPr lang="cs-CZ" sz="1200" dirty="0" err="1"/>
              <a:t>for</a:t>
            </a:r>
            <a:r>
              <a:rPr lang="cs-CZ" sz="1200" dirty="0"/>
              <a:t> a </a:t>
            </a:r>
            <a:r>
              <a:rPr lang="cs-CZ" sz="1200" dirty="0" err="1"/>
              <a:t>contract</a:t>
            </a:r>
            <a:r>
              <a:rPr lang="cs-CZ" sz="1200" dirty="0"/>
              <a:t>]. 		</a:t>
            </a:r>
            <a:r>
              <a:rPr lang="cs-CZ" sz="1200" b="1" dirty="0"/>
              <a:t>–P  –I </a:t>
            </a:r>
            <a:r>
              <a:rPr lang="cs-CZ" sz="1200" dirty="0"/>
              <a:t>	</a:t>
            </a:r>
            <a:endParaRPr lang="cs-CZ" sz="1200" b="1" dirty="0"/>
          </a:p>
          <a:p>
            <a:pPr marL="514350" indent="-514350">
              <a:buFont typeface="+mj-lt"/>
              <a:buAutoNum type="arabicPeriod"/>
            </a:pPr>
            <a:r>
              <a:rPr lang="cs-CZ" sz="1200" dirty="0" err="1"/>
              <a:t>We</a:t>
            </a:r>
            <a:r>
              <a:rPr lang="cs-CZ" sz="1200" dirty="0"/>
              <a:t> </a:t>
            </a:r>
            <a:r>
              <a:rPr lang="cs-CZ" sz="1200" dirty="0" err="1"/>
              <a:t>like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>
                <a:solidFill>
                  <a:schemeClr val="accent6"/>
                </a:solidFill>
              </a:rPr>
              <a:t>book</a:t>
            </a:r>
            <a:r>
              <a:rPr lang="cs-CZ" sz="1200" dirty="0"/>
              <a:t> [</a:t>
            </a:r>
            <a:r>
              <a:rPr lang="cs-CZ" sz="1200" dirty="0" err="1"/>
              <a:t>that</a:t>
            </a:r>
            <a:r>
              <a:rPr lang="cs-CZ" sz="1200" dirty="0"/>
              <a:t> </a:t>
            </a:r>
            <a:r>
              <a:rPr lang="cs-CZ" sz="1200" dirty="0">
                <a:solidFill>
                  <a:schemeClr val="accent2"/>
                </a:solidFill>
              </a:rPr>
              <a:t>[</a:t>
            </a:r>
            <a:r>
              <a:rPr lang="cs-CZ" sz="1200" dirty="0" err="1">
                <a:solidFill>
                  <a:schemeClr val="accent2"/>
                </a:solidFill>
              </a:rPr>
              <a:t>the</a:t>
            </a:r>
            <a:r>
              <a:rPr lang="cs-CZ" sz="1200" dirty="0">
                <a:solidFill>
                  <a:schemeClr val="accent2"/>
                </a:solidFill>
              </a:rPr>
              <a:t> </a:t>
            </a:r>
            <a:r>
              <a:rPr lang="cs-CZ" sz="1200" dirty="0" err="1">
                <a:solidFill>
                  <a:schemeClr val="accent2"/>
                </a:solidFill>
              </a:rPr>
              <a:t>author</a:t>
            </a:r>
            <a:r>
              <a:rPr lang="cs-CZ" sz="1200" dirty="0"/>
              <a:t> </a:t>
            </a:r>
            <a:r>
              <a:rPr lang="cs-CZ" sz="1200" dirty="0" err="1"/>
              <a:t>who</a:t>
            </a:r>
            <a:r>
              <a:rPr lang="cs-CZ" sz="1200" dirty="0"/>
              <a:t> </a:t>
            </a:r>
            <a:r>
              <a:rPr lang="cs-CZ" sz="1200" dirty="0" err="1">
                <a:solidFill>
                  <a:srgbClr val="FF0000"/>
                </a:solidFill>
              </a:rPr>
              <a:t>wrote</a:t>
            </a:r>
            <a:r>
              <a:rPr lang="cs-CZ" sz="1200" dirty="0"/>
              <a:t> </a:t>
            </a:r>
            <a:r>
              <a:rPr lang="cs-CZ" sz="1200" dirty="0" err="1"/>
              <a:t>unceasingly</a:t>
            </a:r>
            <a:r>
              <a:rPr lang="cs-CZ" sz="1200" dirty="0"/>
              <a:t> and </a:t>
            </a:r>
            <a:r>
              <a:rPr lang="cs-CZ" sz="1200" dirty="0" err="1"/>
              <a:t>with</a:t>
            </a:r>
            <a:r>
              <a:rPr lang="cs-CZ" sz="1200" dirty="0"/>
              <a:t> </a:t>
            </a:r>
            <a:r>
              <a:rPr lang="cs-CZ" sz="1200" dirty="0" err="1"/>
              <a:t>great</a:t>
            </a:r>
            <a:r>
              <a:rPr lang="cs-CZ" sz="1200" dirty="0"/>
              <a:t> </a:t>
            </a:r>
            <a:r>
              <a:rPr lang="cs-CZ" sz="1200" dirty="0" err="1"/>
              <a:t>dedication</a:t>
            </a:r>
            <a:r>
              <a:rPr lang="cs-CZ" sz="1200" dirty="0">
                <a:solidFill>
                  <a:schemeClr val="accent2"/>
                </a:solidFill>
              </a:rPr>
              <a:t>]</a:t>
            </a:r>
            <a:r>
              <a:rPr lang="cs-CZ" sz="1200" dirty="0"/>
              <a:t> </a:t>
            </a:r>
            <a:r>
              <a:rPr lang="cs-CZ" sz="1200" dirty="0" err="1">
                <a:solidFill>
                  <a:schemeClr val="accent6"/>
                </a:solidFill>
              </a:rPr>
              <a:t>saw</a:t>
            </a:r>
            <a:r>
              <a:rPr lang="cs-CZ" sz="1200" dirty="0">
                <a:solidFill>
                  <a:schemeClr val="accent6"/>
                </a:solidFill>
              </a:rPr>
              <a:t> (__)</a:t>
            </a:r>
            <a:r>
              <a:rPr lang="cs-CZ" sz="1200" dirty="0"/>
              <a:t> </a:t>
            </a:r>
            <a:r>
              <a:rPr lang="cs-CZ" sz="1200" dirty="0" err="1"/>
              <a:t>while</a:t>
            </a:r>
            <a:r>
              <a:rPr lang="cs-CZ" sz="1200" dirty="0"/>
              <a:t> </a:t>
            </a:r>
            <a:r>
              <a:rPr lang="cs-CZ" sz="1200" dirty="0" err="1"/>
              <a:t>waiting</a:t>
            </a:r>
            <a:r>
              <a:rPr lang="cs-CZ" sz="1200" dirty="0"/>
              <a:t> </a:t>
            </a:r>
            <a:r>
              <a:rPr lang="cs-CZ" sz="1200" dirty="0" err="1"/>
              <a:t>for</a:t>
            </a:r>
            <a:r>
              <a:rPr lang="cs-CZ" sz="1200" dirty="0"/>
              <a:t> a </a:t>
            </a:r>
            <a:r>
              <a:rPr lang="cs-CZ" sz="1200" dirty="0" err="1"/>
              <a:t>contract</a:t>
            </a:r>
            <a:r>
              <a:rPr lang="cs-CZ" sz="1200" dirty="0"/>
              <a:t>]. 		</a:t>
            </a:r>
            <a:r>
              <a:rPr lang="cs-CZ" sz="1200" b="1" dirty="0"/>
              <a:t>+P  +I</a:t>
            </a:r>
            <a:endParaRPr lang="cs-DE" sz="1200" b="1" dirty="0"/>
          </a:p>
          <a:p>
            <a:pPr marL="514350" indent="-514350">
              <a:buFont typeface="+mj-lt"/>
              <a:buAutoNum type="arabicPeriod"/>
            </a:pPr>
            <a:r>
              <a:rPr lang="cs-CZ" sz="1200" dirty="0" err="1"/>
              <a:t>We</a:t>
            </a:r>
            <a:r>
              <a:rPr lang="cs-CZ" sz="1200" dirty="0"/>
              <a:t> </a:t>
            </a:r>
            <a:r>
              <a:rPr lang="cs-CZ" sz="1200" dirty="0" err="1"/>
              <a:t>like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>
                <a:solidFill>
                  <a:schemeClr val="accent6"/>
                </a:solidFill>
              </a:rPr>
              <a:t>city</a:t>
            </a:r>
            <a:r>
              <a:rPr lang="cs-CZ" sz="1200" dirty="0"/>
              <a:t> [</a:t>
            </a:r>
            <a:r>
              <a:rPr lang="cs-CZ" sz="1200" dirty="0" err="1"/>
              <a:t>that</a:t>
            </a:r>
            <a:r>
              <a:rPr lang="cs-CZ" sz="1200" dirty="0"/>
              <a:t> </a:t>
            </a:r>
            <a:r>
              <a:rPr lang="cs-CZ" sz="1200" dirty="0">
                <a:solidFill>
                  <a:schemeClr val="accent2"/>
                </a:solidFill>
              </a:rPr>
              <a:t>[</a:t>
            </a:r>
            <a:r>
              <a:rPr lang="cs-CZ" sz="1200" dirty="0" err="1">
                <a:solidFill>
                  <a:schemeClr val="accent2"/>
                </a:solidFill>
              </a:rPr>
              <a:t>the</a:t>
            </a:r>
            <a:r>
              <a:rPr lang="cs-CZ" sz="1200" dirty="0">
                <a:solidFill>
                  <a:schemeClr val="accent2"/>
                </a:solidFill>
              </a:rPr>
              <a:t> </a:t>
            </a:r>
            <a:r>
              <a:rPr lang="cs-CZ" sz="1200" dirty="0" err="1">
                <a:solidFill>
                  <a:schemeClr val="accent2"/>
                </a:solidFill>
              </a:rPr>
              <a:t>author</a:t>
            </a:r>
            <a:r>
              <a:rPr lang="cs-CZ" sz="1200" dirty="0"/>
              <a:t> </a:t>
            </a:r>
            <a:r>
              <a:rPr lang="cs-CZ" sz="1200" dirty="0" err="1"/>
              <a:t>who</a:t>
            </a:r>
            <a:r>
              <a:rPr lang="cs-CZ" sz="1200" dirty="0"/>
              <a:t> </a:t>
            </a:r>
            <a:r>
              <a:rPr lang="cs-CZ" sz="1200" dirty="0" err="1">
                <a:solidFill>
                  <a:srgbClr val="FF0000"/>
                </a:solidFill>
              </a:rPr>
              <a:t>wrote</a:t>
            </a:r>
            <a:r>
              <a:rPr lang="cs-CZ" sz="1200" dirty="0"/>
              <a:t> </a:t>
            </a:r>
            <a:r>
              <a:rPr lang="cs-CZ" sz="1200" dirty="0" err="1"/>
              <a:t>unceasingly</a:t>
            </a:r>
            <a:r>
              <a:rPr lang="cs-CZ" sz="1200" dirty="0"/>
              <a:t> and </a:t>
            </a:r>
            <a:r>
              <a:rPr lang="cs-CZ" sz="1200" dirty="0" err="1"/>
              <a:t>with</a:t>
            </a:r>
            <a:r>
              <a:rPr lang="cs-CZ" sz="1200" dirty="0"/>
              <a:t> </a:t>
            </a:r>
            <a:r>
              <a:rPr lang="cs-CZ" sz="1200" dirty="0" err="1"/>
              <a:t>great</a:t>
            </a:r>
            <a:r>
              <a:rPr lang="cs-CZ" sz="1200" dirty="0"/>
              <a:t> </a:t>
            </a:r>
            <a:r>
              <a:rPr lang="cs-CZ" sz="1200" dirty="0" err="1"/>
              <a:t>dedication</a:t>
            </a:r>
            <a:r>
              <a:rPr lang="cs-CZ" sz="1200" dirty="0">
                <a:solidFill>
                  <a:schemeClr val="accent2"/>
                </a:solidFill>
              </a:rPr>
              <a:t>]</a:t>
            </a:r>
            <a:r>
              <a:rPr lang="cs-CZ" sz="1200" dirty="0"/>
              <a:t> </a:t>
            </a:r>
            <a:r>
              <a:rPr lang="cs-CZ" sz="1200" dirty="0" err="1">
                <a:solidFill>
                  <a:schemeClr val="accent6"/>
                </a:solidFill>
              </a:rPr>
              <a:t>saw</a:t>
            </a:r>
            <a:r>
              <a:rPr lang="cs-CZ" sz="1200" dirty="0">
                <a:solidFill>
                  <a:schemeClr val="accent6"/>
                </a:solidFill>
              </a:rPr>
              <a:t> (__)</a:t>
            </a:r>
            <a:r>
              <a:rPr lang="cs-CZ" sz="1200" dirty="0"/>
              <a:t> </a:t>
            </a:r>
            <a:r>
              <a:rPr lang="cs-CZ" sz="1200" dirty="0" err="1"/>
              <a:t>while</a:t>
            </a:r>
            <a:r>
              <a:rPr lang="cs-CZ" sz="1200" dirty="0"/>
              <a:t> </a:t>
            </a:r>
            <a:r>
              <a:rPr lang="cs-CZ" sz="1200" dirty="0" err="1"/>
              <a:t>waiting</a:t>
            </a:r>
            <a:r>
              <a:rPr lang="cs-CZ" sz="1200" dirty="0"/>
              <a:t> </a:t>
            </a:r>
            <a:r>
              <a:rPr lang="cs-CZ" sz="1200" dirty="0" err="1"/>
              <a:t>for</a:t>
            </a:r>
            <a:r>
              <a:rPr lang="cs-CZ" sz="1200" dirty="0"/>
              <a:t> a </a:t>
            </a:r>
            <a:r>
              <a:rPr lang="cs-CZ" sz="1200" dirty="0" err="1"/>
              <a:t>contract</a:t>
            </a:r>
            <a:r>
              <a:rPr lang="cs-CZ" sz="1200" dirty="0"/>
              <a:t>]. 	</a:t>
            </a:r>
            <a:r>
              <a:rPr lang="cs-CZ" sz="1200" b="1" dirty="0"/>
              <a:t> 	–P  +I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132428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Jaké byly predikce? Tj. aplikace hypotéz na konkrétní experimentální podmínky?</a:t>
            </a:r>
          </a:p>
          <a:p>
            <a:r>
              <a:rPr lang="cs-CZ" dirty="0" err="1"/>
              <a:t>first</a:t>
            </a:r>
            <a:r>
              <a:rPr lang="cs-CZ" dirty="0"/>
              <a:t> resort hypotéza; ostrov vzat v úvahu okamžitě</a:t>
            </a:r>
          </a:p>
          <a:p>
            <a:pPr lvl="1"/>
            <a:r>
              <a:rPr lang="cs-CZ" dirty="0"/>
              <a:t>delší čtení –P –I podmínky v oblasti slovesa (</a:t>
            </a:r>
            <a:r>
              <a:rPr lang="cs-CZ" i="1" dirty="0" err="1"/>
              <a:t>wrote</a:t>
            </a:r>
            <a:r>
              <a:rPr lang="cs-CZ" dirty="0"/>
              <a:t>), příp. za ním (</a:t>
            </a:r>
            <a:r>
              <a:rPr lang="cs-CZ" dirty="0" err="1"/>
              <a:t>spillover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nikoliv delší čtení –P +I podmínky v oblasti slovesa (</a:t>
            </a:r>
            <a:r>
              <a:rPr lang="cs-CZ" i="1" dirty="0" err="1"/>
              <a:t>wrote</a:t>
            </a:r>
            <a:r>
              <a:rPr lang="cs-CZ" dirty="0"/>
              <a:t>)</a:t>
            </a:r>
          </a:p>
          <a:p>
            <a:r>
              <a:rPr lang="cs-CZ" dirty="0" err="1"/>
              <a:t>first</a:t>
            </a:r>
            <a:r>
              <a:rPr lang="cs-CZ" dirty="0"/>
              <a:t> resort hypotéza; ostrov vzat v úvahu pozdě</a:t>
            </a:r>
          </a:p>
          <a:p>
            <a:pPr lvl="1"/>
            <a:r>
              <a:rPr lang="cs-CZ" dirty="0"/>
              <a:t>delší čtení –P +I podmínky v oblasti slovesa (</a:t>
            </a:r>
            <a:r>
              <a:rPr lang="cs-CZ" i="1" dirty="0" err="1"/>
              <a:t>wrote</a:t>
            </a:r>
            <a:r>
              <a:rPr lang="cs-CZ" dirty="0"/>
              <a:t>)</a:t>
            </a:r>
          </a:p>
          <a:p>
            <a:r>
              <a:rPr lang="cs-CZ" dirty="0" err="1"/>
              <a:t>reanalýza</a:t>
            </a:r>
            <a:endParaRPr lang="cs-CZ" dirty="0"/>
          </a:p>
          <a:p>
            <a:pPr lvl="1"/>
            <a:r>
              <a:rPr lang="cs-CZ" dirty="0"/>
              <a:t>delší čtení +P –I podmínky v oblasti předložky (</a:t>
            </a:r>
            <a:r>
              <a:rPr lang="cs-CZ" i="1" dirty="0" err="1"/>
              <a:t>about</a:t>
            </a:r>
            <a:r>
              <a:rPr lang="cs-CZ" dirty="0"/>
              <a:t>), příp. za ní (</a:t>
            </a:r>
            <a:r>
              <a:rPr lang="cs-CZ" dirty="0" err="1"/>
              <a:t>spillover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sz="1400" dirty="0" err="1"/>
              <a:t>We</a:t>
            </a:r>
            <a:r>
              <a:rPr lang="cs-CZ" sz="1400" dirty="0"/>
              <a:t> </a:t>
            </a:r>
            <a:r>
              <a:rPr lang="cs-CZ" sz="1400" dirty="0" err="1"/>
              <a:t>like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>
                <a:solidFill>
                  <a:schemeClr val="accent6"/>
                </a:solidFill>
              </a:rPr>
              <a:t>book</a:t>
            </a:r>
            <a:r>
              <a:rPr lang="cs-CZ" sz="1400" dirty="0"/>
              <a:t> [</a:t>
            </a:r>
            <a:r>
              <a:rPr lang="cs-CZ" sz="1400" dirty="0" err="1"/>
              <a:t>that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author</a:t>
            </a:r>
            <a:r>
              <a:rPr lang="cs-CZ" sz="1400" dirty="0"/>
              <a:t> </a:t>
            </a:r>
            <a:r>
              <a:rPr lang="cs-CZ" sz="1400" dirty="0" err="1">
                <a:solidFill>
                  <a:srgbClr val="FF0000"/>
                </a:solidFill>
              </a:rPr>
              <a:t>wrote</a:t>
            </a:r>
            <a:r>
              <a:rPr lang="cs-CZ" sz="1400" dirty="0"/>
              <a:t> </a:t>
            </a:r>
            <a:r>
              <a:rPr lang="cs-CZ" sz="1400" dirty="0" err="1"/>
              <a:t>unceasingly</a:t>
            </a:r>
            <a:r>
              <a:rPr lang="cs-CZ" sz="1400" dirty="0"/>
              <a:t> and </a:t>
            </a:r>
            <a:r>
              <a:rPr lang="cs-CZ" sz="1400" dirty="0" err="1"/>
              <a:t>with</a:t>
            </a:r>
            <a:r>
              <a:rPr lang="cs-CZ" sz="1400" dirty="0"/>
              <a:t> </a:t>
            </a:r>
            <a:r>
              <a:rPr lang="cs-CZ" sz="1400" dirty="0" err="1"/>
              <a:t>great</a:t>
            </a:r>
            <a:r>
              <a:rPr lang="cs-CZ" sz="1400" dirty="0"/>
              <a:t> </a:t>
            </a:r>
            <a:r>
              <a:rPr lang="cs-CZ" sz="1400" dirty="0" err="1"/>
              <a:t>dedication</a:t>
            </a:r>
            <a:r>
              <a:rPr lang="cs-CZ" sz="1400" dirty="0"/>
              <a:t> </a:t>
            </a:r>
            <a:r>
              <a:rPr lang="cs-CZ" sz="1400" dirty="0" err="1">
                <a:solidFill>
                  <a:schemeClr val="accent6"/>
                </a:solidFill>
              </a:rPr>
              <a:t>about</a:t>
            </a:r>
            <a:r>
              <a:rPr lang="cs-CZ" sz="1400" dirty="0">
                <a:solidFill>
                  <a:schemeClr val="accent6"/>
                </a:solidFill>
              </a:rPr>
              <a:t> (__)</a:t>
            </a:r>
            <a:r>
              <a:rPr lang="cs-CZ" sz="1400" dirty="0"/>
              <a:t> </a:t>
            </a:r>
            <a:r>
              <a:rPr lang="cs-CZ" sz="1400" dirty="0" err="1"/>
              <a:t>while</a:t>
            </a:r>
            <a:r>
              <a:rPr lang="cs-CZ" sz="1400" dirty="0"/>
              <a:t> </a:t>
            </a:r>
            <a:r>
              <a:rPr lang="cs-CZ" sz="1400" dirty="0" err="1"/>
              <a:t>waiting</a:t>
            </a:r>
            <a:r>
              <a:rPr lang="cs-CZ" sz="1400" dirty="0"/>
              <a:t> </a:t>
            </a:r>
            <a:r>
              <a:rPr lang="cs-CZ" sz="1400" dirty="0" err="1"/>
              <a:t>for</a:t>
            </a:r>
            <a:r>
              <a:rPr lang="cs-CZ" sz="1400" dirty="0"/>
              <a:t> a </a:t>
            </a:r>
            <a:r>
              <a:rPr lang="cs-CZ" sz="1400" dirty="0" err="1"/>
              <a:t>contract</a:t>
            </a:r>
            <a:r>
              <a:rPr lang="cs-CZ" sz="1400" dirty="0"/>
              <a:t>]. 		</a:t>
            </a:r>
            <a:r>
              <a:rPr lang="cs-CZ" sz="1400" b="1" dirty="0"/>
              <a:t>+P  –I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 err="1"/>
              <a:t>We</a:t>
            </a:r>
            <a:r>
              <a:rPr lang="cs-CZ" sz="1400" dirty="0"/>
              <a:t> </a:t>
            </a:r>
            <a:r>
              <a:rPr lang="cs-CZ" sz="1400" dirty="0" err="1"/>
              <a:t>like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>
                <a:solidFill>
                  <a:schemeClr val="accent6"/>
                </a:solidFill>
              </a:rPr>
              <a:t>city</a:t>
            </a:r>
            <a:r>
              <a:rPr lang="cs-CZ" sz="1400" dirty="0"/>
              <a:t> [</a:t>
            </a:r>
            <a:r>
              <a:rPr lang="cs-CZ" sz="1400" dirty="0" err="1"/>
              <a:t>that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author</a:t>
            </a:r>
            <a:r>
              <a:rPr lang="cs-CZ" sz="1400" dirty="0"/>
              <a:t> </a:t>
            </a:r>
            <a:r>
              <a:rPr lang="cs-CZ" sz="1400" dirty="0" err="1">
                <a:solidFill>
                  <a:srgbClr val="FF0000"/>
                </a:solidFill>
              </a:rPr>
              <a:t>wrote</a:t>
            </a:r>
            <a:r>
              <a:rPr lang="cs-CZ" sz="1400" dirty="0"/>
              <a:t> </a:t>
            </a:r>
            <a:r>
              <a:rPr lang="cs-CZ" sz="1400" dirty="0" err="1"/>
              <a:t>unceasingly</a:t>
            </a:r>
            <a:r>
              <a:rPr lang="cs-CZ" sz="1400" dirty="0"/>
              <a:t> and </a:t>
            </a:r>
            <a:r>
              <a:rPr lang="cs-CZ" sz="1400" dirty="0" err="1"/>
              <a:t>with</a:t>
            </a:r>
            <a:r>
              <a:rPr lang="cs-CZ" sz="1400" dirty="0"/>
              <a:t> </a:t>
            </a:r>
            <a:r>
              <a:rPr lang="cs-CZ" sz="1400" dirty="0" err="1"/>
              <a:t>great</a:t>
            </a:r>
            <a:r>
              <a:rPr lang="cs-CZ" sz="1400" dirty="0"/>
              <a:t> </a:t>
            </a:r>
            <a:r>
              <a:rPr lang="cs-CZ" sz="1400" dirty="0" err="1"/>
              <a:t>dedication</a:t>
            </a:r>
            <a:r>
              <a:rPr lang="cs-CZ" sz="1400" dirty="0"/>
              <a:t> </a:t>
            </a:r>
            <a:r>
              <a:rPr lang="cs-CZ" sz="1400" dirty="0" err="1">
                <a:solidFill>
                  <a:schemeClr val="accent6"/>
                </a:solidFill>
              </a:rPr>
              <a:t>about</a:t>
            </a:r>
            <a:r>
              <a:rPr lang="cs-CZ" sz="1400" dirty="0">
                <a:solidFill>
                  <a:schemeClr val="accent6"/>
                </a:solidFill>
              </a:rPr>
              <a:t> (__)</a:t>
            </a:r>
            <a:r>
              <a:rPr lang="cs-CZ" sz="1400" dirty="0"/>
              <a:t> </a:t>
            </a:r>
            <a:r>
              <a:rPr lang="cs-CZ" sz="1400" dirty="0" err="1"/>
              <a:t>while</a:t>
            </a:r>
            <a:r>
              <a:rPr lang="cs-CZ" sz="1400" dirty="0"/>
              <a:t> </a:t>
            </a:r>
            <a:r>
              <a:rPr lang="cs-CZ" sz="1400" dirty="0" err="1"/>
              <a:t>waiting</a:t>
            </a:r>
            <a:r>
              <a:rPr lang="cs-CZ" sz="1400" dirty="0"/>
              <a:t> </a:t>
            </a:r>
            <a:r>
              <a:rPr lang="cs-CZ" sz="1400" dirty="0" err="1"/>
              <a:t>for</a:t>
            </a:r>
            <a:r>
              <a:rPr lang="cs-CZ" sz="1400" dirty="0"/>
              <a:t> a </a:t>
            </a:r>
            <a:r>
              <a:rPr lang="cs-CZ" sz="1400" dirty="0" err="1"/>
              <a:t>contract</a:t>
            </a:r>
            <a:r>
              <a:rPr lang="cs-CZ" sz="1400" dirty="0"/>
              <a:t>]. 		</a:t>
            </a:r>
            <a:r>
              <a:rPr lang="cs-CZ" sz="1400" b="1" dirty="0"/>
              <a:t>–P  –I </a:t>
            </a:r>
            <a:r>
              <a:rPr lang="cs-CZ" sz="1400" dirty="0"/>
              <a:t>	</a:t>
            </a:r>
            <a:endParaRPr lang="cs-CZ" sz="1400" b="1" dirty="0"/>
          </a:p>
          <a:p>
            <a:pPr marL="514350" indent="-514350">
              <a:buFont typeface="+mj-lt"/>
              <a:buAutoNum type="arabicPeriod"/>
            </a:pPr>
            <a:r>
              <a:rPr lang="cs-CZ" sz="1400" dirty="0" err="1"/>
              <a:t>We</a:t>
            </a:r>
            <a:r>
              <a:rPr lang="cs-CZ" sz="1400" dirty="0"/>
              <a:t> </a:t>
            </a:r>
            <a:r>
              <a:rPr lang="cs-CZ" sz="1400" dirty="0" err="1"/>
              <a:t>like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>
                <a:solidFill>
                  <a:schemeClr val="accent6"/>
                </a:solidFill>
              </a:rPr>
              <a:t>book</a:t>
            </a:r>
            <a:r>
              <a:rPr lang="cs-CZ" sz="1400" dirty="0"/>
              <a:t> [</a:t>
            </a:r>
            <a:r>
              <a:rPr lang="cs-CZ" sz="1400" dirty="0" err="1"/>
              <a:t>that</a:t>
            </a:r>
            <a:r>
              <a:rPr lang="cs-CZ" sz="1400" dirty="0"/>
              <a:t> </a:t>
            </a:r>
            <a:r>
              <a:rPr lang="cs-CZ" sz="1400" dirty="0">
                <a:solidFill>
                  <a:schemeClr val="accent2"/>
                </a:solidFill>
              </a:rPr>
              <a:t>[</a:t>
            </a:r>
            <a:r>
              <a:rPr lang="cs-CZ" sz="1400" dirty="0" err="1">
                <a:solidFill>
                  <a:schemeClr val="accent2"/>
                </a:solidFill>
              </a:rPr>
              <a:t>the</a:t>
            </a:r>
            <a:r>
              <a:rPr lang="cs-CZ" sz="1400" dirty="0">
                <a:solidFill>
                  <a:schemeClr val="accent2"/>
                </a:solidFill>
              </a:rPr>
              <a:t> </a:t>
            </a:r>
            <a:r>
              <a:rPr lang="cs-CZ" sz="1400" dirty="0" err="1">
                <a:solidFill>
                  <a:schemeClr val="accent2"/>
                </a:solidFill>
              </a:rPr>
              <a:t>author</a:t>
            </a:r>
            <a:r>
              <a:rPr lang="cs-CZ" sz="1400" dirty="0"/>
              <a:t> </a:t>
            </a:r>
            <a:r>
              <a:rPr lang="cs-CZ" sz="1400" dirty="0" err="1"/>
              <a:t>who</a:t>
            </a:r>
            <a:r>
              <a:rPr lang="cs-CZ" sz="1400" dirty="0"/>
              <a:t> </a:t>
            </a:r>
            <a:r>
              <a:rPr lang="cs-CZ" sz="1400" dirty="0" err="1">
                <a:solidFill>
                  <a:srgbClr val="FF0000"/>
                </a:solidFill>
              </a:rPr>
              <a:t>wrote</a:t>
            </a:r>
            <a:r>
              <a:rPr lang="cs-CZ" sz="1400" dirty="0"/>
              <a:t> </a:t>
            </a:r>
            <a:r>
              <a:rPr lang="cs-CZ" sz="1400" dirty="0" err="1"/>
              <a:t>unceasingly</a:t>
            </a:r>
            <a:r>
              <a:rPr lang="cs-CZ" sz="1400" dirty="0"/>
              <a:t> and </a:t>
            </a:r>
            <a:r>
              <a:rPr lang="cs-CZ" sz="1400" dirty="0" err="1"/>
              <a:t>with</a:t>
            </a:r>
            <a:r>
              <a:rPr lang="cs-CZ" sz="1400" dirty="0"/>
              <a:t> </a:t>
            </a:r>
            <a:r>
              <a:rPr lang="cs-CZ" sz="1400" dirty="0" err="1"/>
              <a:t>great</a:t>
            </a:r>
            <a:r>
              <a:rPr lang="cs-CZ" sz="1400" dirty="0"/>
              <a:t> </a:t>
            </a:r>
            <a:r>
              <a:rPr lang="cs-CZ" sz="1400" dirty="0" err="1"/>
              <a:t>dedication</a:t>
            </a:r>
            <a:r>
              <a:rPr lang="cs-CZ" sz="1400" dirty="0">
                <a:solidFill>
                  <a:schemeClr val="accent2"/>
                </a:solidFill>
              </a:rPr>
              <a:t>]</a:t>
            </a:r>
            <a:r>
              <a:rPr lang="cs-CZ" sz="1400" dirty="0"/>
              <a:t> </a:t>
            </a:r>
            <a:r>
              <a:rPr lang="cs-CZ" sz="1400" dirty="0" err="1">
                <a:solidFill>
                  <a:schemeClr val="accent6"/>
                </a:solidFill>
              </a:rPr>
              <a:t>saw</a:t>
            </a:r>
            <a:r>
              <a:rPr lang="cs-CZ" sz="1400" dirty="0">
                <a:solidFill>
                  <a:schemeClr val="accent6"/>
                </a:solidFill>
              </a:rPr>
              <a:t> (__)</a:t>
            </a:r>
            <a:r>
              <a:rPr lang="cs-CZ" sz="1400" dirty="0"/>
              <a:t> </a:t>
            </a:r>
            <a:r>
              <a:rPr lang="cs-CZ" sz="1400" dirty="0" err="1"/>
              <a:t>while</a:t>
            </a:r>
            <a:r>
              <a:rPr lang="cs-CZ" sz="1400" dirty="0"/>
              <a:t> </a:t>
            </a:r>
            <a:r>
              <a:rPr lang="cs-CZ" sz="1400" dirty="0" err="1"/>
              <a:t>waiting</a:t>
            </a:r>
            <a:r>
              <a:rPr lang="cs-CZ" sz="1400" dirty="0"/>
              <a:t> </a:t>
            </a:r>
            <a:r>
              <a:rPr lang="cs-CZ" sz="1400" dirty="0" err="1"/>
              <a:t>for</a:t>
            </a:r>
            <a:r>
              <a:rPr lang="cs-CZ" sz="1400" dirty="0"/>
              <a:t> a </a:t>
            </a:r>
            <a:r>
              <a:rPr lang="cs-CZ" sz="1400" dirty="0" err="1"/>
              <a:t>contract</a:t>
            </a:r>
            <a:r>
              <a:rPr lang="cs-CZ" sz="1400" dirty="0"/>
              <a:t>]. 	</a:t>
            </a:r>
            <a:r>
              <a:rPr lang="cs-CZ" sz="1400" b="1" dirty="0"/>
              <a:t>+P  +I</a:t>
            </a:r>
            <a:endParaRPr lang="cs-DE" sz="1400" b="1" dirty="0"/>
          </a:p>
          <a:p>
            <a:pPr marL="514350" indent="-514350">
              <a:buFont typeface="+mj-lt"/>
              <a:buAutoNum type="arabicPeriod"/>
            </a:pPr>
            <a:r>
              <a:rPr lang="cs-CZ" sz="1400" dirty="0" err="1"/>
              <a:t>We</a:t>
            </a:r>
            <a:r>
              <a:rPr lang="cs-CZ" sz="1400" dirty="0"/>
              <a:t> </a:t>
            </a:r>
            <a:r>
              <a:rPr lang="cs-CZ" sz="1400" dirty="0" err="1"/>
              <a:t>like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>
                <a:solidFill>
                  <a:schemeClr val="accent6"/>
                </a:solidFill>
              </a:rPr>
              <a:t>city</a:t>
            </a:r>
            <a:r>
              <a:rPr lang="cs-CZ" sz="1400" dirty="0"/>
              <a:t> [</a:t>
            </a:r>
            <a:r>
              <a:rPr lang="cs-CZ" sz="1400" dirty="0" err="1"/>
              <a:t>that</a:t>
            </a:r>
            <a:r>
              <a:rPr lang="cs-CZ" sz="1400" dirty="0"/>
              <a:t> </a:t>
            </a:r>
            <a:r>
              <a:rPr lang="cs-CZ" sz="1400" dirty="0">
                <a:solidFill>
                  <a:schemeClr val="accent2"/>
                </a:solidFill>
              </a:rPr>
              <a:t>[</a:t>
            </a:r>
            <a:r>
              <a:rPr lang="cs-CZ" sz="1400" dirty="0" err="1">
                <a:solidFill>
                  <a:schemeClr val="accent2"/>
                </a:solidFill>
              </a:rPr>
              <a:t>the</a:t>
            </a:r>
            <a:r>
              <a:rPr lang="cs-CZ" sz="1400" dirty="0">
                <a:solidFill>
                  <a:schemeClr val="accent2"/>
                </a:solidFill>
              </a:rPr>
              <a:t> </a:t>
            </a:r>
            <a:r>
              <a:rPr lang="cs-CZ" sz="1400" dirty="0" err="1">
                <a:solidFill>
                  <a:schemeClr val="accent2"/>
                </a:solidFill>
              </a:rPr>
              <a:t>author</a:t>
            </a:r>
            <a:r>
              <a:rPr lang="cs-CZ" sz="1400" dirty="0"/>
              <a:t> </a:t>
            </a:r>
            <a:r>
              <a:rPr lang="cs-CZ" sz="1400" dirty="0" err="1"/>
              <a:t>who</a:t>
            </a:r>
            <a:r>
              <a:rPr lang="cs-CZ" sz="1400" dirty="0"/>
              <a:t> </a:t>
            </a:r>
            <a:r>
              <a:rPr lang="cs-CZ" sz="1400" dirty="0" err="1">
                <a:solidFill>
                  <a:srgbClr val="FF0000"/>
                </a:solidFill>
              </a:rPr>
              <a:t>wrote</a:t>
            </a:r>
            <a:r>
              <a:rPr lang="cs-CZ" sz="1400" dirty="0"/>
              <a:t> </a:t>
            </a:r>
            <a:r>
              <a:rPr lang="cs-CZ" sz="1400" dirty="0" err="1"/>
              <a:t>unceasingly</a:t>
            </a:r>
            <a:r>
              <a:rPr lang="cs-CZ" sz="1400" dirty="0"/>
              <a:t> and </a:t>
            </a:r>
            <a:r>
              <a:rPr lang="cs-CZ" sz="1400" dirty="0" err="1"/>
              <a:t>with</a:t>
            </a:r>
            <a:r>
              <a:rPr lang="cs-CZ" sz="1400" dirty="0"/>
              <a:t> </a:t>
            </a:r>
            <a:r>
              <a:rPr lang="cs-CZ" sz="1400" dirty="0" err="1"/>
              <a:t>great</a:t>
            </a:r>
            <a:r>
              <a:rPr lang="cs-CZ" sz="1400" dirty="0"/>
              <a:t> </a:t>
            </a:r>
            <a:r>
              <a:rPr lang="cs-CZ" sz="1400" dirty="0" err="1"/>
              <a:t>dedication</a:t>
            </a:r>
            <a:r>
              <a:rPr lang="cs-CZ" sz="1400" dirty="0">
                <a:solidFill>
                  <a:schemeClr val="accent2"/>
                </a:solidFill>
              </a:rPr>
              <a:t>]</a:t>
            </a:r>
            <a:r>
              <a:rPr lang="cs-CZ" sz="1400" dirty="0"/>
              <a:t> </a:t>
            </a:r>
            <a:r>
              <a:rPr lang="cs-CZ" sz="1400" dirty="0" err="1">
                <a:solidFill>
                  <a:schemeClr val="accent6"/>
                </a:solidFill>
              </a:rPr>
              <a:t>saw</a:t>
            </a:r>
            <a:r>
              <a:rPr lang="cs-CZ" sz="1400" dirty="0">
                <a:solidFill>
                  <a:schemeClr val="accent6"/>
                </a:solidFill>
              </a:rPr>
              <a:t> (__)</a:t>
            </a:r>
            <a:r>
              <a:rPr lang="cs-CZ" sz="1400" dirty="0"/>
              <a:t> </a:t>
            </a:r>
            <a:r>
              <a:rPr lang="cs-CZ" sz="1400" dirty="0" err="1"/>
              <a:t>while</a:t>
            </a:r>
            <a:r>
              <a:rPr lang="cs-CZ" sz="1400" dirty="0"/>
              <a:t> </a:t>
            </a:r>
            <a:r>
              <a:rPr lang="cs-CZ" sz="1400" dirty="0" err="1"/>
              <a:t>waiting</a:t>
            </a:r>
            <a:r>
              <a:rPr lang="cs-CZ" sz="1400" dirty="0"/>
              <a:t> </a:t>
            </a:r>
            <a:r>
              <a:rPr lang="cs-CZ" sz="1400" dirty="0" err="1"/>
              <a:t>for</a:t>
            </a:r>
            <a:r>
              <a:rPr lang="cs-CZ" sz="1400" dirty="0"/>
              <a:t> a </a:t>
            </a:r>
            <a:r>
              <a:rPr lang="cs-CZ" sz="1400" dirty="0" err="1"/>
              <a:t>contract</a:t>
            </a:r>
            <a:r>
              <a:rPr lang="cs-CZ" sz="1400" dirty="0"/>
              <a:t>]. 	</a:t>
            </a:r>
            <a:r>
              <a:rPr lang="cs-CZ" sz="1400" b="1" dirty="0"/>
              <a:t> – P  +I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938329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byly hlavní oblasti zájmu a proč? Šlo o jednotlivá slova nebo delší úseky?</a:t>
            </a:r>
          </a:p>
          <a:p>
            <a:pPr marL="0" indent="0">
              <a:buNone/>
            </a:pPr>
            <a:r>
              <a:rPr lang="cs-DE" dirty="0"/>
              <a:t>						</a:t>
            </a:r>
            <a:r>
              <a:rPr lang="cs-DE" dirty="0">
                <a:solidFill>
                  <a:srgbClr val="FF0000"/>
                </a:solidFill>
              </a:rPr>
              <a:t>			</a:t>
            </a:r>
            <a:br>
              <a:rPr lang="cs-DE" dirty="0">
                <a:solidFill>
                  <a:schemeClr val="accent2"/>
                </a:solidFill>
              </a:rPr>
            </a:b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 </a:t>
            </a:r>
            <a:r>
              <a:rPr lang="cs-CZ" dirty="0" err="1"/>
              <a:t>wrote</a:t>
            </a:r>
            <a:r>
              <a:rPr lang="cs-CZ" dirty="0"/>
              <a:t> </a:t>
            </a:r>
            <a:r>
              <a:rPr lang="cs-CZ" dirty="0" err="1"/>
              <a:t>unceasingly</a:t>
            </a:r>
            <a:r>
              <a:rPr lang="cs-CZ" dirty="0"/>
              <a:t> and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great</a:t>
            </a:r>
            <a:br>
              <a:rPr lang="cs-CZ" dirty="0"/>
            </a:br>
            <a:r>
              <a:rPr lang="cs-CZ" dirty="0"/>
              <a:t>		</a:t>
            </a:r>
            <a:br>
              <a:rPr lang="cs-CZ" dirty="0"/>
            </a:br>
            <a:r>
              <a:rPr lang="cs-CZ" dirty="0" err="1"/>
              <a:t>dedication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while</a:t>
            </a:r>
            <a:r>
              <a:rPr lang="cs-CZ" dirty="0"/>
              <a:t> </a:t>
            </a:r>
            <a:r>
              <a:rPr lang="cs-CZ" dirty="0" err="1"/>
              <a:t>waiting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contract</a:t>
            </a:r>
            <a:r>
              <a:rPr lang="cs-CZ" dirty="0"/>
              <a:t>.</a:t>
            </a: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477521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byly hlavní oblasti zájmu a proč? Šlo o jednotlivá slova nebo delší úseky?</a:t>
            </a:r>
          </a:p>
          <a:p>
            <a:pPr marL="0" indent="0">
              <a:buNone/>
            </a:pPr>
            <a:r>
              <a:rPr lang="cs-DE" dirty="0"/>
              <a:t>						</a:t>
            </a:r>
            <a:r>
              <a:rPr lang="cs-DE" dirty="0">
                <a:solidFill>
                  <a:srgbClr val="FF0000"/>
                </a:solidFill>
              </a:rPr>
              <a:t>3			</a:t>
            </a:r>
            <a:r>
              <a:rPr lang="cs-DE" dirty="0">
                <a:solidFill>
                  <a:schemeClr val="accent2"/>
                </a:solidFill>
              </a:rPr>
              <a:t>4</a:t>
            </a:r>
            <a:br>
              <a:rPr lang="cs-DE" dirty="0">
                <a:solidFill>
                  <a:schemeClr val="accent2"/>
                </a:solidFill>
              </a:rPr>
            </a:b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wrote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unceasingly</a:t>
            </a:r>
            <a:r>
              <a:rPr lang="cs-CZ" dirty="0"/>
              <a:t> </a:t>
            </a:r>
            <a:r>
              <a:rPr lang="cs-CZ" dirty="0">
                <a:solidFill>
                  <a:schemeClr val="accent2"/>
                </a:solidFill>
              </a:rPr>
              <a:t>and </a:t>
            </a:r>
            <a:r>
              <a:rPr lang="cs-CZ" dirty="0" err="1">
                <a:solidFill>
                  <a:schemeClr val="accent2"/>
                </a:solidFill>
              </a:rPr>
              <a:t>with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great</a:t>
            </a:r>
            <a:br>
              <a:rPr lang="cs-CZ" dirty="0">
                <a:solidFill>
                  <a:schemeClr val="accent2"/>
                </a:solidFill>
              </a:rPr>
            </a:br>
            <a:r>
              <a:rPr lang="cs-CZ" dirty="0">
                <a:solidFill>
                  <a:schemeClr val="accent2"/>
                </a:solidFill>
              </a:rPr>
              <a:t>		     </a:t>
            </a:r>
            <a:r>
              <a:rPr lang="cs-CZ" dirty="0">
                <a:solidFill>
                  <a:srgbClr val="FF0000"/>
                </a:solidFill>
              </a:rPr>
              <a:t>5</a:t>
            </a:r>
            <a:br>
              <a:rPr lang="cs-CZ" dirty="0">
                <a:solidFill>
                  <a:schemeClr val="accent2"/>
                </a:solidFill>
              </a:rPr>
            </a:br>
            <a:r>
              <a:rPr lang="cs-CZ" dirty="0" err="1">
                <a:solidFill>
                  <a:schemeClr val="accent2"/>
                </a:solidFill>
              </a:rPr>
              <a:t>dedication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about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while</a:t>
            </a:r>
            <a:r>
              <a:rPr lang="cs-CZ" dirty="0"/>
              <a:t> </a:t>
            </a:r>
            <a:r>
              <a:rPr lang="cs-CZ" dirty="0" err="1"/>
              <a:t>waiting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contract</a:t>
            </a:r>
            <a:r>
              <a:rPr lang="cs-CZ" dirty="0"/>
              <a:t>.</a:t>
            </a: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1473719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 se autoři potýkali s tím, že stimuly byly rozděleny na dva řádky?</a:t>
            </a:r>
          </a:p>
          <a:p>
            <a:pPr marL="0" indent="0">
              <a:buNone/>
            </a:pPr>
            <a:r>
              <a:rPr lang="cs-DE" dirty="0"/>
              <a:t>						</a:t>
            </a:r>
            <a:r>
              <a:rPr lang="cs-DE" dirty="0">
                <a:solidFill>
                  <a:srgbClr val="FF0000"/>
                </a:solidFill>
              </a:rPr>
              <a:t>3			</a:t>
            </a:r>
            <a:r>
              <a:rPr lang="cs-DE" dirty="0">
                <a:solidFill>
                  <a:schemeClr val="accent2"/>
                </a:solidFill>
              </a:rPr>
              <a:t>4</a:t>
            </a:r>
            <a:br>
              <a:rPr lang="cs-DE" dirty="0">
                <a:solidFill>
                  <a:schemeClr val="accent2"/>
                </a:solidFill>
              </a:rPr>
            </a:b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wrote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unceasingly</a:t>
            </a:r>
            <a:r>
              <a:rPr lang="cs-CZ" dirty="0"/>
              <a:t> </a:t>
            </a:r>
            <a:r>
              <a:rPr lang="cs-CZ" dirty="0">
                <a:solidFill>
                  <a:schemeClr val="accent2"/>
                </a:solidFill>
              </a:rPr>
              <a:t>and </a:t>
            </a:r>
            <a:r>
              <a:rPr lang="cs-CZ" dirty="0" err="1">
                <a:solidFill>
                  <a:schemeClr val="accent2"/>
                </a:solidFill>
              </a:rPr>
              <a:t>with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great</a:t>
            </a:r>
            <a:br>
              <a:rPr lang="cs-CZ" dirty="0">
                <a:solidFill>
                  <a:schemeClr val="accent2"/>
                </a:solidFill>
              </a:rPr>
            </a:br>
            <a:r>
              <a:rPr lang="cs-CZ" dirty="0">
                <a:solidFill>
                  <a:schemeClr val="accent2"/>
                </a:solidFill>
              </a:rPr>
              <a:t>		     </a:t>
            </a:r>
            <a:r>
              <a:rPr lang="cs-CZ" dirty="0">
                <a:solidFill>
                  <a:srgbClr val="FF0000"/>
                </a:solidFill>
              </a:rPr>
              <a:t>5</a:t>
            </a:r>
            <a:br>
              <a:rPr lang="cs-CZ" dirty="0">
                <a:solidFill>
                  <a:schemeClr val="accent2"/>
                </a:solidFill>
              </a:rPr>
            </a:br>
            <a:r>
              <a:rPr lang="cs-CZ" dirty="0" err="1">
                <a:solidFill>
                  <a:schemeClr val="accent2"/>
                </a:solidFill>
              </a:rPr>
              <a:t>dedication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about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while</a:t>
            </a:r>
            <a:r>
              <a:rPr lang="cs-CZ" dirty="0"/>
              <a:t> </a:t>
            </a:r>
            <a:r>
              <a:rPr lang="cs-CZ" dirty="0" err="1"/>
              <a:t>waiting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contract</a:t>
            </a:r>
            <a:r>
              <a:rPr lang="cs-CZ" dirty="0"/>
              <a:t>.</a:t>
            </a:r>
            <a:endParaRPr lang="cs-DE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2410883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 se autoři potýkali s tím, že stimuly byly rozděleny na dva řádky?</a:t>
            </a:r>
          </a:p>
          <a:p>
            <a:pPr marL="0" indent="0">
              <a:buNone/>
            </a:pPr>
            <a:r>
              <a:rPr lang="cs-DE" dirty="0"/>
              <a:t>						</a:t>
            </a:r>
            <a:r>
              <a:rPr lang="cs-DE" dirty="0">
                <a:solidFill>
                  <a:srgbClr val="FF0000"/>
                </a:solidFill>
              </a:rPr>
              <a:t>3			</a:t>
            </a:r>
            <a:r>
              <a:rPr lang="cs-DE" dirty="0">
                <a:solidFill>
                  <a:schemeClr val="accent2"/>
                </a:solidFill>
              </a:rPr>
              <a:t>4</a:t>
            </a:r>
            <a:br>
              <a:rPr lang="cs-DE" dirty="0">
                <a:solidFill>
                  <a:schemeClr val="accent2"/>
                </a:solidFill>
              </a:rPr>
            </a:b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wrote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unceasingly</a:t>
            </a:r>
            <a:r>
              <a:rPr lang="cs-CZ" dirty="0"/>
              <a:t> </a:t>
            </a:r>
            <a:r>
              <a:rPr lang="cs-CZ" dirty="0">
                <a:solidFill>
                  <a:schemeClr val="accent2"/>
                </a:solidFill>
              </a:rPr>
              <a:t>and </a:t>
            </a:r>
            <a:r>
              <a:rPr lang="cs-CZ" dirty="0" err="1">
                <a:solidFill>
                  <a:schemeClr val="accent2"/>
                </a:solidFill>
              </a:rPr>
              <a:t>with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great</a:t>
            </a:r>
            <a:br>
              <a:rPr lang="cs-CZ" dirty="0">
                <a:solidFill>
                  <a:schemeClr val="accent2"/>
                </a:solidFill>
              </a:rPr>
            </a:br>
            <a:r>
              <a:rPr lang="cs-CZ" dirty="0">
                <a:solidFill>
                  <a:schemeClr val="accent2"/>
                </a:solidFill>
              </a:rPr>
              <a:t>		     </a:t>
            </a:r>
            <a:r>
              <a:rPr lang="cs-CZ" dirty="0">
                <a:solidFill>
                  <a:srgbClr val="FF0000"/>
                </a:solidFill>
              </a:rPr>
              <a:t>5</a:t>
            </a:r>
            <a:br>
              <a:rPr lang="cs-CZ" dirty="0">
                <a:solidFill>
                  <a:schemeClr val="accent2"/>
                </a:solidFill>
              </a:rPr>
            </a:br>
            <a:r>
              <a:rPr lang="cs-CZ" dirty="0" err="1">
                <a:solidFill>
                  <a:schemeClr val="accent2"/>
                </a:solidFill>
              </a:rPr>
              <a:t>dedication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about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while</a:t>
            </a:r>
            <a:r>
              <a:rPr lang="cs-CZ" dirty="0"/>
              <a:t> </a:t>
            </a:r>
            <a:r>
              <a:rPr lang="cs-CZ" dirty="0" err="1"/>
              <a:t>waiting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contract</a:t>
            </a:r>
            <a:r>
              <a:rPr lang="cs-CZ" dirty="0"/>
              <a:t>.</a:t>
            </a:r>
            <a:endParaRPr lang="cs-DE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problémy: delší čtení prvního slova; potíže při pohledu mezi řádky</a:t>
            </a:r>
          </a:p>
          <a:p>
            <a:r>
              <a:rPr lang="cs-CZ" dirty="0"/>
              <a:t>region 3 vždy na prvním řádku</a:t>
            </a:r>
          </a:p>
          <a:p>
            <a:r>
              <a:rPr lang="cs-CZ" dirty="0"/>
              <a:t>region 5 vždy na druhém řádku</a:t>
            </a:r>
          </a:p>
          <a:p>
            <a:pPr marL="0" indent="0">
              <a:buNone/>
            </a:pP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2840992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znamená 0-ms </a:t>
            </a:r>
            <a:r>
              <a:rPr lang="cs-CZ" dirty="0" err="1"/>
              <a:t>fixation</a:t>
            </a:r>
            <a:r>
              <a:rPr lang="cs-CZ" dirty="0"/>
              <a:t> a jak s daným problémem autoři zacházeli?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926360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znamená 0-ms </a:t>
            </a:r>
            <a:r>
              <a:rPr lang="cs-CZ" dirty="0" err="1"/>
              <a:t>fixation</a:t>
            </a:r>
            <a:r>
              <a:rPr lang="cs-CZ" dirty="0"/>
              <a:t> a jak s daným problémem autoři zacházeli?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případy, kdy účastník nefixoval danou oblast</a:t>
            </a:r>
          </a:p>
          <a:p>
            <a:r>
              <a:rPr lang="cs-CZ" dirty="0"/>
              <a:t>vliv na průměrnou dobu čtení</a:t>
            </a:r>
          </a:p>
          <a:p>
            <a:r>
              <a:rPr lang="cs-CZ" dirty="0"/>
              <a:t>zahrnuty do analýz, ale výsledky stejné i po vyřazení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404932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75BE1-E8CE-4D56-97E9-0ACAFFCF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Minule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3D531A-591F-44AA-BFEC-D239A6BB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metoda sledování očních pohybů</a:t>
            </a:r>
          </a:p>
          <a:p>
            <a:r>
              <a:rPr lang="cs-CZ" dirty="0"/>
              <a:t>fixace vs. </a:t>
            </a:r>
            <a:r>
              <a:rPr lang="cs-CZ" dirty="0" err="1"/>
              <a:t>sakády</a:t>
            </a:r>
            <a:endParaRPr lang="cs-CZ" dirty="0"/>
          </a:p>
          <a:p>
            <a:r>
              <a:rPr lang="cs-CZ" dirty="0"/>
              <a:t>regrese</a:t>
            </a:r>
          </a:p>
          <a:p>
            <a:r>
              <a:rPr lang="cs-CZ" dirty="0"/>
              <a:t>měřítka</a:t>
            </a:r>
          </a:p>
          <a:p>
            <a:pPr lvl="1"/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fixation</a:t>
            </a:r>
            <a:r>
              <a:rPr lang="cs-CZ" dirty="0"/>
              <a:t> </a:t>
            </a:r>
            <a:r>
              <a:rPr lang="cs-CZ" dirty="0" err="1"/>
              <a:t>duration</a:t>
            </a:r>
            <a:endParaRPr lang="cs-CZ" dirty="0"/>
          </a:p>
          <a:p>
            <a:pPr lvl="1"/>
            <a:r>
              <a:rPr lang="cs-CZ" dirty="0" err="1"/>
              <a:t>gaze</a:t>
            </a:r>
            <a:r>
              <a:rPr lang="cs-CZ" dirty="0"/>
              <a:t> </a:t>
            </a:r>
            <a:r>
              <a:rPr lang="cs-CZ" dirty="0" err="1"/>
              <a:t>duration</a:t>
            </a:r>
            <a:endParaRPr lang="cs-CZ" dirty="0"/>
          </a:p>
          <a:p>
            <a:pPr lvl="1"/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cs-CZ" dirty="0"/>
          </a:p>
          <a:p>
            <a:pPr lvl="1"/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cs-CZ" dirty="0"/>
          </a:p>
          <a:p>
            <a:pPr lvl="1"/>
            <a:r>
              <a:rPr lang="cs-CZ" dirty="0"/>
              <a:t>go-past </a:t>
            </a:r>
            <a:r>
              <a:rPr lang="cs-CZ" dirty="0" err="1"/>
              <a:t>time</a:t>
            </a:r>
            <a:endParaRPr lang="cs-CZ" dirty="0"/>
          </a:p>
          <a:p>
            <a:pPr lvl="1"/>
            <a:r>
              <a:rPr lang="cs-CZ" dirty="0" err="1"/>
              <a:t>regression</a:t>
            </a:r>
            <a:r>
              <a:rPr lang="cs-CZ" dirty="0"/>
              <a:t> </a:t>
            </a:r>
            <a:r>
              <a:rPr lang="cs-CZ" dirty="0" err="1"/>
              <a:t>frequency</a:t>
            </a:r>
            <a:r>
              <a:rPr lang="cs-CZ" dirty="0"/>
              <a:t>/probability</a:t>
            </a:r>
          </a:p>
        </p:txBody>
      </p:sp>
    </p:spTree>
    <p:extLst>
      <p:ext uri="{BB962C8B-B14F-4D97-AF65-F5344CB8AC3E}">
        <p14:creationId xmlns:p14="http://schemas.microsoft.com/office/powerpoint/2010/main" val="3237385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Jaká měřítka (závislé proměnné) autoři použili? Byly analyzovány absolutní časy nebo nějak transformované časy?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426941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Jaká měřítka (závislé proměnné) autoři použili? Byly analyzovány absolutní časy nebo nějak transformované časy?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fixation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;</a:t>
            </a:r>
          </a:p>
          <a:p>
            <a:r>
              <a:rPr lang="cs-CZ" dirty="0" err="1"/>
              <a:t>first-pass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;</a:t>
            </a:r>
          </a:p>
          <a:p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;</a:t>
            </a:r>
          </a:p>
          <a:p>
            <a:r>
              <a:rPr lang="cs-CZ" dirty="0"/>
              <a:t>transformace na </a:t>
            </a:r>
            <a:r>
              <a:rPr lang="cs-CZ" dirty="0" err="1"/>
              <a:t>ms</a:t>
            </a:r>
            <a:r>
              <a:rPr lang="cs-CZ" dirty="0"/>
              <a:t> na znak</a:t>
            </a:r>
          </a:p>
          <a:p>
            <a:pPr lvl="1"/>
            <a:r>
              <a:rPr lang="cs-CZ" i="1" dirty="0" err="1"/>
              <a:t>wrote</a:t>
            </a:r>
            <a:r>
              <a:rPr lang="cs-CZ" i="1" dirty="0"/>
              <a:t> </a:t>
            </a:r>
            <a:r>
              <a:rPr lang="cs-CZ" i="1" dirty="0" err="1"/>
              <a:t>unceasingly</a:t>
            </a:r>
            <a:r>
              <a:rPr lang="cs-CZ" dirty="0"/>
              <a:t> (např. </a:t>
            </a:r>
            <a:r>
              <a:rPr lang="cs-CZ" dirty="0" err="1"/>
              <a:t>first-pass</a:t>
            </a:r>
            <a:r>
              <a:rPr lang="cs-CZ" dirty="0"/>
              <a:t>: 560 </a:t>
            </a:r>
            <a:r>
              <a:rPr lang="cs-CZ" dirty="0" err="1"/>
              <a:t>ms</a:t>
            </a:r>
            <a:r>
              <a:rPr lang="cs-CZ" dirty="0"/>
              <a:t> → 560/16 = 35 </a:t>
            </a:r>
            <a:r>
              <a:rPr lang="cs-CZ" dirty="0" err="1"/>
              <a:t>ms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4603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Jaká měřítka (závislé proměnné) autoři použili? Byly analyzovány absolutní časy nebo nějak transformované časy?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fixation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– první fixace v oblasti;</a:t>
            </a:r>
          </a:p>
          <a:p>
            <a:r>
              <a:rPr lang="cs-CZ" dirty="0" err="1"/>
              <a:t>first-pass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– všechny fixace do prvního opuštění oblasti;</a:t>
            </a:r>
          </a:p>
          <a:p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– všechny fixace v oblasti (i po/při regresi);</a:t>
            </a:r>
          </a:p>
          <a:p>
            <a:r>
              <a:rPr lang="cs-CZ" dirty="0"/>
              <a:t>transformace na </a:t>
            </a:r>
            <a:r>
              <a:rPr lang="cs-CZ" dirty="0" err="1"/>
              <a:t>ms</a:t>
            </a:r>
            <a:r>
              <a:rPr lang="cs-CZ" dirty="0"/>
              <a:t> na znak</a:t>
            </a:r>
          </a:p>
          <a:p>
            <a:pPr lvl="1"/>
            <a:r>
              <a:rPr lang="cs-CZ" i="1" dirty="0" err="1"/>
              <a:t>wrote</a:t>
            </a:r>
            <a:r>
              <a:rPr lang="cs-CZ" i="1" dirty="0"/>
              <a:t> </a:t>
            </a:r>
            <a:r>
              <a:rPr lang="cs-CZ" i="1" dirty="0" err="1"/>
              <a:t>unceasingly</a:t>
            </a:r>
            <a:r>
              <a:rPr lang="cs-CZ" dirty="0"/>
              <a:t> (např. </a:t>
            </a:r>
            <a:r>
              <a:rPr lang="cs-CZ" dirty="0" err="1"/>
              <a:t>first-pass</a:t>
            </a:r>
            <a:r>
              <a:rPr lang="cs-CZ" dirty="0"/>
              <a:t>: 560 </a:t>
            </a:r>
            <a:r>
              <a:rPr lang="cs-CZ" dirty="0" err="1"/>
              <a:t>ms</a:t>
            </a:r>
            <a:r>
              <a:rPr lang="cs-CZ" dirty="0"/>
              <a:t> → 560/16 = 35 </a:t>
            </a:r>
            <a:r>
              <a:rPr lang="cs-CZ" dirty="0" err="1"/>
              <a:t>ms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1016985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Projevil se efekt plauzibility ve strukturách bez ostrovu a s ostrovem? Ve kterých měřítkách a ve kterých oblastech zájmu?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539485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Projevil se efekt plauzibility ve strukturách bez ostrovu a s ostrovem? Ve kterých měřítkách a ve kterých oblastech zájmu?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Efekt plauzibility v podmínkách bez ostrovu:</a:t>
            </a:r>
          </a:p>
          <a:p>
            <a:r>
              <a:rPr lang="cs-CZ" sz="2400" dirty="0" err="1"/>
              <a:t>First</a:t>
            </a:r>
            <a:r>
              <a:rPr lang="cs-CZ" sz="2400" dirty="0"/>
              <a:t> </a:t>
            </a:r>
            <a:r>
              <a:rPr lang="cs-CZ" sz="2400" dirty="0" err="1"/>
              <a:t>fixation</a:t>
            </a:r>
            <a:r>
              <a:rPr lang="cs-CZ" sz="2400" dirty="0"/>
              <a:t>: oblast 3 a 5</a:t>
            </a:r>
          </a:p>
          <a:p>
            <a:r>
              <a:rPr lang="cs-CZ" sz="2400" dirty="0" err="1"/>
              <a:t>Total</a:t>
            </a:r>
            <a:r>
              <a:rPr lang="cs-CZ" sz="2400" dirty="0"/>
              <a:t> </a:t>
            </a:r>
            <a:r>
              <a:rPr lang="cs-CZ" sz="2400" dirty="0" err="1"/>
              <a:t>reading</a:t>
            </a:r>
            <a:r>
              <a:rPr lang="cs-CZ" sz="2400" dirty="0"/>
              <a:t>: oblast 3, 4, 5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Efekt plauzibility v podmínkách s ostrovem:</a:t>
            </a:r>
          </a:p>
          <a:p>
            <a:r>
              <a:rPr lang="cs-CZ" sz="2400" dirty="0"/>
              <a:t>Žádný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758337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Projevil se efekt plauzibility ve strukturách bez ostrovu a s ostrovem? Ve kterých měřítkách a ve kterých oblastech zájmu?</a:t>
            </a:r>
          </a:p>
          <a:p>
            <a:pPr marL="0" indent="0" algn="ctr">
              <a:buNone/>
            </a:pPr>
            <a:r>
              <a:rPr lang="cs-CZ" sz="2000" b="1" dirty="0"/>
              <a:t>Podmínka bez ostrovu: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DE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97E860E-D55F-DD45-A988-1834343AE1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325" y="3001311"/>
            <a:ext cx="6991350" cy="331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477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Projevil se efekt plauzibility ve strukturách bez ostrovu a s ostrovem? Ve kterých měřítkách a ve kterých oblastech zájmu?</a:t>
            </a:r>
          </a:p>
          <a:p>
            <a:pPr marL="0" indent="0" algn="ctr">
              <a:buNone/>
            </a:pPr>
            <a:r>
              <a:rPr lang="cs-CZ" sz="2000" b="1" dirty="0"/>
              <a:t>Podmínka s ostrovem: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DE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835F394-DAAA-C94C-B70F-0B2E61EED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3140996"/>
            <a:ext cx="6934200" cy="335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828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10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nám výsledky říkají o hypotézách?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Existuje důkaz pro </a:t>
            </a:r>
            <a:r>
              <a:rPr lang="cs-CZ" dirty="0" err="1"/>
              <a:t>first</a:t>
            </a:r>
            <a:r>
              <a:rPr lang="cs-CZ" dirty="0"/>
              <a:t>-resort strategie při normálním čtení (tj. </a:t>
            </a:r>
            <a:r>
              <a:rPr lang="cs-CZ" dirty="0" err="1"/>
              <a:t>eye-tracking</a:t>
            </a:r>
            <a:r>
              <a:rPr lang="cs-CZ" dirty="0"/>
              <a:t> vs. </a:t>
            </a:r>
            <a:r>
              <a:rPr lang="cs-CZ" dirty="0" err="1"/>
              <a:t>self-paced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)?</a:t>
            </a:r>
          </a:p>
          <a:p>
            <a:pPr lvl="2"/>
            <a:r>
              <a:rPr lang="cs-CZ" dirty="0"/>
              <a:t>Hypotéza: </a:t>
            </a:r>
            <a:r>
              <a:rPr lang="cs-CZ" dirty="0" err="1"/>
              <a:t>first</a:t>
            </a:r>
            <a:r>
              <a:rPr lang="cs-CZ" dirty="0"/>
              <a:t> resort</a:t>
            </a:r>
          </a:p>
          <a:p>
            <a:pPr marL="914400" lvl="2" indent="0">
              <a:buNone/>
            </a:pPr>
            <a:r>
              <a:rPr lang="cs-CZ" dirty="0"/>
              <a:t>	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Jsou ostrovy brány v potaz okamžitě? Tj. vylučují </a:t>
            </a:r>
            <a:r>
              <a:rPr lang="cs-CZ" dirty="0" err="1"/>
              <a:t>filler</a:t>
            </a:r>
            <a:r>
              <a:rPr lang="cs-CZ" dirty="0"/>
              <a:t>-gap/verb asociaci?</a:t>
            </a:r>
          </a:p>
          <a:p>
            <a:pPr lvl="2"/>
            <a:r>
              <a:rPr lang="cs-CZ" dirty="0"/>
              <a:t>Hypotézy: okamžitě vs. později</a:t>
            </a:r>
          </a:p>
          <a:p>
            <a:pPr marL="914400" lvl="2" indent="0">
              <a:buNone/>
            </a:pPr>
            <a:r>
              <a:rPr lang="cs-CZ" dirty="0">
                <a:solidFill>
                  <a:srgbClr val="FF0000"/>
                </a:solidFill>
              </a:rPr>
              <a:t>	</a:t>
            </a:r>
          </a:p>
          <a:p>
            <a:pPr lvl="2"/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6959069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10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nám výsledky říkají o hypotézách?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Existuje důkaz pro </a:t>
            </a:r>
            <a:r>
              <a:rPr lang="cs-CZ" dirty="0" err="1"/>
              <a:t>first</a:t>
            </a:r>
            <a:r>
              <a:rPr lang="cs-CZ" dirty="0"/>
              <a:t>-resort strategie při normálním čtení (tj. </a:t>
            </a:r>
            <a:r>
              <a:rPr lang="cs-CZ" dirty="0" err="1"/>
              <a:t>eye-tracking</a:t>
            </a:r>
            <a:r>
              <a:rPr lang="cs-CZ" dirty="0"/>
              <a:t> vs. </a:t>
            </a:r>
            <a:r>
              <a:rPr lang="cs-CZ" dirty="0" err="1"/>
              <a:t>self-paced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)?</a:t>
            </a:r>
          </a:p>
          <a:p>
            <a:pPr lvl="2"/>
            <a:r>
              <a:rPr lang="cs-CZ" dirty="0"/>
              <a:t>Hypotéza: </a:t>
            </a:r>
            <a:r>
              <a:rPr lang="cs-CZ" dirty="0" err="1"/>
              <a:t>first</a:t>
            </a:r>
            <a:r>
              <a:rPr lang="cs-CZ" dirty="0"/>
              <a:t> resort</a:t>
            </a:r>
          </a:p>
          <a:p>
            <a:pPr marL="914400" lvl="2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rgbClr val="FF0000"/>
                </a:solidFill>
              </a:rPr>
              <a:t>→ hypotéza potvrzena (vliv plauzibility v oblasti 3 v podmínce bez ostrovu)</a:t>
            </a:r>
          </a:p>
          <a:p>
            <a:pPr lvl="1"/>
            <a:r>
              <a:rPr lang="cs-CZ" dirty="0"/>
              <a:t>Jsou ostrovy brány v potaz okamžitě? Tj. vylučují </a:t>
            </a:r>
            <a:r>
              <a:rPr lang="cs-CZ" dirty="0" err="1"/>
              <a:t>filler</a:t>
            </a:r>
            <a:r>
              <a:rPr lang="cs-CZ" dirty="0"/>
              <a:t>-gap/verb asociaci?</a:t>
            </a:r>
          </a:p>
          <a:p>
            <a:pPr lvl="2"/>
            <a:r>
              <a:rPr lang="cs-CZ" dirty="0"/>
              <a:t>Hypotézy: okamžitě vs. později</a:t>
            </a:r>
          </a:p>
          <a:p>
            <a:pPr marL="914400" lvl="2" indent="0">
              <a:buNone/>
            </a:pPr>
            <a:r>
              <a:rPr lang="cs-CZ" dirty="0">
                <a:solidFill>
                  <a:srgbClr val="FF0000"/>
                </a:solidFill>
              </a:rPr>
              <a:t>	</a:t>
            </a:r>
          </a:p>
          <a:p>
            <a:pPr lvl="2"/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1315127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10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nám výsledky říkají o hypotézách?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Existuje důkaz pro </a:t>
            </a:r>
            <a:r>
              <a:rPr lang="cs-CZ" dirty="0" err="1"/>
              <a:t>first</a:t>
            </a:r>
            <a:r>
              <a:rPr lang="cs-CZ" dirty="0"/>
              <a:t>-resort strategie při normálním čtení (tj. </a:t>
            </a:r>
            <a:r>
              <a:rPr lang="cs-CZ" dirty="0" err="1"/>
              <a:t>eye-tracking</a:t>
            </a:r>
            <a:r>
              <a:rPr lang="cs-CZ" dirty="0"/>
              <a:t> vs. </a:t>
            </a:r>
            <a:r>
              <a:rPr lang="cs-CZ" dirty="0" err="1"/>
              <a:t>self-paced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)?</a:t>
            </a:r>
          </a:p>
          <a:p>
            <a:pPr lvl="2"/>
            <a:r>
              <a:rPr lang="cs-CZ" dirty="0"/>
              <a:t>Hypotéza: </a:t>
            </a:r>
            <a:r>
              <a:rPr lang="cs-CZ" dirty="0" err="1"/>
              <a:t>first</a:t>
            </a:r>
            <a:r>
              <a:rPr lang="cs-CZ" dirty="0"/>
              <a:t> resort</a:t>
            </a:r>
          </a:p>
          <a:p>
            <a:pPr marL="914400" lvl="2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rgbClr val="FF0000"/>
                </a:solidFill>
              </a:rPr>
              <a:t>→ hypotéza potvrzena (vliv plauzibility v oblasti 3 v podmínce bez ostrovu)</a:t>
            </a:r>
          </a:p>
          <a:p>
            <a:pPr lvl="1"/>
            <a:r>
              <a:rPr lang="cs-CZ" dirty="0"/>
              <a:t>Jsou ostrovy brány v potaz okamžitě? Tj. vylučují </a:t>
            </a:r>
            <a:r>
              <a:rPr lang="cs-CZ" dirty="0" err="1"/>
              <a:t>filler</a:t>
            </a:r>
            <a:r>
              <a:rPr lang="cs-CZ" dirty="0"/>
              <a:t>-gap/verb asociaci?</a:t>
            </a:r>
          </a:p>
          <a:p>
            <a:pPr lvl="2"/>
            <a:r>
              <a:rPr lang="cs-CZ" dirty="0"/>
              <a:t>Hypotézy: okamžitě vs. později</a:t>
            </a:r>
          </a:p>
          <a:p>
            <a:pPr marL="914400" lvl="2" indent="0">
              <a:buNone/>
            </a:pPr>
            <a:r>
              <a:rPr lang="cs-CZ" dirty="0">
                <a:solidFill>
                  <a:srgbClr val="FF0000"/>
                </a:solidFill>
              </a:rPr>
              <a:t>	→ okamžitě (žádný vliv plauzibility v oblasti 3 v podmínce s ostrovem)</a:t>
            </a:r>
          </a:p>
          <a:p>
            <a:pPr lvl="2"/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133767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75BE1-E8CE-4D56-97E9-0ACAFFCF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Dnes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3D531A-591F-44AA-BFEC-D239A6BB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oční pohyby při zpracování vět se „závislostí na dálku“ (</a:t>
            </a:r>
            <a:r>
              <a:rPr lang="cs-CZ" i="1" dirty="0"/>
              <a:t>long-distance </a:t>
            </a:r>
            <a:r>
              <a:rPr lang="cs-CZ" i="1" dirty="0" err="1"/>
              <a:t>dependency</a:t>
            </a:r>
            <a:r>
              <a:rPr lang="cs-CZ" dirty="0"/>
              <a:t>); resp. „neomezené závislosti“ (</a:t>
            </a:r>
            <a:r>
              <a:rPr lang="cs-CZ" i="1" dirty="0" err="1"/>
              <a:t>unbounded</a:t>
            </a:r>
            <a:r>
              <a:rPr lang="cs-CZ" i="1" dirty="0"/>
              <a:t> </a:t>
            </a:r>
            <a:r>
              <a:rPr lang="cs-CZ" i="1" dirty="0" err="1"/>
              <a:t>dependency</a:t>
            </a:r>
            <a:r>
              <a:rPr lang="cs-CZ" dirty="0"/>
              <a:t>)</a:t>
            </a:r>
          </a:p>
          <a:p>
            <a:r>
              <a:rPr lang="cs-CZ" dirty="0"/>
              <a:t>zpracování těchto závislostí v ostrovech</a:t>
            </a:r>
          </a:p>
        </p:txBody>
      </p:sp>
    </p:spTree>
    <p:extLst>
      <p:ext uri="{BB962C8B-B14F-4D97-AF65-F5344CB8AC3E}">
        <p14:creationId xmlns:p14="http://schemas.microsoft.com/office/powerpoint/2010/main" val="1207951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Úkol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Viz Moodle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0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DB4A5-1001-41B9-9687-07F53AAF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dlouhých závislostí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A472540-4600-4CD1-96BC-E15C6A8FE8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Traxler, M. J. – Pickering, M. J. (1996): Plausibility and the processing of unbounded dependencies: An eye-tracking study. </a:t>
            </a:r>
            <a:r>
              <a:rPr lang="en-US" i="1" dirty="0"/>
              <a:t>Journal of Memory and Language</a:t>
            </a:r>
            <a:r>
              <a:rPr lang="en-US" dirty="0"/>
              <a:t>, 35(3), s. 454–475.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97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729913-9A67-AE4C-8BDC-B570B4D3C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Pozadí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69696D-1063-6040-8BAC-131951F53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DE" dirty="0"/>
              <a:t>Stowe 1986: filled-gap effect – důkaz pro online zpracování dlouhých závislostí</a:t>
            </a:r>
          </a:p>
          <a:p>
            <a:r>
              <a:rPr lang="cs-DE" dirty="0"/>
              <a:t>My brother wanted to know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DE" dirty="0">
                <a:solidFill>
                  <a:schemeClr val="accent2"/>
                </a:solidFill>
              </a:rPr>
              <a:t>if</a:t>
            </a:r>
            <a:r>
              <a:rPr lang="cs-DE" dirty="0"/>
              <a:t> Ruth will bring us home to Mom at Christmas.</a:t>
            </a:r>
          </a:p>
          <a:p>
            <a:pPr marL="914400" lvl="2" indent="0">
              <a:buNone/>
            </a:pPr>
            <a:r>
              <a:rPr lang="cs-DE" dirty="0"/>
              <a:t>→ žádný vztah na dálku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DE" dirty="0">
                <a:solidFill>
                  <a:schemeClr val="accent2"/>
                </a:solidFill>
              </a:rPr>
              <a:t>who</a:t>
            </a:r>
            <a:r>
              <a:rPr lang="cs-DE" dirty="0"/>
              <a:t> Ruth will bring </a:t>
            </a:r>
            <a:r>
              <a:rPr lang="cs-DE" dirty="0">
                <a:solidFill>
                  <a:srgbClr val="FF0000"/>
                </a:solidFill>
              </a:rPr>
              <a:t>us (!)</a:t>
            </a:r>
            <a:r>
              <a:rPr lang="cs-DE" dirty="0"/>
              <a:t> home to </a:t>
            </a:r>
            <a:r>
              <a:rPr lang="cs-DE" dirty="0">
                <a:solidFill>
                  <a:schemeClr val="accent2"/>
                </a:solidFill>
              </a:rPr>
              <a:t>__</a:t>
            </a:r>
            <a:r>
              <a:rPr lang="cs-DE" dirty="0"/>
              <a:t> at Christmas.</a:t>
            </a:r>
          </a:p>
          <a:p>
            <a:pPr marL="914400" lvl="2" indent="0">
              <a:buNone/>
            </a:pPr>
            <a:r>
              <a:rPr lang="cs-DE" dirty="0"/>
              <a:t>→ vztah mezi </a:t>
            </a:r>
            <a:r>
              <a:rPr lang="cs-DE" i="1" dirty="0"/>
              <a:t>who</a:t>
            </a:r>
            <a:r>
              <a:rPr lang="cs-DE" dirty="0"/>
              <a:t> (</a:t>
            </a:r>
            <a:r>
              <a:rPr lang="cs-DE" i="1" dirty="0"/>
              <a:t>filler</a:t>
            </a:r>
            <a:r>
              <a:rPr lang="cs-DE" dirty="0"/>
              <a:t>) a __ (</a:t>
            </a:r>
            <a:r>
              <a:rPr lang="cs-DE" i="1" dirty="0"/>
              <a:t>gap</a:t>
            </a:r>
            <a:r>
              <a:rPr lang="cs-DE" dirty="0"/>
              <a:t>)</a:t>
            </a:r>
          </a:p>
          <a:p>
            <a:pPr marL="0" indent="0">
              <a:buNone/>
            </a:pPr>
            <a:r>
              <a:rPr lang="cs-DE" dirty="0"/>
              <a:t>Zpracování filler-gap závislosti:</a:t>
            </a:r>
          </a:p>
          <a:p>
            <a:pPr lvl="1"/>
            <a:r>
              <a:rPr lang="cs-CZ" dirty="0"/>
              <a:t>f</a:t>
            </a:r>
            <a:r>
              <a:rPr lang="cs-DE" dirty="0"/>
              <a:t>irst resort: hned jakmile se narazí na sloveso</a:t>
            </a:r>
          </a:p>
          <a:p>
            <a:pPr lvl="1"/>
            <a:r>
              <a:rPr lang="cs-DE" dirty="0"/>
              <a:t>second resort: vyčkat na další slovo po slovese</a:t>
            </a:r>
          </a:p>
          <a:p>
            <a:pPr lvl="1"/>
            <a:r>
              <a:rPr lang="cs-DE" dirty="0"/>
              <a:t>last resort: počkat na konec věty</a:t>
            </a:r>
          </a:p>
          <a:p>
            <a:pPr marL="0" indent="0">
              <a:buNone/>
            </a:pPr>
            <a:endParaRPr lang="cs-DE" dirty="0"/>
          </a:p>
          <a:p>
            <a:pPr marL="0" indent="0">
              <a:buNone/>
            </a:pPr>
            <a:r>
              <a:rPr lang="cs-DE" sz="2200" dirty="0"/>
              <a:t>Stowe, L. A. 1986. </a:t>
            </a:r>
            <a:r>
              <a:rPr lang="cs-CZ" sz="2200" dirty="0" err="1"/>
              <a:t>Parsing</a:t>
            </a:r>
            <a:r>
              <a:rPr lang="cs-CZ" sz="2200" dirty="0"/>
              <a:t> </a:t>
            </a:r>
            <a:r>
              <a:rPr lang="cs-CZ" sz="2200" dirty="0" err="1"/>
              <a:t>wh-constructions</a:t>
            </a:r>
            <a:r>
              <a:rPr lang="cs-CZ" sz="2200" dirty="0"/>
              <a:t>: Evidence </a:t>
            </a:r>
            <a:r>
              <a:rPr lang="cs-CZ" sz="2200" dirty="0" err="1"/>
              <a:t>for</a:t>
            </a:r>
            <a:r>
              <a:rPr lang="cs-CZ" sz="2200" dirty="0"/>
              <a:t> on-line gap </a:t>
            </a:r>
            <a:r>
              <a:rPr lang="cs-CZ" sz="2200" dirty="0" err="1"/>
              <a:t>location</a:t>
            </a:r>
            <a:r>
              <a:rPr lang="cs-CZ" sz="2200" dirty="0"/>
              <a:t>. </a:t>
            </a:r>
            <a:r>
              <a:rPr lang="cs-CZ" sz="2200" i="1" dirty="0" err="1"/>
              <a:t>Language</a:t>
            </a:r>
            <a:r>
              <a:rPr lang="cs-CZ" sz="2200" i="1" dirty="0"/>
              <a:t> and </a:t>
            </a:r>
            <a:r>
              <a:rPr lang="cs-CZ" sz="2200" i="1" dirty="0" err="1"/>
              <a:t>Cognitive</a:t>
            </a:r>
            <a:r>
              <a:rPr lang="cs-CZ" sz="2200" i="1" dirty="0"/>
              <a:t> 	</a:t>
            </a:r>
            <a:r>
              <a:rPr lang="cs-CZ" sz="2200" i="1" dirty="0" err="1"/>
              <a:t>Processes</a:t>
            </a:r>
            <a:r>
              <a:rPr lang="cs-CZ" sz="2200" dirty="0"/>
              <a:t> 1(3): 227–245. </a:t>
            </a: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006915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4F6E1-C384-454F-B512-9C91393E9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Pozadí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D59029-74C4-3448-8684-ADC259F90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DE" dirty="0"/>
              <a:t>Pickering 1993:</a:t>
            </a:r>
          </a:p>
          <a:p>
            <a:r>
              <a:rPr lang="cs-DE" dirty="0"/>
              <a:t>standard gap filling (relation between filler and gap; Fodor 1989)</a:t>
            </a:r>
          </a:p>
          <a:p>
            <a:pPr lvl="1"/>
            <a:r>
              <a:rPr lang="cs-DE" dirty="0">
                <a:solidFill>
                  <a:schemeClr val="accent2"/>
                </a:solidFill>
              </a:rPr>
              <a:t>In which tin</a:t>
            </a:r>
            <a:r>
              <a:rPr lang="cs-DE" dirty="0"/>
              <a:t> did you put the cake </a:t>
            </a:r>
            <a:r>
              <a:rPr lang="cs-DE" dirty="0">
                <a:solidFill>
                  <a:schemeClr val="accent2"/>
                </a:solidFill>
              </a:rPr>
              <a:t>__</a:t>
            </a:r>
            <a:r>
              <a:rPr lang="cs-DE" dirty="0"/>
              <a:t> last night?</a:t>
            </a:r>
          </a:p>
          <a:p>
            <a:r>
              <a:rPr lang="cs-DE" dirty="0"/>
              <a:t>immediate association (relation between filler and verb; Pickering 1993)</a:t>
            </a:r>
          </a:p>
          <a:p>
            <a:pPr lvl="1"/>
            <a:r>
              <a:rPr lang="cs-DE" dirty="0">
                <a:solidFill>
                  <a:schemeClr val="accent2"/>
                </a:solidFill>
              </a:rPr>
              <a:t>In which tin</a:t>
            </a:r>
            <a:r>
              <a:rPr lang="cs-DE" dirty="0"/>
              <a:t> did you </a:t>
            </a:r>
            <a:r>
              <a:rPr lang="cs-DE" dirty="0">
                <a:solidFill>
                  <a:schemeClr val="accent2"/>
                </a:solidFill>
              </a:rPr>
              <a:t>put</a:t>
            </a:r>
            <a:r>
              <a:rPr lang="cs-DE" dirty="0"/>
              <a:t> the cake last night?</a:t>
            </a:r>
          </a:p>
          <a:p>
            <a:pPr marL="0" indent="0">
              <a:buNone/>
            </a:pPr>
            <a:endParaRPr lang="cs-DE" dirty="0"/>
          </a:p>
          <a:p>
            <a:pPr marL="0" indent="0">
              <a:buNone/>
            </a:pPr>
            <a:endParaRPr lang="cs-DE" dirty="0"/>
          </a:p>
          <a:p>
            <a:pPr marL="0" indent="0">
              <a:buNone/>
            </a:pPr>
            <a:r>
              <a:rPr lang="cs-DE" sz="2200" dirty="0"/>
              <a:t>Fodor, J. D. 1989. Empty categories in sentence processing. </a:t>
            </a:r>
            <a:r>
              <a:rPr lang="cs-DE" sz="2200" i="1" dirty="0"/>
              <a:t>Language and Cognitive Processes</a:t>
            </a:r>
            <a:br>
              <a:rPr lang="cs-DE" sz="2200" i="1" dirty="0"/>
            </a:br>
            <a:r>
              <a:rPr lang="cs-DE" sz="2200" i="1" dirty="0"/>
              <a:t>	</a:t>
            </a:r>
            <a:r>
              <a:rPr lang="cs-DE" sz="2200" dirty="0"/>
              <a:t>4(3-4): 155-209.</a:t>
            </a:r>
          </a:p>
          <a:p>
            <a:pPr marL="0" indent="0">
              <a:buNone/>
            </a:pPr>
            <a:r>
              <a:rPr lang="cs-DE" sz="2200" dirty="0"/>
              <a:t>Pickering, M. J. 1993. Direct association and sentence processing: A reply to Gorrell and to 	Gibson and Hickok. </a:t>
            </a:r>
            <a:r>
              <a:rPr lang="cs-DE" sz="2200" i="1" dirty="0"/>
              <a:t>Language and Cognitive Processes</a:t>
            </a:r>
            <a:r>
              <a:rPr lang="cs-DE" sz="2200" dirty="0"/>
              <a:t> 8(2): 163–196. </a:t>
            </a:r>
            <a:endParaRPr lang="cs-DE" dirty="0"/>
          </a:p>
          <a:p>
            <a:pPr marL="0" indent="0">
              <a:buNone/>
            </a:pP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2593403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Jaké jsou výzkumné otázky a hypotézy u experimentu 2?</a:t>
            </a:r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564785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Jaké jsou výzkumné otázky a hypotézy u experimentu 2?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Existuje důkaz pro </a:t>
            </a:r>
            <a:r>
              <a:rPr lang="cs-CZ" dirty="0" err="1"/>
              <a:t>first</a:t>
            </a:r>
            <a:r>
              <a:rPr lang="cs-CZ" dirty="0"/>
              <a:t>-resort strategie při normálním čtení (tj. </a:t>
            </a:r>
            <a:r>
              <a:rPr lang="cs-CZ" dirty="0" err="1"/>
              <a:t>eye-tracking</a:t>
            </a:r>
            <a:r>
              <a:rPr lang="cs-CZ" dirty="0"/>
              <a:t> vs. </a:t>
            </a:r>
            <a:r>
              <a:rPr lang="cs-CZ" dirty="0" err="1"/>
              <a:t>self-paced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)?</a:t>
            </a:r>
          </a:p>
          <a:p>
            <a:pPr lvl="2"/>
            <a:r>
              <a:rPr lang="cs-CZ" dirty="0"/>
              <a:t>Hypotéza: </a:t>
            </a:r>
            <a:r>
              <a:rPr lang="cs-CZ" dirty="0" err="1"/>
              <a:t>first</a:t>
            </a:r>
            <a:r>
              <a:rPr lang="cs-CZ" dirty="0"/>
              <a:t> resort</a:t>
            </a:r>
          </a:p>
          <a:p>
            <a:pPr lvl="1"/>
            <a:r>
              <a:rPr lang="cs-CZ" dirty="0"/>
              <a:t>Jsou ostrovy brány v potaz okamžitě? Tj. vylučují </a:t>
            </a:r>
            <a:r>
              <a:rPr lang="cs-CZ" dirty="0" err="1"/>
              <a:t>filler</a:t>
            </a:r>
            <a:r>
              <a:rPr lang="cs-CZ" dirty="0"/>
              <a:t>-gap/verb asociaci?</a:t>
            </a:r>
          </a:p>
          <a:p>
            <a:pPr lvl="2"/>
            <a:r>
              <a:rPr lang="cs-CZ" dirty="0"/>
              <a:t>Hypotézy: okamžitě vs. později</a:t>
            </a:r>
          </a:p>
          <a:p>
            <a:pPr marL="457200" lvl="1" indent="0">
              <a:buNone/>
            </a:pPr>
            <a:endParaRPr lang="cs-CZ" dirty="0"/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2219047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720DD-2096-8449-8EE3-659BB292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11DAF-B75D-4749-BAC5-336A35B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Které proměnné byly manipulovány? Jak byly manipulovány? (</a:t>
            </a:r>
            <a:r>
              <a:rPr lang="cs-CZ" dirty="0" err="1"/>
              <a:t>within</a:t>
            </a:r>
            <a:r>
              <a:rPr lang="cs-CZ" dirty="0"/>
              <a:t> vs.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items</a:t>
            </a:r>
            <a:r>
              <a:rPr lang="cs-CZ" dirty="0"/>
              <a:t>?) Kolik bylo v experimentu celkem podmínek?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457200" lvl="1" indent="0">
              <a:buNone/>
            </a:pPr>
            <a:endParaRPr lang="cs-CZ" dirty="0"/>
          </a:p>
          <a:p>
            <a:pPr marL="1428750" lvl="2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4697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211F4032-6A0E-41A7-9EF2-E98DE40CC523}" vid="{89DAB141-D265-4857-B4BC-E5C2BBED18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1830</TotalTime>
  <Words>1788</Words>
  <Application>Microsoft Macintosh PowerPoint</Application>
  <PresentationFormat>Širokoúhlá obrazovka</PresentationFormat>
  <Paragraphs>204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3" baseType="lpstr">
      <vt:lpstr>Arial</vt:lpstr>
      <vt:lpstr>Garamond</vt:lpstr>
      <vt:lpstr>Motiv Office</vt:lpstr>
      <vt:lpstr>Empirické metody  v gramatické analýze</vt:lpstr>
      <vt:lpstr>Minule</vt:lpstr>
      <vt:lpstr>Dnes</vt:lpstr>
      <vt:lpstr>Zpracování dlouhých závislostí</vt:lpstr>
      <vt:lpstr>Pozadí</vt:lpstr>
      <vt:lpstr>Pozadí</vt:lpstr>
      <vt:lpstr>Otázka 1</vt:lpstr>
      <vt:lpstr>Otázka 1</vt:lpstr>
      <vt:lpstr>Otázka 2</vt:lpstr>
      <vt:lpstr>Otázka 2</vt:lpstr>
      <vt:lpstr>Otázka 3</vt:lpstr>
      <vt:lpstr>Otázka 4</vt:lpstr>
      <vt:lpstr>Otázka 4</vt:lpstr>
      <vt:lpstr>Otázka 5</vt:lpstr>
      <vt:lpstr>Otázka 5</vt:lpstr>
      <vt:lpstr>Otázka 6</vt:lpstr>
      <vt:lpstr>Otázka 6</vt:lpstr>
      <vt:lpstr>Otázka 7</vt:lpstr>
      <vt:lpstr>Otázka 7</vt:lpstr>
      <vt:lpstr>Otázka 8</vt:lpstr>
      <vt:lpstr>Otázka 8</vt:lpstr>
      <vt:lpstr>Otázka 8</vt:lpstr>
      <vt:lpstr>Otázka 9</vt:lpstr>
      <vt:lpstr>Otázka 9</vt:lpstr>
      <vt:lpstr>Otázka 9</vt:lpstr>
      <vt:lpstr>Otázka 9</vt:lpstr>
      <vt:lpstr>Otázka 10</vt:lpstr>
      <vt:lpstr>Otázka 10</vt:lpstr>
      <vt:lpstr>Otázka 10</vt:lpstr>
      <vt:lpstr>Úkol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 v gramatické analýze</dc:title>
  <dc:creator>Jan Chromý</dc:creator>
  <cp:lastModifiedBy>Šimík, Radek</cp:lastModifiedBy>
  <cp:revision>25</cp:revision>
  <dcterms:created xsi:type="dcterms:W3CDTF">2017-02-17T15:00:43Z</dcterms:created>
  <dcterms:modified xsi:type="dcterms:W3CDTF">2021-03-30T15:28:29Z</dcterms:modified>
</cp:coreProperties>
</file>