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E77BB-0624-4CE7-9234-1228452D5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8EF89B-2D51-41E2-899E-368AEE2A2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F508E6-54B2-4F8E-8E50-86600DBC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B355F0-E64C-4969-BAAC-3EAA8139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EF5B3C-3EB7-4E78-9FC3-5F9B12DA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7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703E4-8FC4-4316-8546-6BF4CFB4E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AA6175-4DD1-4B1E-BF70-13A612BE9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BFD8F6-9A05-4BB3-BF57-2E5BE12C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4626A6-4A00-4AFC-B3C8-A6CD1F7B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6E8E64-7DFA-4B1C-A483-4B1F2253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9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184A58-F4C9-49CD-82F7-2570D1F25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B6E866-BB43-4C35-932A-748FC416D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1F73DE-9218-46D0-A80F-48EB03AA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63DF4E-4C1A-4B9B-B9F0-21ABDD20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AB389F-8F6E-442E-8EE3-6CFD89B1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AE36E-33F4-4042-A770-2A5CFFF0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CB72B8-4D69-4EC9-91B2-B47EDE79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4AB39A-2F1A-4AFD-B03D-BF4C7A56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2BAF1A-65DD-4162-AB89-D22CE6C6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8B3098-9CBF-4C0D-A703-290DB221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C60B8-E48E-443A-92AB-E30DE0B9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C45B36-B1B0-4125-B904-AF3BA04F9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B4296F-535B-4165-8441-C8E4F186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18B92B-1FD6-4217-B69A-440E5739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F8F798-FEDA-4072-83AD-9FBA5E26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D20AC7-C9D8-44FF-9769-5B27FB2C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C2C5C2-9B0F-49DF-8A67-556D20E69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FD2916-5C6E-4F35-B5DE-FD1FE6E2F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7FC42E-4A83-437D-9DE4-412B85D3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DFFE07-E7F2-4FA7-8BBB-B82073F3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B22BA3-5826-4175-85A8-7BD0D161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2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1070A-7ECF-4555-9812-829135C7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EAEA5-F6A9-4D9F-94C7-92F7EE17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ABEC78-1DC0-4F63-87CC-7780841C0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B3B64A-348C-4BA0-AB78-B2B0A38B6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F0FAA4-514F-491D-BDA7-DED52D4CD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249814-47B4-42A0-8DE2-9E1EFAB7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430099-C341-4EC7-81E3-8D2BCB87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E8438E-A3F2-4CEC-A09E-585A60C0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4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9A56C-B339-439C-A059-374A7572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2BD04F-AED0-46D9-A6C0-5E54EEFE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737F17-1988-4824-89B4-44664FCC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D089A3-6ACA-4658-8DDA-2CD9E006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5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63FC3F-118A-4B8A-94A8-16A28A821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19FEC6-ABAC-404D-BCC2-91728C06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AF09DA-5A53-4C0C-B560-C651F65D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3B03EA-B95A-4C62-80C6-F56B92CD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187E8-05C7-4AC8-92DD-D333F727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5367B2-B640-406F-982C-0CB00FFFC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54E2D0-41E1-4BFC-86A1-59BABA6C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3F0205-0586-4216-B4BF-EE2C572C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A8A74-DB3A-4F9D-A577-6A7BA3D6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0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247C6-EDAE-4879-8B11-DBDC5199D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B7DC2D-EB1C-4F76-B325-0300424FD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3EF76F-55DC-4578-83D9-50CC9E6E4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76398-4DC9-4168-A6DB-0358F8F4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D9C231-F909-4836-B7CF-322D2ED2E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CBE8F2-A365-4A72-B3A9-A1F11314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3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1E5B5-9CCD-4EFD-8091-E2667E15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738AE-469C-41C5-958B-0338C2EA0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0F270F-4C48-432C-BF0A-EF5AC750D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76F4-F34D-47E4-9EAA-96679E433CE1}" type="datetimeFigureOut">
              <a:rPr lang="ru-RU" smtClean="0"/>
              <a:t>20.03.2021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AA9CC-E7CF-4307-A9BD-F19B17326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7ADC2-E51E-4277-BB17-02A5FFE29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3458-87A6-4169-859F-AFD1CD379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3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1EB6C-9149-4F57-B290-EE12B32DF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9280" y="1422400"/>
            <a:ext cx="8473440" cy="2702560"/>
          </a:xfrm>
        </p:spPr>
        <p:txBody>
          <a:bodyPr anchor="b">
            <a:normAutofit/>
          </a:bodyPr>
          <a:lstStyle/>
          <a:p>
            <a:r>
              <a:rPr lang="cs-CZ" sz="4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mo"/>
                <a:ea typeface="Calibri" panose="020F0502020204030204" pitchFamily="34" charset="0"/>
                <a:cs typeface="Times New Roman" panose="02020603050405020304" pitchFamily="18" charset="0"/>
              </a:rPr>
              <a:t>Pokud bude nyní Kosova uznání na vládě, nepodpoří </a:t>
            </a:r>
            <a:r>
              <a:rPr lang="cs-CZ" sz="4400" b="1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mo"/>
                <a:ea typeface="Calibri" panose="020F0502020204030204" pitchFamily="34" charset="0"/>
                <a:cs typeface="Times New Roman" panose="02020603050405020304" pitchFamily="18" charset="0"/>
              </a:rPr>
              <a:t>jej</a:t>
            </a:r>
            <a:r>
              <a:rPr lang="cs-CZ" sz="44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mo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4400" i="1" dirty="0">
              <a:solidFill>
                <a:schemeClr val="tx1">
                  <a:lumMod val="65000"/>
                  <a:lumOff val="35000"/>
                </a:schemeClr>
              </a:solidFill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101477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87BD2-7773-4968-A618-78FBA5F8E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600" y="-71120"/>
            <a:ext cx="12293600" cy="6858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BA17F3F4-C30B-41C3-AA09-D642DBFF8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09596"/>
            <a:ext cx="3486220" cy="3924404"/>
          </a:xfrm>
          <a:prstGeom prst="rect">
            <a:avLst/>
          </a:prstGeom>
        </p:spPr>
      </p:pic>
      <p:pic>
        <p:nvPicPr>
          <p:cNvPr id="7" name="Рисунок 6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FB757482-837A-47D2-91BA-9425ACA84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04" y="2441524"/>
            <a:ext cx="2736991" cy="1974951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8F284D83-D3B2-43E1-BBC3-7B4B79A00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54" y="2435174"/>
            <a:ext cx="2749691" cy="1987652"/>
          </a:xfrm>
          <a:prstGeom prst="rect">
            <a:avLst/>
          </a:prstGeom>
        </p:spPr>
      </p:pic>
      <p:pic>
        <p:nvPicPr>
          <p:cNvPr id="14" name="Рисунок 13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C9812EA9-737F-44EF-9EA2-146DCD8D5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03" y="1513840"/>
            <a:ext cx="3429141" cy="3820160"/>
          </a:xfrm>
          <a:prstGeom prst="rect">
            <a:avLst/>
          </a:prstGeom>
        </p:spPr>
      </p:pic>
      <p:pic>
        <p:nvPicPr>
          <p:cNvPr id="16" name="Рисунок 15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54FE2092-7B8A-4C2E-B96F-3F049BC2D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295" y="1513840"/>
            <a:ext cx="3355905" cy="382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2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2097B-8984-4282-96A2-087E3B90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3552" y="3195497"/>
            <a:ext cx="6884895" cy="149664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z="2800" i="1" dirty="0">
                <a:solidFill>
                  <a:srgbClr val="000000"/>
                </a:solidFill>
                <a:latin typeface="Arimo"/>
              </a:rPr>
              <a:t>1. </a:t>
            </a:r>
            <a:r>
              <a:rPr lang="cs-CZ" sz="2800" i="1" dirty="0">
                <a:solidFill>
                  <a:srgbClr val="000000"/>
                </a:solidFill>
                <a:effectLst/>
                <a:latin typeface="Arimo"/>
              </a:rPr>
              <a:t>Viděla jsem to představení jako malá a od té doby jsem </a:t>
            </a:r>
            <a:r>
              <a:rPr lang="cs-CZ" sz="2800" b="1" i="1" dirty="0">
                <a:solidFill>
                  <a:srgbClr val="000000"/>
                </a:solidFill>
                <a:effectLst/>
                <a:latin typeface="Arimo"/>
              </a:rPr>
              <a:t>jej/ho </a:t>
            </a:r>
            <a:r>
              <a:rPr lang="cs-CZ" sz="2800" i="1" dirty="0">
                <a:solidFill>
                  <a:srgbClr val="000000"/>
                </a:solidFill>
                <a:effectLst/>
                <a:latin typeface="Arimo"/>
              </a:rPr>
              <a:t>navštívila ještě mockrát. </a:t>
            </a:r>
            <a:br>
              <a:rPr lang="cs-CZ" sz="2800" i="1" dirty="0">
                <a:solidFill>
                  <a:srgbClr val="000000"/>
                </a:solidFill>
                <a:effectLst/>
                <a:latin typeface="Arimo"/>
              </a:rPr>
            </a:br>
            <a:br>
              <a:rPr lang="cs-CZ" sz="2800" i="1" dirty="0">
                <a:solidFill>
                  <a:srgbClr val="000000"/>
                </a:solidFill>
                <a:effectLst/>
                <a:latin typeface="Arimo"/>
              </a:rPr>
            </a:br>
            <a:r>
              <a:rPr lang="cs-CZ" sz="2800" i="1" dirty="0">
                <a:solidFill>
                  <a:srgbClr val="000000"/>
                </a:solidFill>
                <a:latin typeface="Arimo"/>
              </a:rPr>
              <a:t>2. </a:t>
            </a:r>
            <a:r>
              <a:rPr lang="cs-CZ" sz="2800" i="1" dirty="0">
                <a:solidFill>
                  <a:srgbClr val="000000"/>
                </a:solidFill>
                <a:effectLst/>
                <a:latin typeface="Arimo"/>
              </a:rPr>
              <a:t>Zbavil se starého auta a prodal</a:t>
            </a:r>
            <a:r>
              <a:rPr lang="cs-CZ" sz="2800" b="1" i="1" dirty="0">
                <a:solidFill>
                  <a:srgbClr val="000000"/>
                </a:solidFill>
                <a:effectLst/>
                <a:latin typeface="Arimo"/>
              </a:rPr>
              <a:t> je/jej </a:t>
            </a:r>
            <a:r>
              <a:rPr lang="cs-CZ" sz="2800" i="1" dirty="0">
                <a:solidFill>
                  <a:srgbClr val="000000"/>
                </a:solidFill>
                <a:effectLst/>
                <a:latin typeface="Arimo"/>
              </a:rPr>
              <a:t>do bazaru. Použij kladivo, s ním to půjde lépe.</a:t>
            </a:r>
            <a:br>
              <a:rPr lang="cs-CZ" sz="2800" i="1" dirty="0">
                <a:solidFill>
                  <a:srgbClr val="000000"/>
                </a:solidFill>
                <a:effectLst/>
                <a:latin typeface="Arimo"/>
              </a:rPr>
            </a:br>
            <a:br>
              <a:rPr lang="cs-CZ" sz="2800" i="1" dirty="0">
                <a:solidFill>
                  <a:srgbClr val="000000"/>
                </a:solidFill>
                <a:effectLst/>
                <a:latin typeface="Arimo"/>
              </a:rPr>
            </a:br>
            <a:endParaRPr lang="en-US" sz="2800" kern="1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5816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Arimo</vt:lpstr>
      <vt:lpstr>Calibri</vt:lpstr>
      <vt:lpstr>Calibri Light</vt:lpstr>
      <vt:lpstr>Тема Office</vt:lpstr>
      <vt:lpstr>Pokud bude nyní Kosova uznání na vládě, nepodpoří jej. </vt:lpstr>
      <vt:lpstr>Презентация PowerPoint</vt:lpstr>
      <vt:lpstr>1. Viděla jsem to představení jako malá a od té doby jsem jej/ho navštívila ještě mockrát.   2. Zbavil se starého auta a prodal je/jej do bazaru. Použij kladivo, s ním to půjde lépe.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Pokud bude nyní Kosova uznání na vládě, nepodpoří jej. </dc:title>
  <dc:creator>Krasteleva, Anastasiia</dc:creator>
  <cp:lastModifiedBy>Krasteleva, Anastasiia</cp:lastModifiedBy>
  <cp:revision>1</cp:revision>
  <dcterms:created xsi:type="dcterms:W3CDTF">2021-03-20T12:54:45Z</dcterms:created>
  <dcterms:modified xsi:type="dcterms:W3CDTF">2021-03-20T13:39:06Z</dcterms:modified>
</cp:coreProperties>
</file>