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49" r:id="rId4"/>
    <p:sldId id="330" r:id="rId5"/>
    <p:sldId id="372" r:id="rId6"/>
    <p:sldId id="384" r:id="rId7"/>
    <p:sldId id="373" r:id="rId8"/>
    <p:sldId id="385" r:id="rId9"/>
    <p:sldId id="386" r:id="rId10"/>
    <p:sldId id="374" r:id="rId11"/>
    <p:sldId id="387" r:id="rId12"/>
    <p:sldId id="397" r:id="rId13"/>
    <p:sldId id="398" r:id="rId14"/>
    <p:sldId id="375" r:id="rId15"/>
    <p:sldId id="388" r:id="rId16"/>
    <p:sldId id="333" r:id="rId17"/>
    <p:sldId id="389" r:id="rId18"/>
    <p:sldId id="335" r:id="rId19"/>
    <p:sldId id="390" r:id="rId20"/>
    <p:sldId id="336" r:id="rId21"/>
    <p:sldId id="391" r:id="rId22"/>
    <p:sldId id="337" r:id="rId23"/>
    <p:sldId id="392" r:id="rId24"/>
    <p:sldId id="338" r:id="rId25"/>
    <p:sldId id="399" r:id="rId26"/>
    <p:sldId id="371" r:id="rId27"/>
    <p:sldId id="340" r:id="rId28"/>
    <p:sldId id="393" r:id="rId29"/>
    <p:sldId id="341" r:id="rId30"/>
    <p:sldId id="394" r:id="rId31"/>
    <p:sldId id="342" r:id="rId32"/>
    <p:sldId id="395" r:id="rId33"/>
    <p:sldId id="346" r:id="rId34"/>
    <p:sldId id="396" r:id="rId35"/>
    <p:sldId id="383" r:id="rId36"/>
    <p:sldId id="358" r:id="rId37"/>
    <p:sldId id="360" r:id="rId38"/>
    <p:sldId id="364" r:id="rId39"/>
    <p:sldId id="367" r:id="rId40"/>
    <p:sldId id="369" r:id="rId41"/>
    <p:sldId id="376" r:id="rId42"/>
    <p:sldId id="370" r:id="rId43"/>
    <p:sldId id="377" r:id="rId44"/>
    <p:sldId id="380" r:id="rId45"/>
    <p:sldId id="381" r:id="rId46"/>
    <p:sldId id="379" r:id="rId47"/>
    <p:sldId id="378" r:id="rId48"/>
    <p:sldId id="382" r:id="rId49"/>
    <p:sldId id="271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39DE05-1EB2-E044-BCFE-CF08F4EF20FC}" v="80" dt="2021-03-09T14:33:03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 autoAdjust="0"/>
    <p:restoredTop sz="96190"/>
  </p:normalViewPr>
  <p:slideViewPr>
    <p:cSldViewPr snapToGrid="0">
      <p:cViewPr varScale="1">
        <p:scale>
          <a:sx n="123" d="100"/>
          <a:sy n="123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ík, Radek" userId="f44a35a3-9523-4522-98b0-4236e7b9b28a" providerId="ADAL" clId="{4739DE05-1EB2-E044-BCFE-CF08F4EF20FC}"/>
    <pc:docChg chg="undo redo custSel addSld delSld modSld sldOrd">
      <pc:chgData name="Šimík, Radek" userId="f44a35a3-9523-4522-98b0-4236e7b9b28a" providerId="ADAL" clId="{4739DE05-1EB2-E044-BCFE-CF08F4EF20FC}" dt="2021-03-09T14:39:57.130" v="17520" actId="20577"/>
      <pc:docMkLst>
        <pc:docMk/>
      </pc:docMkLst>
      <pc:sldChg chg="modSp mod">
        <pc:chgData name="Šimík, Radek" userId="f44a35a3-9523-4522-98b0-4236e7b9b28a" providerId="ADAL" clId="{4739DE05-1EB2-E044-BCFE-CF08F4EF20FC}" dt="2021-03-08T10:32:22.613" v="6987" actId="20577"/>
        <pc:sldMkLst>
          <pc:docMk/>
          <pc:sldMk cId="309253389" sldId="256"/>
        </pc:sldMkLst>
        <pc:spChg chg="mod">
          <ac:chgData name="Šimík, Radek" userId="f44a35a3-9523-4522-98b0-4236e7b9b28a" providerId="ADAL" clId="{4739DE05-1EB2-E044-BCFE-CF08F4EF20FC}" dt="2021-03-08T10:32:22.613" v="6987" actId="20577"/>
          <ac:spMkLst>
            <pc:docMk/>
            <pc:sldMk cId="309253389" sldId="256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112356408" sldId="257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502846571" sldId="259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1288757593" sldId="260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4092551631" sldId="272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582775992" sldId="278"/>
        </pc:sldMkLst>
      </pc:sldChg>
      <pc:sldChg chg="modSp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4083160977" sldId="286"/>
        </pc:sldMkLst>
        <pc:spChg chg="mod">
          <ac:chgData name="Šimík, Radek" userId="f44a35a3-9523-4522-98b0-4236e7b9b28a" providerId="ADAL" clId="{4739DE05-1EB2-E044-BCFE-CF08F4EF20FC}" dt="2021-03-01T06:12:47.137" v="5363" actId="20577"/>
          <ac:spMkLst>
            <pc:docMk/>
            <pc:sldMk cId="4083160977" sldId="286"/>
            <ac:spMk id="2" creationId="{00000000-0000-0000-0000-000000000000}"/>
          </ac:spMkLst>
        </pc:sp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603874018" sldId="289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387985786" sldId="292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822729124" sldId="293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3553557466" sldId="295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289632262" sldId="297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346624887" sldId="315"/>
        </pc:sldMkLst>
      </pc:sldChg>
      <pc:sldChg chg="modSp del mod">
        <pc:chgData name="Šimík, Radek" userId="f44a35a3-9523-4522-98b0-4236e7b9b28a" providerId="ADAL" clId="{4739DE05-1EB2-E044-BCFE-CF08F4EF20FC}" dt="2021-03-01T17:29:31.302" v="6986" actId="2696"/>
        <pc:sldMkLst>
          <pc:docMk/>
          <pc:sldMk cId="2843785807" sldId="319"/>
        </pc:sldMkLst>
        <pc:spChg chg="mod">
          <ac:chgData name="Šimík, Radek" userId="f44a35a3-9523-4522-98b0-4236e7b9b28a" providerId="ADAL" clId="{4739DE05-1EB2-E044-BCFE-CF08F4EF20FC}" dt="2021-02-09T13:25:53.639" v="4425" actId="27636"/>
          <ac:spMkLst>
            <pc:docMk/>
            <pc:sldMk cId="2843785807" sldId="319"/>
            <ac:spMk id="5" creationId="{00000000-0000-0000-0000-000000000000}"/>
          </ac:spMkLst>
        </pc:spChg>
      </pc:sldChg>
      <pc:sldChg chg="modSp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3781356947" sldId="327"/>
        </pc:sldMkLst>
        <pc:spChg chg="mod">
          <ac:chgData name="Šimík, Radek" userId="f44a35a3-9523-4522-98b0-4236e7b9b28a" providerId="ADAL" clId="{4739DE05-1EB2-E044-BCFE-CF08F4EF20FC}" dt="2021-03-01T06:13:34.086" v="5401" actId="20577"/>
          <ac:spMkLst>
            <pc:docMk/>
            <pc:sldMk cId="3781356947" sldId="327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348287123" sldId="328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2959311951" sldId="329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841049999" sldId="330"/>
        </pc:sldMkLst>
      </pc:sldChg>
      <pc:sldChg chg="add">
        <pc:chgData name="Šimík, Radek" userId="f44a35a3-9523-4522-98b0-4236e7b9b28a" providerId="ADAL" clId="{4739DE05-1EB2-E044-BCFE-CF08F4EF20FC}" dt="2021-03-08T11:04:09.995" v="7094"/>
        <pc:sldMkLst>
          <pc:docMk/>
          <pc:sldMk cId="3400041302" sldId="330"/>
        </pc:sldMkLst>
      </pc:sldChg>
      <pc:sldChg chg="add del">
        <pc:chgData name="Šimík, Radek" userId="f44a35a3-9523-4522-98b0-4236e7b9b28a" providerId="ADAL" clId="{4739DE05-1EB2-E044-BCFE-CF08F4EF20FC}" dt="2021-03-09T10:55:48.915" v="12661" actId="2696"/>
        <pc:sldMkLst>
          <pc:docMk/>
          <pc:sldMk cId="245542637" sldId="331"/>
        </pc:sldMkLst>
      </pc:sldChg>
      <pc:sldChg chg="modSp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2247978745" sldId="331"/>
        </pc:sldMkLst>
        <pc:spChg chg="mod">
          <ac:chgData name="Šimík, Radek" userId="f44a35a3-9523-4522-98b0-4236e7b9b28a" providerId="ADAL" clId="{4739DE05-1EB2-E044-BCFE-CF08F4EF20FC}" dt="2021-02-09T11:26:22.603" v="191" actId="20577"/>
          <ac:spMkLst>
            <pc:docMk/>
            <pc:sldMk cId="2247978745" sldId="331"/>
            <ac:spMk id="3" creationId="{81D883FE-2BB4-3142-807B-EAD6D1DAF1E9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1131850522" sldId="332"/>
        </pc:sldMkLst>
        <pc:spChg chg="mod">
          <ac:chgData name="Šimík, Radek" userId="f44a35a3-9523-4522-98b0-4236e7b9b28a" providerId="ADAL" clId="{4739DE05-1EB2-E044-BCFE-CF08F4EF20FC}" dt="2021-02-09T11:22:45.308" v="13"/>
          <ac:spMkLst>
            <pc:docMk/>
            <pc:sldMk cId="1131850522" sldId="332"/>
            <ac:spMk id="2" creationId="{7D7D3C7A-19ED-884D-B790-59FF438E7F2C}"/>
          </ac:spMkLst>
        </pc:spChg>
        <pc:spChg chg="mod">
          <ac:chgData name="Šimík, Radek" userId="f44a35a3-9523-4522-98b0-4236e7b9b28a" providerId="ADAL" clId="{4739DE05-1EB2-E044-BCFE-CF08F4EF20FC}" dt="2021-02-09T11:35:39.466" v="631" actId="20577"/>
          <ac:spMkLst>
            <pc:docMk/>
            <pc:sldMk cId="1131850522" sldId="332"/>
            <ac:spMk id="3" creationId="{51159729-8871-9346-96D6-A598CBC6440A}"/>
          </ac:spMkLst>
        </pc:spChg>
      </pc:sldChg>
      <pc:sldChg chg="modSp add del mod">
        <pc:chgData name="Šimík, Radek" userId="f44a35a3-9523-4522-98b0-4236e7b9b28a" providerId="ADAL" clId="{4739DE05-1EB2-E044-BCFE-CF08F4EF20FC}" dt="2021-03-09T13:14:10.316" v="14561" actId="2696"/>
        <pc:sldMkLst>
          <pc:docMk/>
          <pc:sldMk cId="3999245926" sldId="332"/>
        </pc:sldMkLst>
        <pc:spChg chg="mod">
          <ac:chgData name="Šimík, Radek" userId="f44a35a3-9523-4522-98b0-4236e7b9b28a" providerId="ADAL" clId="{4739DE05-1EB2-E044-BCFE-CF08F4EF20FC}" dt="2021-03-09T10:55:57.515" v="12662" actId="20577"/>
          <ac:spMkLst>
            <pc:docMk/>
            <pc:sldMk cId="3999245926" sldId="332"/>
            <ac:spMk id="2" creationId="{2DBCB3E1-9638-4976-ACA4-4A3464FBC6AB}"/>
          </ac:spMkLst>
        </pc:spChg>
      </pc:sldChg>
      <pc:sldChg chg="add del">
        <pc:chgData name="Šimík, Radek" userId="f44a35a3-9523-4522-98b0-4236e7b9b28a" providerId="ADAL" clId="{4739DE05-1EB2-E044-BCFE-CF08F4EF20FC}" dt="2021-02-09T11:23:13.976" v="41" actId="2696"/>
        <pc:sldMkLst>
          <pc:docMk/>
          <pc:sldMk cId="1071235160" sldId="333"/>
        </pc:sldMkLst>
      </pc:sldChg>
      <pc:sldChg chg="modSp add mod">
        <pc:chgData name="Šimík, Radek" userId="f44a35a3-9523-4522-98b0-4236e7b9b28a" providerId="ADAL" clId="{4739DE05-1EB2-E044-BCFE-CF08F4EF20FC}" dt="2021-03-09T14:35:08.185" v="17195" actId="20577"/>
        <pc:sldMkLst>
          <pc:docMk/>
          <pc:sldMk cId="1511535362" sldId="333"/>
        </pc:sldMkLst>
        <pc:spChg chg="mod">
          <ac:chgData name="Šimík, Radek" userId="f44a35a3-9523-4522-98b0-4236e7b9b28a" providerId="ADAL" clId="{4739DE05-1EB2-E044-BCFE-CF08F4EF20FC}" dt="2021-03-09T14:35:08.185" v="17195" actId="20577"/>
          <ac:spMkLst>
            <pc:docMk/>
            <pc:sldMk cId="1511535362" sldId="333"/>
            <ac:spMk id="2" creationId="{D0CD3071-2F01-4221-8BC0-B17B82210891}"/>
          </ac:spMkLst>
        </pc:spChg>
        <pc:spChg chg="mod">
          <ac:chgData name="Šimík, Radek" userId="f44a35a3-9523-4522-98b0-4236e7b9b28a" providerId="ADAL" clId="{4739DE05-1EB2-E044-BCFE-CF08F4EF20FC}" dt="2021-03-09T10:56:16.732" v="12663"/>
          <ac:spMkLst>
            <pc:docMk/>
            <pc:sldMk cId="1511535362" sldId="333"/>
            <ac:spMk id="3" creationId="{D81B0BD0-33BF-4177-9085-61C398892BC8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4014855779" sldId="333"/>
        </pc:sldMkLst>
        <pc:spChg chg="mod">
          <ac:chgData name="Šimík, Radek" userId="f44a35a3-9523-4522-98b0-4236e7b9b28a" providerId="ADAL" clId="{4739DE05-1EB2-E044-BCFE-CF08F4EF20FC}" dt="2021-02-09T11:36:06.290" v="650" actId="20577"/>
          <ac:spMkLst>
            <pc:docMk/>
            <pc:sldMk cId="4014855779" sldId="333"/>
            <ac:spMk id="2" creationId="{8DE864D9-46A1-6E46-9C22-329F6900B5F7}"/>
          </ac:spMkLst>
        </pc:spChg>
        <pc:spChg chg="mod">
          <ac:chgData name="Šimík, Radek" userId="f44a35a3-9523-4522-98b0-4236e7b9b28a" providerId="ADAL" clId="{4739DE05-1EB2-E044-BCFE-CF08F4EF20FC}" dt="2021-02-09T11:46:59.970" v="1550" actId="20577"/>
          <ac:spMkLst>
            <pc:docMk/>
            <pc:sldMk cId="4014855779" sldId="333"/>
            <ac:spMk id="3" creationId="{AA3E26CB-F357-7342-AAE1-2BB234F6F458}"/>
          </ac:spMkLst>
        </pc:spChg>
      </pc:sldChg>
      <pc:sldChg chg="add del">
        <pc:chgData name="Šimík, Radek" userId="f44a35a3-9523-4522-98b0-4236e7b9b28a" providerId="ADAL" clId="{4739DE05-1EB2-E044-BCFE-CF08F4EF20FC}" dt="2021-02-09T11:23:08.783" v="39" actId="2696"/>
        <pc:sldMkLst>
          <pc:docMk/>
          <pc:sldMk cId="4024247249" sldId="333"/>
        </pc:sldMkLst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2466689052" sldId="334"/>
        </pc:sldMkLst>
        <pc:spChg chg="mod">
          <ac:chgData name="Šimík, Radek" userId="f44a35a3-9523-4522-98b0-4236e7b9b28a" providerId="ADAL" clId="{4739DE05-1EB2-E044-BCFE-CF08F4EF20FC}" dt="2021-02-09T11:48:40.653" v="1588" actId="20577"/>
          <ac:spMkLst>
            <pc:docMk/>
            <pc:sldMk cId="2466689052" sldId="334"/>
            <ac:spMk id="2" creationId="{DD06F523-75F8-4845-A19D-50DF48B617DC}"/>
          </ac:spMkLst>
        </pc:spChg>
        <pc:spChg chg="mod">
          <ac:chgData name="Šimík, Radek" userId="f44a35a3-9523-4522-98b0-4236e7b9b28a" providerId="ADAL" clId="{4739DE05-1EB2-E044-BCFE-CF08F4EF20FC}" dt="2021-02-09T12:04:48.930" v="2600" actId="207"/>
          <ac:spMkLst>
            <pc:docMk/>
            <pc:sldMk cId="2466689052" sldId="334"/>
            <ac:spMk id="3" creationId="{5FA0E8A1-5E5B-3B43-9392-EE0278058C83}"/>
          </ac:spMkLst>
        </pc:spChg>
      </pc:sldChg>
      <pc:sldChg chg="add del">
        <pc:chgData name="Šimík, Radek" userId="f44a35a3-9523-4522-98b0-4236e7b9b28a" providerId="ADAL" clId="{4739DE05-1EB2-E044-BCFE-CF08F4EF20FC}" dt="2021-03-09T10:56:34.336" v="12665" actId="2696"/>
        <pc:sldMkLst>
          <pc:docMk/>
          <pc:sldMk cId="2663574254" sldId="334"/>
        </pc:sldMkLst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1564605451" sldId="335"/>
        </pc:sldMkLst>
        <pc:spChg chg="mod">
          <ac:chgData name="Šimík, Radek" userId="f44a35a3-9523-4522-98b0-4236e7b9b28a" providerId="ADAL" clId="{4739DE05-1EB2-E044-BCFE-CF08F4EF20FC}" dt="2021-02-09T12:05:35.267" v="2643" actId="20577"/>
          <ac:spMkLst>
            <pc:docMk/>
            <pc:sldMk cId="1564605451" sldId="335"/>
            <ac:spMk id="2" creationId="{415D517D-EA60-8D4C-8377-500502306DED}"/>
          </ac:spMkLst>
        </pc:spChg>
        <pc:spChg chg="mod">
          <ac:chgData name="Šimík, Radek" userId="f44a35a3-9523-4522-98b0-4236e7b9b28a" providerId="ADAL" clId="{4739DE05-1EB2-E044-BCFE-CF08F4EF20FC}" dt="2021-02-09T13:02:52.887" v="3501" actId="114"/>
          <ac:spMkLst>
            <pc:docMk/>
            <pc:sldMk cId="1564605451" sldId="335"/>
            <ac:spMk id="3" creationId="{00AD126D-0044-1F4F-8161-42D17255D974}"/>
          </ac:spMkLst>
        </pc:spChg>
      </pc:sldChg>
      <pc:sldChg chg="modSp add mod">
        <pc:chgData name="Šimík, Radek" userId="f44a35a3-9523-4522-98b0-4236e7b9b28a" providerId="ADAL" clId="{4739DE05-1EB2-E044-BCFE-CF08F4EF20FC}" dt="2021-03-09T14:35:15.395" v="17199" actId="20577"/>
        <pc:sldMkLst>
          <pc:docMk/>
          <pc:sldMk cId="1705232265" sldId="335"/>
        </pc:sldMkLst>
        <pc:spChg chg="mod">
          <ac:chgData name="Šimík, Radek" userId="f44a35a3-9523-4522-98b0-4236e7b9b28a" providerId="ADAL" clId="{4739DE05-1EB2-E044-BCFE-CF08F4EF20FC}" dt="2021-03-09T14:35:15.395" v="17199" actId="20577"/>
          <ac:spMkLst>
            <pc:docMk/>
            <pc:sldMk cId="1705232265" sldId="335"/>
            <ac:spMk id="2" creationId="{D87BCD3B-0062-4A81-998B-2C77106C171F}"/>
          </ac:spMkLst>
        </pc:spChg>
        <pc:spChg chg="mod">
          <ac:chgData name="Šimík, Radek" userId="f44a35a3-9523-4522-98b0-4236e7b9b28a" providerId="ADAL" clId="{4739DE05-1EB2-E044-BCFE-CF08F4EF20FC}" dt="2021-03-09T10:56:54.568" v="12666"/>
          <ac:spMkLst>
            <pc:docMk/>
            <pc:sldMk cId="1705232265" sldId="335"/>
            <ac:spMk id="3" creationId="{DF775719-2296-4F73-9655-B93C02F3AEB1}"/>
          </ac:spMkLst>
        </pc:spChg>
      </pc:sldChg>
      <pc:sldChg chg="modSp add mod">
        <pc:chgData name="Šimík, Radek" userId="f44a35a3-9523-4522-98b0-4236e7b9b28a" providerId="ADAL" clId="{4739DE05-1EB2-E044-BCFE-CF08F4EF20FC}" dt="2021-03-09T14:35:22.708" v="17202" actId="20577"/>
        <pc:sldMkLst>
          <pc:docMk/>
          <pc:sldMk cId="2029115046" sldId="336"/>
        </pc:sldMkLst>
        <pc:spChg chg="mod">
          <ac:chgData name="Šimík, Radek" userId="f44a35a3-9523-4522-98b0-4236e7b9b28a" providerId="ADAL" clId="{4739DE05-1EB2-E044-BCFE-CF08F4EF20FC}" dt="2021-03-09T14:35:22.708" v="17202" actId="20577"/>
          <ac:spMkLst>
            <pc:docMk/>
            <pc:sldMk cId="2029115046" sldId="336"/>
            <ac:spMk id="2" creationId="{E1B85C27-86F8-4335-B9B2-B1255002F28B}"/>
          </ac:spMkLst>
        </pc:spChg>
        <pc:spChg chg="mod">
          <ac:chgData name="Šimík, Radek" userId="f44a35a3-9523-4522-98b0-4236e7b9b28a" providerId="ADAL" clId="{4739DE05-1EB2-E044-BCFE-CF08F4EF20FC}" dt="2021-03-09T10:57:14.535" v="12668"/>
          <ac:spMkLst>
            <pc:docMk/>
            <pc:sldMk cId="2029115046" sldId="336"/>
            <ac:spMk id="3" creationId="{A2B6C2C5-637D-4E50-9241-85395B1EF1E6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3570793564" sldId="336"/>
        </pc:sldMkLst>
        <pc:spChg chg="mod">
          <ac:chgData name="Šimík, Radek" userId="f44a35a3-9523-4522-98b0-4236e7b9b28a" providerId="ADAL" clId="{4739DE05-1EB2-E044-BCFE-CF08F4EF20FC}" dt="2021-02-09T13:04:59.345" v="3538" actId="20577"/>
          <ac:spMkLst>
            <pc:docMk/>
            <pc:sldMk cId="3570793564" sldId="336"/>
            <ac:spMk id="2" creationId="{4EE4E823-73CA-E841-8AC5-351B117A325E}"/>
          </ac:spMkLst>
        </pc:spChg>
        <pc:spChg chg="mod">
          <ac:chgData name="Šimík, Radek" userId="f44a35a3-9523-4522-98b0-4236e7b9b28a" providerId="ADAL" clId="{4739DE05-1EB2-E044-BCFE-CF08F4EF20FC}" dt="2021-02-09T13:49:09.018" v="4706" actId="20577"/>
          <ac:spMkLst>
            <pc:docMk/>
            <pc:sldMk cId="3570793564" sldId="336"/>
            <ac:spMk id="3" creationId="{162AB1FC-09E3-7645-94F3-1502661E0520}"/>
          </ac:spMkLst>
        </pc:spChg>
      </pc:sldChg>
      <pc:sldChg chg="modSp add mod">
        <pc:chgData name="Šimík, Radek" userId="f44a35a3-9523-4522-98b0-4236e7b9b28a" providerId="ADAL" clId="{4739DE05-1EB2-E044-BCFE-CF08F4EF20FC}" dt="2021-03-09T14:35:30.679" v="17208" actId="20577"/>
        <pc:sldMkLst>
          <pc:docMk/>
          <pc:sldMk cId="1022797163" sldId="337"/>
        </pc:sldMkLst>
        <pc:spChg chg="mod">
          <ac:chgData name="Šimík, Radek" userId="f44a35a3-9523-4522-98b0-4236e7b9b28a" providerId="ADAL" clId="{4739DE05-1EB2-E044-BCFE-CF08F4EF20FC}" dt="2021-03-09T14:35:30.679" v="17208" actId="20577"/>
          <ac:spMkLst>
            <pc:docMk/>
            <pc:sldMk cId="1022797163" sldId="337"/>
            <ac:spMk id="2" creationId="{D1D6010D-42A8-4445-9731-8F507AFA1D56}"/>
          </ac:spMkLst>
        </pc:spChg>
        <pc:spChg chg="mod">
          <ac:chgData name="Šimík, Radek" userId="f44a35a3-9523-4522-98b0-4236e7b9b28a" providerId="ADAL" clId="{4739DE05-1EB2-E044-BCFE-CF08F4EF20FC}" dt="2021-03-09T13:42:31.975" v="15265" actId="20577"/>
          <ac:spMkLst>
            <pc:docMk/>
            <pc:sldMk cId="1022797163" sldId="337"/>
            <ac:spMk id="3" creationId="{F3C24304-1FEB-40EF-A993-332EFAE0FCAB}"/>
          </ac:spMkLst>
        </pc:spChg>
      </pc:sldChg>
      <pc:sldChg chg="addSp delSp modSp new del mod modClrScheme chgLayout">
        <pc:chgData name="Šimík, Radek" userId="f44a35a3-9523-4522-98b0-4236e7b9b28a" providerId="ADAL" clId="{4739DE05-1EB2-E044-BCFE-CF08F4EF20FC}" dt="2021-03-01T06:10:04.891" v="5144" actId="2696"/>
        <pc:sldMkLst>
          <pc:docMk/>
          <pc:sldMk cId="2797926373" sldId="337"/>
        </pc:sldMkLst>
        <pc:spChg chg="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2" creationId="{88BAC688-BF58-1C43-ADE0-6CFFC914B024}"/>
          </ac:spMkLst>
        </pc:spChg>
        <pc:spChg chg="mod ord">
          <ac:chgData name="Šimík, Radek" userId="f44a35a3-9523-4522-98b0-4236e7b9b28a" providerId="ADAL" clId="{4739DE05-1EB2-E044-BCFE-CF08F4EF20FC}" dt="2021-02-09T13:53:03.269" v="4779" actId="14100"/>
          <ac:spMkLst>
            <pc:docMk/>
            <pc:sldMk cId="2797926373" sldId="337"/>
            <ac:spMk id="3" creationId="{D5EB8448-1725-A24F-8E98-D54C4E8D62A0}"/>
          </ac:spMkLst>
        </pc:spChg>
        <pc:spChg chg="add del mod">
          <ac:chgData name="Šimík, Radek" userId="f44a35a3-9523-4522-98b0-4236e7b9b28a" providerId="ADAL" clId="{4739DE05-1EB2-E044-BCFE-CF08F4EF20FC}" dt="2021-02-09T13:55:58.545" v="4900"/>
          <ac:spMkLst>
            <pc:docMk/>
            <pc:sldMk cId="2797926373" sldId="337"/>
            <ac:spMk id="6" creationId="{E414835E-A5A9-A346-B357-9F4E68BA43CD}"/>
          </ac:spMkLst>
        </pc:spChg>
        <pc:spChg chg="add del mod">
          <ac:chgData name="Šimík, Radek" userId="f44a35a3-9523-4522-98b0-4236e7b9b28a" providerId="ADAL" clId="{4739DE05-1EB2-E044-BCFE-CF08F4EF20FC}" dt="2021-02-09T13:55:58.030" v="4898"/>
          <ac:spMkLst>
            <pc:docMk/>
            <pc:sldMk cId="2797926373" sldId="337"/>
            <ac:spMk id="7" creationId="{D25FB45A-5476-6B48-92CA-3DC395890650}"/>
          </ac:spMkLst>
        </pc:spChg>
        <pc:spChg chg="add mod">
          <ac:chgData name="Šimík, Radek" userId="f44a35a3-9523-4522-98b0-4236e7b9b28a" providerId="ADAL" clId="{4739DE05-1EB2-E044-BCFE-CF08F4EF20FC}" dt="2021-02-09T13:55:39.374" v="4892" actId="20577"/>
          <ac:spMkLst>
            <pc:docMk/>
            <pc:sldMk cId="2797926373" sldId="337"/>
            <ac:spMk id="8" creationId="{59F2DD1F-0D4C-5449-8358-12701B671239}"/>
          </ac:spMkLst>
        </pc:spChg>
        <pc:spChg chg="add del mod">
          <ac:chgData name="Šimík, Radek" userId="f44a35a3-9523-4522-98b0-4236e7b9b28a" providerId="ADAL" clId="{4739DE05-1EB2-E044-BCFE-CF08F4EF20FC}" dt="2021-02-09T13:52:49.019" v="4775" actId="26606"/>
          <ac:spMkLst>
            <pc:docMk/>
            <pc:sldMk cId="2797926373" sldId="337"/>
            <ac:spMk id="13" creationId="{209C6471-E3A6-430D-9197-3C87F90C282B}"/>
          </ac:spMkLst>
        </pc:spChg>
        <pc:spChg chg="add del mod">
          <ac:chgData name="Šimík, Radek" userId="f44a35a3-9523-4522-98b0-4236e7b9b28a" providerId="ADAL" clId="{4739DE05-1EB2-E044-BCFE-CF08F4EF20FC}" dt="2021-02-09T13:52:49.019" v="4775" actId="26606"/>
          <ac:spMkLst>
            <pc:docMk/>
            <pc:sldMk cId="2797926373" sldId="337"/>
            <ac:spMk id="15" creationId="{17F9E871-FBA4-4FFE-B19A-2251B8218398}"/>
          </ac:spMkLst>
        </pc:spChg>
        <pc:spChg chg="add del 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17" creationId="{466FB998-4F0F-4EDC-9466-3DC7CC53FB8B}"/>
          </ac:spMkLst>
        </pc:spChg>
        <pc:spChg chg="add del 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18" creationId="{828842C7-A8F5-4CFC-A217-28AACC42ADDB}"/>
          </ac:spMkLst>
        </pc:spChg>
        <pc:picChg chg="add mod">
          <ac:chgData name="Šimík, Radek" userId="f44a35a3-9523-4522-98b0-4236e7b9b28a" providerId="ADAL" clId="{4739DE05-1EB2-E044-BCFE-CF08F4EF20FC}" dt="2021-02-09T13:55:55.071" v="4896" actId="1076"/>
          <ac:picMkLst>
            <pc:docMk/>
            <pc:sldMk cId="2797926373" sldId="337"/>
            <ac:picMk id="5" creationId="{EFA04818-4C52-6C43-A56D-D53A192C7FAD}"/>
          </ac:picMkLst>
        </pc:pic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707394401" sldId="338"/>
        </pc:sldMkLst>
      </pc:sldChg>
      <pc:sldChg chg="modSp add mod">
        <pc:chgData name="Šimík, Radek" userId="f44a35a3-9523-4522-98b0-4236e7b9b28a" providerId="ADAL" clId="{4739DE05-1EB2-E044-BCFE-CF08F4EF20FC}" dt="2021-03-09T14:36:09.036" v="17219" actId="20577"/>
        <pc:sldMkLst>
          <pc:docMk/>
          <pc:sldMk cId="4194641440" sldId="338"/>
        </pc:sldMkLst>
        <pc:spChg chg="mod">
          <ac:chgData name="Šimík, Radek" userId="f44a35a3-9523-4522-98b0-4236e7b9b28a" providerId="ADAL" clId="{4739DE05-1EB2-E044-BCFE-CF08F4EF20FC}" dt="2021-03-09T14:35:37.220" v="17211" actId="20577"/>
          <ac:spMkLst>
            <pc:docMk/>
            <pc:sldMk cId="4194641440" sldId="338"/>
            <ac:spMk id="2" creationId="{FAA6941C-C9CD-4903-ABA0-BD14B59E2B09}"/>
          </ac:spMkLst>
        </pc:spChg>
        <pc:spChg chg="mod">
          <ac:chgData name="Šimík, Radek" userId="f44a35a3-9523-4522-98b0-4236e7b9b28a" providerId="ADAL" clId="{4739DE05-1EB2-E044-BCFE-CF08F4EF20FC}" dt="2021-03-09T14:36:09.036" v="17219" actId="20577"/>
          <ac:spMkLst>
            <pc:docMk/>
            <pc:sldMk cId="4194641440" sldId="338"/>
            <ac:spMk id="3" creationId="{2B69D439-F079-42DC-A8F6-323C31748FE9}"/>
          </ac:spMkLst>
        </pc:sp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2932303879" sldId="339"/>
        </pc:sldMkLst>
      </pc:sldChg>
      <pc:sldChg chg="add del">
        <pc:chgData name="Šimík, Radek" userId="f44a35a3-9523-4522-98b0-4236e7b9b28a" providerId="ADAL" clId="{4739DE05-1EB2-E044-BCFE-CF08F4EF20FC}" dt="2021-03-09T10:58:51.051" v="12679" actId="2696"/>
        <pc:sldMkLst>
          <pc:docMk/>
          <pc:sldMk cId="3666024516" sldId="339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970923478" sldId="340"/>
        </pc:sldMkLst>
      </pc:sldChg>
      <pc:sldChg chg="modSp add mod">
        <pc:chgData name="Šimík, Radek" userId="f44a35a3-9523-4522-98b0-4236e7b9b28a" providerId="ADAL" clId="{4739DE05-1EB2-E044-BCFE-CF08F4EF20FC}" dt="2021-03-09T14:35:43.644" v="17215" actId="20577"/>
        <pc:sldMkLst>
          <pc:docMk/>
          <pc:sldMk cId="3181347629" sldId="340"/>
        </pc:sldMkLst>
        <pc:spChg chg="mod">
          <ac:chgData name="Šimík, Radek" userId="f44a35a3-9523-4522-98b0-4236e7b9b28a" providerId="ADAL" clId="{4739DE05-1EB2-E044-BCFE-CF08F4EF20FC}" dt="2021-03-09T14:35:43.644" v="17215" actId="20577"/>
          <ac:spMkLst>
            <pc:docMk/>
            <pc:sldMk cId="3181347629" sldId="340"/>
            <ac:spMk id="2" creationId="{BDED607F-499C-49E6-98A7-09DEDBCABB1E}"/>
          </ac:spMkLst>
        </pc:spChg>
        <pc:spChg chg="mod">
          <ac:chgData name="Šimík, Radek" userId="f44a35a3-9523-4522-98b0-4236e7b9b28a" providerId="ADAL" clId="{4739DE05-1EB2-E044-BCFE-CF08F4EF20FC}" dt="2021-03-09T10:59:05.218" v="12680"/>
          <ac:spMkLst>
            <pc:docMk/>
            <pc:sldMk cId="3181347629" sldId="340"/>
            <ac:spMk id="3" creationId="{21A09632-5640-4D66-9C74-EC40DB0F8512}"/>
          </ac:spMkLst>
        </pc:spChg>
      </pc:sldChg>
      <pc:sldChg chg="modSp add mod">
        <pc:chgData name="Šimík, Radek" userId="f44a35a3-9523-4522-98b0-4236e7b9b28a" providerId="ADAL" clId="{4739DE05-1EB2-E044-BCFE-CF08F4EF20FC}" dt="2021-03-09T14:36:18.766" v="17221" actId="20577"/>
        <pc:sldMkLst>
          <pc:docMk/>
          <pc:sldMk cId="745512022" sldId="341"/>
        </pc:sldMkLst>
        <pc:spChg chg="mod">
          <ac:chgData name="Šimík, Radek" userId="f44a35a3-9523-4522-98b0-4236e7b9b28a" providerId="ADAL" clId="{4739DE05-1EB2-E044-BCFE-CF08F4EF20FC}" dt="2021-03-09T14:36:18.766" v="17221" actId="20577"/>
          <ac:spMkLst>
            <pc:docMk/>
            <pc:sldMk cId="745512022" sldId="341"/>
            <ac:spMk id="2" creationId="{BEFB2247-E62A-4F0D-8C53-1A99B67D645E}"/>
          </ac:spMkLst>
        </pc:spChg>
        <pc:spChg chg="mod">
          <ac:chgData name="Šimík, Radek" userId="f44a35a3-9523-4522-98b0-4236e7b9b28a" providerId="ADAL" clId="{4739DE05-1EB2-E044-BCFE-CF08F4EF20FC}" dt="2021-03-09T10:59:31.812" v="12683"/>
          <ac:spMkLst>
            <pc:docMk/>
            <pc:sldMk cId="745512022" sldId="341"/>
            <ac:spMk id="3" creationId="{26610600-0D40-4B17-A57B-843F27128714}"/>
          </ac:spMkLst>
        </pc:sp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452416793" sldId="341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2804811525" sldId="342"/>
        </pc:sldMkLst>
      </pc:sldChg>
      <pc:sldChg chg="modSp add mod">
        <pc:chgData name="Šimík, Radek" userId="f44a35a3-9523-4522-98b0-4236e7b9b28a" providerId="ADAL" clId="{4739DE05-1EB2-E044-BCFE-CF08F4EF20FC}" dt="2021-03-09T14:36:25.809" v="17225" actId="20577"/>
        <pc:sldMkLst>
          <pc:docMk/>
          <pc:sldMk cId="4221431301" sldId="342"/>
        </pc:sldMkLst>
        <pc:spChg chg="mod">
          <ac:chgData name="Šimík, Radek" userId="f44a35a3-9523-4522-98b0-4236e7b9b28a" providerId="ADAL" clId="{4739DE05-1EB2-E044-BCFE-CF08F4EF20FC}" dt="2021-03-09T14:36:25.809" v="17225" actId="20577"/>
          <ac:spMkLst>
            <pc:docMk/>
            <pc:sldMk cId="4221431301" sldId="342"/>
            <ac:spMk id="2" creationId="{DCB842B0-4C53-40CC-890F-14C121094A81}"/>
          </ac:spMkLst>
        </pc:spChg>
        <pc:spChg chg="mod">
          <ac:chgData name="Šimík, Radek" userId="f44a35a3-9523-4522-98b0-4236e7b9b28a" providerId="ADAL" clId="{4739DE05-1EB2-E044-BCFE-CF08F4EF20FC}" dt="2021-03-09T14:00:35.840" v="16486" actId="21"/>
          <ac:spMkLst>
            <pc:docMk/>
            <pc:sldMk cId="4221431301" sldId="342"/>
            <ac:spMk id="3" creationId="{31F80B48-2663-4311-9206-2E5D4CBC9AF1}"/>
          </ac:spMkLst>
        </pc:spChg>
      </pc:sldChg>
      <pc:sldChg chg="del ord">
        <pc:chgData name="Šimík, Radek" userId="f44a35a3-9523-4522-98b0-4236e7b9b28a" providerId="ADAL" clId="{4739DE05-1EB2-E044-BCFE-CF08F4EF20FC}" dt="2021-03-08T10:48:19.825" v="7093" actId="2696"/>
        <pc:sldMkLst>
          <pc:docMk/>
          <pc:sldMk cId="1329168866" sldId="343"/>
        </pc:sldMkLst>
      </pc:sldChg>
      <pc:sldChg chg="add del">
        <pc:chgData name="Šimík, Radek" userId="f44a35a3-9523-4522-98b0-4236e7b9b28a" providerId="ADAL" clId="{4739DE05-1EB2-E044-BCFE-CF08F4EF20FC}" dt="2021-03-09T11:00:10.657" v="12686" actId="2696"/>
        <pc:sldMkLst>
          <pc:docMk/>
          <pc:sldMk cId="3890541432" sldId="343"/>
        </pc:sldMkLst>
      </pc:sldChg>
      <pc:sldChg chg="add del">
        <pc:chgData name="Šimík, Radek" userId="f44a35a3-9523-4522-98b0-4236e7b9b28a" providerId="ADAL" clId="{4739DE05-1EB2-E044-BCFE-CF08F4EF20FC}" dt="2021-03-09T11:00:11.331" v="12687" actId="2696"/>
        <pc:sldMkLst>
          <pc:docMk/>
          <pc:sldMk cId="2822658057" sldId="344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3077182847" sldId="344"/>
        </pc:sldMkLst>
      </pc:sldChg>
      <pc:sldChg chg="add del">
        <pc:chgData name="Šimík, Radek" userId="f44a35a3-9523-4522-98b0-4236e7b9b28a" providerId="ADAL" clId="{4739DE05-1EB2-E044-BCFE-CF08F4EF20FC}" dt="2021-03-09T11:00:21.984" v="12688" actId="2696"/>
        <pc:sldMkLst>
          <pc:docMk/>
          <pc:sldMk cId="2721654858" sldId="345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3564874147" sldId="345"/>
        </pc:sldMkLst>
      </pc:sldChg>
      <pc:sldChg chg="modSp add mod">
        <pc:chgData name="Šimík, Radek" userId="f44a35a3-9523-4522-98b0-4236e7b9b28a" providerId="ADAL" clId="{4739DE05-1EB2-E044-BCFE-CF08F4EF20FC}" dt="2021-03-09T14:36:32.367" v="17227" actId="20577"/>
        <pc:sldMkLst>
          <pc:docMk/>
          <pc:sldMk cId="666901183" sldId="346"/>
        </pc:sldMkLst>
        <pc:spChg chg="mod">
          <ac:chgData name="Šimík, Radek" userId="f44a35a3-9523-4522-98b0-4236e7b9b28a" providerId="ADAL" clId="{4739DE05-1EB2-E044-BCFE-CF08F4EF20FC}" dt="2021-03-09T14:36:32.367" v="17227" actId="20577"/>
          <ac:spMkLst>
            <pc:docMk/>
            <pc:sldMk cId="666901183" sldId="346"/>
            <ac:spMk id="2" creationId="{37509356-3A04-47E2-9106-DB7BB47D6C6F}"/>
          </ac:spMkLst>
        </pc:spChg>
        <pc:spChg chg="mod">
          <ac:chgData name="Šimík, Radek" userId="f44a35a3-9523-4522-98b0-4236e7b9b28a" providerId="ADAL" clId="{4739DE05-1EB2-E044-BCFE-CF08F4EF20FC}" dt="2021-03-09T11:00:39.487" v="12690"/>
          <ac:spMkLst>
            <pc:docMk/>
            <pc:sldMk cId="666901183" sldId="346"/>
            <ac:spMk id="3" creationId="{7CB7FA03-D8EF-45B1-84CB-6447E09F62BD}"/>
          </ac:spMkLst>
        </pc:spChg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4093848341" sldId="346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955128850" sldId="347"/>
        </pc:sldMkLst>
      </pc:sldChg>
      <pc:sldChg chg="add del">
        <pc:chgData name="Šimík, Radek" userId="f44a35a3-9523-4522-98b0-4236e7b9b28a" providerId="ADAL" clId="{4739DE05-1EB2-E044-BCFE-CF08F4EF20FC}" dt="2021-03-09T11:00:41.513" v="12691" actId="2696"/>
        <pc:sldMkLst>
          <pc:docMk/>
          <pc:sldMk cId="4014255686" sldId="347"/>
        </pc:sldMkLst>
      </pc:sldChg>
      <pc:sldChg chg="modSp new mod ord">
        <pc:chgData name="Šimík, Radek" userId="f44a35a3-9523-4522-98b0-4236e7b9b28a" providerId="ADAL" clId="{4739DE05-1EB2-E044-BCFE-CF08F4EF20FC}" dt="2021-03-09T11:26:34.791" v="12884" actId="20577"/>
        <pc:sldMkLst>
          <pc:docMk/>
          <pc:sldMk cId="1427887398" sldId="348"/>
        </pc:sldMkLst>
        <pc:spChg chg="mod">
          <ac:chgData name="Šimík, Radek" userId="f44a35a3-9523-4522-98b0-4236e7b9b28a" providerId="ADAL" clId="{4739DE05-1EB2-E044-BCFE-CF08F4EF20FC}" dt="2021-03-01T06:08:02.077" v="4939" actId="20577"/>
          <ac:spMkLst>
            <pc:docMk/>
            <pc:sldMk cId="1427887398" sldId="348"/>
            <ac:spMk id="2" creationId="{4B51878E-3070-564F-9E71-69765A8900DE}"/>
          </ac:spMkLst>
        </pc:spChg>
        <pc:spChg chg="mod">
          <ac:chgData name="Šimík, Radek" userId="f44a35a3-9523-4522-98b0-4236e7b9b28a" providerId="ADAL" clId="{4739DE05-1EB2-E044-BCFE-CF08F4EF20FC}" dt="2021-03-09T11:26:34.791" v="12884" actId="20577"/>
          <ac:spMkLst>
            <pc:docMk/>
            <pc:sldMk cId="1427887398" sldId="348"/>
            <ac:spMk id="3" creationId="{8BD185FB-0E2B-6A4D-9896-987CC7662E5F}"/>
          </ac:spMkLst>
        </pc:spChg>
      </pc:sldChg>
      <pc:sldChg chg="new del">
        <pc:chgData name="Šimík, Radek" userId="f44a35a3-9523-4522-98b0-4236e7b9b28a" providerId="ADAL" clId="{4739DE05-1EB2-E044-BCFE-CF08F4EF20FC}" dt="2021-03-01T06:07:44.047" v="4902" actId="2696"/>
        <pc:sldMkLst>
          <pc:docMk/>
          <pc:sldMk cId="2446234527" sldId="348"/>
        </pc:sldMkLst>
      </pc:sldChg>
      <pc:sldChg chg="modSp new mod">
        <pc:chgData name="Šimík, Radek" userId="f44a35a3-9523-4522-98b0-4236e7b9b28a" providerId="ADAL" clId="{4739DE05-1EB2-E044-BCFE-CF08F4EF20FC}" dt="2021-03-08T10:47:58.263" v="7092" actId="20577"/>
        <pc:sldMkLst>
          <pc:docMk/>
          <pc:sldMk cId="3762264696" sldId="349"/>
        </pc:sldMkLst>
        <pc:spChg chg="mod">
          <ac:chgData name="Šimík, Radek" userId="f44a35a3-9523-4522-98b0-4236e7b9b28a" providerId="ADAL" clId="{4739DE05-1EB2-E044-BCFE-CF08F4EF20FC}" dt="2021-03-01T06:10:43.153" v="5172" actId="20577"/>
          <ac:spMkLst>
            <pc:docMk/>
            <pc:sldMk cId="3762264696" sldId="349"/>
            <ac:spMk id="2" creationId="{372D4481-6B11-1849-81D6-2D63D001022C}"/>
          </ac:spMkLst>
        </pc:spChg>
        <pc:spChg chg="mod">
          <ac:chgData name="Šimík, Radek" userId="f44a35a3-9523-4522-98b0-4236e7b9b28a" providerId="ADAL" clId="{4739DE05-1EB2-E044-BCFE-CF08F4EF20FC}" dt="2021-03-08T10:47:58.263" v="7092" actId="20577"/>
          <ac:spMkLst>
            <pc:docMk/>
            <pc:sldMk cId="3762264696" sldId="349"/>
            <ac:spMk id="3" creationId="{35EFB190-0C2A-7340-8A86-C5BFCBFD4136}"/>
          </ac:spMkLst>
        </pc:spChg>
      </pc:sldChg>
      <pc:sldChg chg="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3072810431" sldId="350"/>
        </pc:sldMkLst>
        <pc:spChg chg="mod">
          <ac:chgData name="Šimík, Radek" userId="f44a35a3-9523-4522-98b0-4236e7b9b28a" providerId="ADAL" clId="{4739DE05-1EB2-E044-BCFE-CF08F4EF20FC}" dt="2021-03-01T16:58:06.788" v="5951" actId="20577"/>
          <ac:spMkLst>
            <pc:docMk/>
            <pc:sldMk cId="3072810431" sldId="350"/>
            <ac:spMk id="2" creationId="{8B545EF3-3904-8A44-9D51-106436864299}"/>
          </ac:spMkLst>
        </pc:spChg>
        <pc:spChg chg="mod">
          <ac:chgData name="Šimík, Radek" userId="f44a35a3-9523-4522-98b0-4236e7b9b28a" providerId="ADAL" clId="{4739DE05-1EB2-E044-BCFE-CF08F4EF20FC}" dt="2021-03-01T17:06:04.556" v="6140" actId="5793"/>
          <ac:spMkLst>
            <pc:docMk/>
            <pc:sldMk cId="3072810431" sldId="350"/>
            <ac:spMk id="3" creationId="{311C9F79-C353-264E-8D91-047E32F5FDBD}"/>
          </ac:spMkLst>
        </pc:spChg>
      </pc:sldChg>
      <pc:sldChg chg="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249900692" sldId="351"/>
        </pc:sldMkLst>
        <pc:spChg chg="mod">
          <ac:chgData name="Šimík, Radek" userId="f44a35a3-9523-4522-98b0-4236e7b9b28a" providerId="ADAL" clId="{4739DE05-1EB2-E044-BCFE-CF08F4EF20FC}" dt="2021-03-01T16:58:12.187" v="5956" actId="20577"/>
          <ac:spMkLst>
            <pc:docMk/>
            <pc:sldMk cId="249900692" sldId="351"/>
            <ac:spMk id="2" creationId="{6FB74C30-A799-A348-B846-2AC5880C93CC}"/>
          </ac:spMkLst>
        </pc:spChg>
        <pc:spChg chg="mod">
          <ac:chgData name="Šimík, Radek" userId="f44a35a3-9523-4522-98b0-4236e7b9b28a" providerId="ADAL" clId="{4739DE05-1EB2-E044-BCFE-CF08F4EF20FC}" dt="2021-03-01T17:20:28.114" v="6429" actId="20577"/>
          <ac:spMkLst>
            <pc:docMk/>
            <pc:sldMk cId="249900692" sldId="351"/>
            <ac:spMk id="3" creationId="{1CB9AC22-4714-9D4B-8651-884561EB1579}"/>
          </ac:spMkLst>
        </pc:spChg>
      </pc:sldChg>
      <pc:sldChg chg="addSp delSp 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2618385903" sldId="352"/>
        </pc:sldMkLst>
        <pc:spChg chg="mod">
          <ac:chgData name="Šimík, Radek" userId="f44a35a3-9523-4522-98b0-4236e7b9b28a" providerId="ADAL" clId="{4739DE05-1EB2-E044-BCFE-CF08F4EF20FC}" dt="2021-03-01T16:58:21.430" v="5957"/>
          <ac:spMkLst>
            <pc:docMk/>
            <pc:sldMk cId="2618385903" sldId="352"/>
            <ac:spMk id="2" creationId="{A6BF4BFE-998B-E742-99B6-F634F0276D9F}"/>
          </ac:spMkLst>
        </pc:spChg>
        <pc:spChg chg="mod">
          <ac:chgData name="Šimík, Radek" userId="f44a35a3-9523-4522-98b0-4236e7b9b28a" providerId="ADAL" clId="{4739DE05-1EB2-E044-BCFE-CF08F4EF20FC}" dt="2021-03-01T17:06:10.610" v="6143" actId="5793"/>
          <ac:spMkLst>
            <pc:docMk/>
            <pc:sldMk cId="2618385903" sldId="352"/>
            <ac:spMk id="3" creationId="{1FB1FCF9-32D1-2848-AA1D-422158260FAC}"/>
          </ac:spMkLst>
        </pc:spChg>
        <pc:picChg chg="add del">
          <ac:chgData name="Šimík, Radek" userId="f44a35a3-9523-4522-98b0-4236e7b9b28a" providerId="ADAL" clId="{4739DE05-1EB2-E044-BCFE-CF08F4EF20FC}" dt="2021-03-01T17:01:43.858" v="5978"/>
          <ac:picMkLst>
            <pc:docMk/>
            <pc:sldMk cId="2618385903" sldId="352"/>
            <ac:picMk id="4" creationId="{EE6E5018-5176-FA4A-9F45-48A7FA994D67}"/>
          </ac:picMkLst>
        </pc:picChg>
        <pc:picChg chg="add mod">
          <ac:chgData name="Šimík, Radek" userId="f44a35a3-9523-4522-98b0-4236e7b9b28a" providerId="ADAL" clId="{4739DE05-1EB2-E044-BCFE-CF08F4EF20FC}" dt="2021-03-01T17:02:27.680" v="5981" actId="1076"/>
          <ac:picMkLst>
            <pc:docMk/>
            <pc:sldMk cId="2618385903" sldId="352"/>
            <ac:picMk id="6" creationId="{AD34006A-F1BE-C640-A5D4-B5E6CDD4BE6F}"/>
          </ac:picMkLst>
        </pc:picChg>
      </pc:sldChg>
      <pc:sldChg chg="addSp 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3049316345" sldId="353"/>
        </pc:sldMkLst>
        <pc:spChg chg="mod">
          <ac:chgData name="Šimík, Radek" userId="f44a35a3-9523-4522-98b0-4236e7b9b28a" providerId="ADAL" clId="{4739DE05-1EB2-E044-BCFE-CF08F4EF20FC}" dt="2021-03-01T17:02:58.484" v="6004"/>
          <ac:spMkLst>
            <pc:docMk/>
            <pc:sldMk cId="3049316345" sldId="353"/>
            <ac:spMk id="2" creationId="{2CA2CC94-70E1-BD44-9469-BFEE7AF6739B}"/>
          </ac:spMkLst>
        </pc:spChg>
        <pc:spChg chg="mod">
          <ac:chgData name="Šimík, Radek" userId="f44a35a3-9523-4522-98b0-4236e7b9b28a" providerId="ADAL" clId="{4739DE05-1EB2-E044-BCFE-CF08F4EF20FC}" dt="2021-03-01T17:06:13.703" v="6144" actId="5793"/>
          <ac:spMkLst>
            <pc:docMk/>
            <pc:sldMk cId="3049316345" sldId="353"/>
            <ac:spMk id="3" creationId="{840BEBF4-9833-4743-9928-B9338F534FC6}"/>
          </ac:spMkLst>
        </pc:spChg>
        <pc:picChg chg="add mod">
          <ac:chgData name="Šimík, Radek" userId="f44a35a3-9523-4522-98b0-4236e7b9b28a" providerId="ADAL" clId="{4739DE05-1EB2-E044-BCFE-CF08F4EF20FC}" dt="2021-03-01T17:04:48.009" v="6064" actId="1076"/>
          <ac:picMkLst>
            <pc:docMk/>
            <pc:sldMk cId="3049316345" sldId="353"/>
            <ac:picMk id="5" creationId="{31D9B4C8-D69A-F148-B1F2-E3D7DC8BBEAB}"/>
          </ac:picMkLst>
        </pc:picChg>
      </pc:sldChg>
      <pc:sldChg chg="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3170881236" sldId="354"/>
        </pc:sldMkLst>
        <pc:spChg chg="mod">
          <ac:chgData name="Šimík, Radek" userId="f44a35a3-9523-4522-98b0-4236e7b9b28a" providerId="ADAL" clId="{4739DE05-1EB2-E044-BCFE-CF08F4EF20FC}" dt="2021-03-01T17:05:29.759" v="6066"/>
          <ac:spMkLst>
            <pc:docMk/>
            <pc:sldMk cId="3170881236" sldId="354"/>
            <ac:spMk id="2" creationId="{3BCCEE13-3EEA-1042-8463-BB38BB748B75}"/>
          </ac:spMkLst>
        </pc:spChg>
        <pc:spChg chg="mod">
          <ac:chgData name="Šimík, Radek" userId="f44a35a3-9523-4522-98b0-4236e7b9b28a" providerId="ADAL" clId="{4739DE05-1EB2-E044-BCFE-CF08F4EF20FC}" dt="2021-03-01T17:29:12.139" v="6985" actId="20577"/>
          <ac:spMkLst>
            <pc:docMk/>
            <pc:sldMk cId="3170881236" sldId="354"/>
            <ac:spMk id="3" creationId="{20EC4468-7762-734F-981D-32F80CF1B7C4}"/>
          </ac:spMkLst>
        </pc:spChg>
      </pc:sldChg>
      <pc:sldChg chg="del">
        <pc:chgData name="Šimík, Radek" userId="f44a35a3-9523-4522-98b0-4236e7b9b28a" providerId="ADAL" clId="{4739DE05-1EB2-E044-BCFE-CF08F4EF20FC}" dt="2021-03-08T13:29:41.831" v="7586" actId="2696"/>
        <pc:sldMkLst>
          <pc:docMk/>
          <pc:sldMk cId="3383275160" sldId="355"/>
        </pc:sldMkLst>
      </pc:sldChg>
      <pc:sldChg chg="del">
        <pc:chgData name="Šimík, Radek" userId="f44a35a3-9523-4522-98b0-4236e7b9b28a" providerId="ADAL" clId="{4739DE05-1EB2-E044-BCFE-CF08F4EF20FC}" dt="2021-03-08T13:29:47.582" v="7587" actId="2696"/>
        <pc:sldMkLst>
          <pc:docMk/>
          <pc:sldMk cId="1860036462" sldId="356"/>
        </pc:sldMkLst>
      </pc:sldChg>
      <pc:sldChg chg="del">
        <pc:chgData name="Šimík, Radek" userId="f44a35a3-9523-4522-98b0-4236e7b9b28a" providerId="ADAL" clId="{4739DE05-1EB2-E044-BCFE-CF08F4EF20FC}" dt="2021-03-08T13:30:35.922" v="7644" actId="2696"/>
        <pc:sldMkLst>
          <pc:docMk/>
          <pc:sldMk cId="866310831" sldId="357"/>
        </pc:sldMkLst>
      </pc:sldChg>
      <pc:sldChg chg="modSp mod">
        <pc:chgData name="Šimík, Radek" userId="f44a35a3-9523-4522-98b0-4236e7b9b28a" providerId="ADAL" clId="{4739DE05-1EB2-E044-BCFE-CF08F4EF20FC}" dt="2021-03-08T13:29:39.122" v="7585" actId="313"/>
        <pc:sldMkLst>
          <pc:docMk/>
          <pc:sldMk cId="678256746" sldId="358"/>
        </pc:sldMkLst>
        <pc:spChg chg="mod">
          <ac:chgData name="Šimík, Radek" userId="f44a35a3-9523-4522-98b0-4236e7b9b28a" providerId="ADAL" clId="{4739DE05-1EB2-E044-BCFE-CF08F4EF20FC}" dt="2021-03-08T13:29:39.122" v="7585" actId="313"/>
          <ac:spMkLst>
            <pc:docMk/>
            <pc:sldMk cId="678256746" sldId="358"/>
            <ac:spMk id="2" creationId="{B8BC9715-D4AE-4F38-97F1-BE1376F6C630}"/>
          </ac:spMkLst>
        </pc:spChg>
        <pc:spChg chg="mod">
          <ac:chgData name="Šimík, Radek" userId="f44a35a3-9523-4522-98b0-4236e7b9b28a" providerId="ADAL" clId="{4739DE05-1EB2-E044-BCFE-CF08F4EF20FC}" dt="2021-03-08T13:29:24.976" v="7534" actId="114"/>
          <ac:spMkLst>
            <pc:docMk/>
            <pc:sldMk cId="678256746" sldId="358"/>
            <ac:spMk id="3" creationId="{DAF467A6-C22C-4406-B903-1F6C21A05C8C}"/>
          </ac:spMkLst>
        </pc:spChg>
      </pc:sldChg>
      <pc:sldChg chg="del">
        <pc:chgData name="Šimík, Radek" userId="f44a35a3-9523-4522-98b0-4236e7b9b28a" providerId="ADAL" clId="{4739DE05-1EB2-E044-BCFE-CF08F4EF20FC}" dt="2021-03-08T13:29:56.517" v="7588" actId="2696"/>
        <pc:sldMkLst>
          <pc:docMk/>
          <pc:sldMk cId="1070524268" sldId="359"/>
        </pc:sldMkLst>
      </pc:sldChg>
      <pc:sldChg chg="modSp mod">
        <pc:chgData name="Šimík, Radek" userId="f44a35a3-9523-4522-98b0-4236e7b9b28a" providerId="ADAL" clId="{4739DE05-1EB2-E044-BCFE-CF08F4EF20FC}" dt="2021-03-08T13:30:22.646" v="7643" actId="20577"/>
        <pc:sldMkLst>
          <pc:docMk/>
          <pc:sldMk cId="1421489843" sldId="360"/>
        </pc:sldMkLst>
        <pc:spChg chg="mod">
          <ac:chgData name="Šimík, Radek" userId="f44a35a3-9523-4522-98b0-4236e7b9b28a" providerId="ADAL" clId="{4739DE05-1EB2-E044-BCFE-CF08F4EF20FC}" dt="2021-03-08T13:30:22.646" v="7643" actId="20577"/>
          <ac:spMkLst>
            <pc:docMk/>
            <pc:sldMk cId="1421489843" sldId="360"/>
            <ac:spMk id="2" creationId="{6FDC46F5-DE33-4A35-9CF0-1B5DF80DE50E}"/>
          </ac:spMkLst>
        </pc:spChg>
      </pc:sldChg>
      <pc:sldChg chg="del">
        <pc:chgData name="Šimík, Radek" userId="f44a35a3-9523-4522-98b0-4236e7b9b28a" providerId="ADAL" clId="{4739DE05-1EB2-E044-BCFE-CF08F4EF20FC}" dt="2021-03-08T13:30:42.143" v="7645" actId="2696"/>
        <pc:sldMkLst>
          <pc:docMk/>
          <pc:sldMk cId="1982311927" sldId="363"/>
        </pc:sldMkLst>
      </pc:sldChg>
      <pc:sldChg chg="modSp mod">
        <pc:chgData name="Šimík, Radek" userId="f44a35a3-9523-4522-98b0-4236e7b9b28a" providerId="ADAL" clId="{4739DE05-1EB2-E044-BCFE-CF08F4EF20FC}" dt="2021-03-08T13:30:58.916" v="7690" actId="20577"/>
        <pc:sldMkLst>
          <pc:docMk/>
          <pc:sldMk cId="2908844159" sldId="364"/>
        </pc:sldMkLst>
        <pc:spChg chg="mod">
          <ac:chgData name="Šimík, Radek" userId="f44a35a3-9523-4522-98b0-4236e7b9b28a" providerId="ADAL" clId="{4739DE05-1EB2-E044-BCFE-CF08F4EF20FC}" dt="2021-03-08T13:30:58.916" v="7690" actId="20577"/>
          <ac:spMkLst>
            <pc:docMk/>
            <pc:sldMk cId="2908844159" sldId="364"/>
            <ac:spMk id="2" creationId="{6FDC46F5-DE33-4A35-9CF0-1B5DF80DE50E}"/>
          </ac:spMkLst>
        </pc:spChg>
      </pc:sldChg>
      <pc:sldChg chg="del">
        <pc:chgData name="Šimík, Radek" userId="f44a35a3-9523-4522-98b0-4236e7b9b28a" providerId="ADAL" clId="{4739DE05-1EB2-E044-BCFE-CF08F4EF20FC}" dt="2021-03-08T13:31:07.424" v="7691" actId="2696"/>
        <pc:sldMkLst>
          <pc:docMk/>
          <pc:sldMk cId="2537009516" sldId="365"/>
        </pc:sldMkLst>
      </pc:sldChg>
      <pc:sldChg chg="modSp mod">
        <pc:chgData name="Šimík, Radek" userId="f44a35a3-9523-4522-98b0-4236e7b9b28a" providerId="ADAL" clId="{4739DE05-1EB2-E044-BCFE-CF08F4EF20FC}" dt="2021-03-08T13:31:19.042" v="7706" actId="20577"/>
        <pc:sldMkLst>
          <pc:docMk/>
          <pc:sldMk cId="2756033111" sldId="367"/>
        </pc:sldMkLst>
        <pc:spChg chg="mod">
          <ac:chgData name="Šimík, Radek" userId="f44a35a3-9523-4522-98b0-4236e7b9b28a" providerId="ADAL" clId="{4739DE05-1EB2-E044-BCFE-CF08F4EF20FC}" dt="2021-03-08T13:31:19.042" v="7706" actId="20577"/>
          <ac:spMkLst>
            <pc:docMk/>
            <pc:sldMk cId="2756033111" sldId="367"/>
            <ac:spMk id="2" creationId="{6FDC46F5-DE33-4A35-9CF0-1B5DF80DE50E}"/>
          </ac:spMkLst>
        </pc:spChg>
      </pc:sldChg>
      <pc:sldChg chg="del">
        <pc:chgData name="Šimík, Radek" userId="f44a35a3-9523-4522-98b0-4236e7b9b28a" providerId="ADAL" clId="{4739DE05-1EB2-E044-BCFE-CF08F4EF20FC}" dt="2021-03-08T13:31:27.593" v="7707" actId="2696"/>
        <pc:sldMkLst>
          <pc:docMk/>
          <pc:sldMk cId="1212648610" sldId="368"/>
        </pc:sldMkLst>
      </pc:sldChg>
      <pc:sldChg chg="modSp mod">
        <pc:chgData name="Šimík, Radek" userId="f44a35a3-9523-4522-98b0-4236e7b9b28a" providerId="ADAL" clId="{4739DE05-1EB2-E044-BCFE-CF08F4EF20FC}" dt="2021-03-08T13:31:46.425" v="7760" actId="20577"/>
        <pc:sldMkLst>
          <pc:docMk/>
          <pc:sldMk cId="3562212285" sldId="369"/>
        </pc:sldMkLst>
        <pc:spChg chg="mod">
          <ac:chgData name="Šimík, Radek" userId="f44a35a3-9523-4522-98b0-4236e7b9b28a" providerId="ADAL" clId="{4739DE05-1EB2-E044-BCFE-CF08F4EF20FC}" dt="2021-03-08T13:31:46.425" v="7760" actId="20577"/>
          <ac:spMkLst>
            <pc:docMk/>
            <pc:sldMk cId="3562212285" sldId="369"/>
            <ac:spMk id="2" creationId="{6FDC46F5-DE33-4A35-9CF0-1B5DF80DE50E}"/>
          </ac:spMkLst>
        </pc:spChg>
      </pc:sldChg>
      <pc:sldChg chg="modSp mod">
        <pc:chgData name="Šimík, Radek" userId="f44a35a3-9523-4522-98b0-4236e7b9b28a" providerId="ADAL" clId="{4739DE05-1EB2-E044-BCFE-CF08F4EF20FC}" dt="2021-03-08T16:05:32.599" v="7945" actId="20577"/>
        <pc:sldMkLst>
          <pc:docMk/>
          <pc:sldMk cId="2563666480" sldId="370"/>
        </pc:sldMkLst>
        <pc:spChg chg="mod">
          <ac:chgData name="Šimík, Radek" userId="f44a35a3-9523-4522-98b0-4236e7b9b28a" providerId="ADAL" clId="{4739DE05-1EB2-E044-BCFE-CF08F4EF20FC}" dt="2021-03-08T13:32:10.579" v="7775" actId="20577"/>
          <ac:spMkLst>
            <pc:docMk/>
            <pc:sldMk cId="2563666480" sldId="370"/>
            <ac:spMk id="2" creationId="{6FDC46F5-DE33-4A35-9CF0-1B5DF80DE50E}"/>
          </ac:spMkLst>
        </pc:spChg>
        <pc:spChg chg="mod">
          <ac:chgData name="Šimík, Radek" userId="f44a35a3-9523-4522-98b0-4236e7b9b28a" providerId="ADAL" clId="{4739DE05-1EB2-E044-BCFE-CF08F4EF20FC}" dt="2021-03-08T16:05:32.599" v="7945" actId="20577"/>
          <ac:spMkLst>
            <pc:docMk/>
            <pc:sldMk cId="2563666480" sldId="370"/>
            <ac:spMk id="3" creationId="{12C332D7-2DEC-4829-9313-7C396B7F011A}"/>
          </ac:spMkLst>
        </pc:spChg>
      </pc:sldChg>
      <pc:sldChg chg="add ord">
        <pc:chgData name="Šimík, Radek" userId="f44a35a3-9523-4522-98b0-4236e7b9b28a" providerId="ADAL" clId="{4739DE05-1EB2-E044-BCFE-CF08F4EF20FC}" dt="2021-03-09T13:49:15.336" v="15835" actId="20578"/>
        <pc:sldMkLst>
          <pc:docMk/>
          <pc:sldMk cId="667895833" sldId="371"/>
        </pc:sldMkLst>
      </pc:sldChg>
      <pc:sldChg chg="modSp new mod ord">
        <pc:chgData name="Šimík, Radek" userId="f44a35a3-9523-4522-98b0-4236e7b9b28a" providerId="ADAL" clId="{4739DE05-1EB2-E044-BCFE-CF08F4EF20FC}" dt="2021-03-08T11:27:34.590" v="7198" actId="20578"/>
        <pc:sldMkLst>
          <pc:docMk/>
          <pc:sldMk cId="2126474811" sldId="372"/>
        </pc:sldMkLst>
        <pc:spChg chg="mod">
          <ac:chgData name="Šimík, Radek" userId="f44a35a3-9523-4522-98b0-4236e7b9b28a" providerId="ADAL" clId="{4739DE05-1EB2-E044-BCFE-CF08F4EF20FC}" dt="2021-03-08T11:26:08.694" v="7109" actId="20577"/>
          <ac:spMkLst>
            <pc:docMk/>
            <pc:sldMk cId="2126474811" sldId="372"/>
            <ac:spMk id="2" creationId="{FFC43F2D-9A1F-4F4C-BBB6-A81C8B87170D}"/>
          </ac:spMkLst>
        </pc:spChg>
        <pc:spChg chg="mod">
          <ac:chgData name="Šimík, Radek" userId="f44a35a3-9523-4522-98b0-4236e7b9b28a" providerId="ADAL" clId="{4739DE05-1EB2-E044-BCFE-CF08F4EF20FC}" dt="2021-03-08T11:26:53.045" v="7197" actId="113"/>
          <ac:spMkLst>
            <pc:docMk/>
            <pc:sldMk cId="2126474811" sldId="372"/>
            <ac:spMk id="3" creationId="{5A2AE6D8-7274-1145-95DE-B10F9725C92A}"/>
          </ac:spMkLst>
        </pc:spChg>
      </pc:sldChg>
      <pc:sldChg chg="modSp new mod">
        <pc:chgData name="Šimík, Radek" userId="f44a35a3-9523-4522-98b0-4236e7b9b28a" providerId="ADAL" clId="{4739DE05-1EB2-E044-BCFE-CF08F4EF20FC}" dt="2021-03-08T11:28:00.889" v="7212" actId="20577"/>
        <pc:sldMkLst>
          <pc:docMk/>
          <pc:sldMk cId="2281190367" sldId="373"/>
        </pc:sldMkLst>
        <pc:spChg chg="mod">
          <ac:chgData name="Šimík, Radek" userId="f44a35a3-9523-4522-98b0-4236e7b9b28a" providerId="ADAL" clId="{4739DE05-1EB2-E044-BCFE-CF08F4EF20FC}" dt="2021-03-08T11:27:58.019" v="7209" actId="20577"/>
          <ac:spMkLst>
            <pc:docMk/>
            <pc:sldMk cId="2281190367" sldId="373"/>
            <ac:spMk id="2" creationId="{17E4B5F0-8BD4-8343-87A6-413826CC93B6}"/>
          </ac:spMkLst>
        </pc:spChg>
        <pc:spChg chg="mod">
          <ac:chgData name="Šimík, Radek" userId="f44a35a3-9523-4522-98b0-4236e7b9b28a" providerId="ADAL" clId="{4739DE05-1EB2-E044-BCFE-CF08F4EF20FC}" dt="2021-03-08T11:28:00.889" v="7212" actId="20577"/>
          <ac:spMkLst>
            <pc:docMk/>
            <pc:sldMk cId="2281190367" sldId="373"/>
            <ac:spMk id="3" creationId="{BD4B8DE7-47A2-0041-AFE5-3DC745690B6A}"/>
          </ac:spMkLst>
        </pc:spChg>
      </pc:sldChg>
      <pc:sldChg chg="modSp new mod">
        <pc:chgData name="Šimík, Radek" userId="f44a35a3-9523-4522-98b0-4236e7b9b28a" providerId="ADAL" clId="{4739DE05-1EB2-E044-BCFE-CF08F4EF20FC}" dt="2021-03-08T11:38:43.307" v="7234" actId="20577"/>
        <pc:sldMkLst>
          <pc:docMk/>
          <pc:sldMk cId="3185765488" sldId="374"/>
        </pc:sldMkLst>
        <pc:spChg chg="mod">
          <ac:chgData name="Šimík, Radek" userId="f44a35a3-9523-4522-98b0-4236e7b9b28a" providerId="ADAL" clId="{4739DE05-1EB2-E044-BCFE-CF08F4EF20FC}" dt="2021-03-08T11:38:00.906" v="7231" actId="20577"/>
          <ac:spMkLst>
            <pc:docMk/>
            <pc:sldMk cId="3185765488" sldId="374"/>
            <ac:spMk id="2" creationId="{5470A32F-D298-5945-9E81-9FFDAD4AD18D}"/>
          </ac:spMkLst>
        </pc:spChg>
        <pc:spChg chg="mod">
          <ac:chgData name="Šimík, Radek" userId="f44a35a3-9523-4522-98b0-4236e7b9b28a" providerId="ADAL" clId="{4739DE05-1EB2-E044-BCFE-CF08F4EF20FC}" dt="2021-03-08T11:38:43.307" v="7234" actId="20577"/>
          <ac:spMkLst>
            <pc:docMk/>
            <pc:sldMk cId="3185765488" sldId="374"/>
            <ac:spMk id="3" creationId="{5C8E5075-64A2-B94B-9916-9B727EF93F4E}"/>
          </ac:spMkLst>
        </pc:spChg>
      </pc:sldChg>
      <pc:sldChg chg="modSp new mod">
        <pc:chgData name="Šimík, Radek" userId="f44a35a3-9523-4522-98b0-4236e7b9b28a" providerId="ADAL" clId="{4739DE05-1EB2-E044-BCFE-CF08F4EF20FC}" dt="2021-03-09T14:34:53.277" v="17193" actId="20577"/>
        <pc:sldMkLst>
          <pc:docMk/>
          <pc:sldMk cId="196316794" sldId="375"/>
        </pc:sldMkLst>
        <pc:spChg chg="mod">
          <ac:chgData name="Šimík, Radek" userId="f44a35a3-9523-4522-98b0-4236e7b9b28a" providerId="ADAL" clId="{4739DE05-1EB2-E044-BCFE-CF08F4EF20FC}" dt="2021-03-09T14:34:53.277" v="17193" actId="20577"/>
          <ac:spMkLst>
            <pc:docMk/>
            <pc:sldMk cId="196316794" sldId="375"/>
            <ac:spMk id="2" creationId="{D150FBD2-67D4-9148-A51F-C6B83E3DF750}"/>
          </ac:spMkLst>
        </pc:spChg>
        <pc:spChg chg="mod">
          <ac:chgData name="Šimík, Radek" userId="f44a35a3-9523-4522-98b0-4236e7b9b28a" providerId="ADAL" clId="{4739DE05-1EB2-E044-BCFE-CF08F4EF20FC}" dt="2021-03-08T11:39:48.366" v="7246" actId="20577"/>
          <ac:spMkLst>
            <pc:docMk/>
            <pc:sldMk cId="196316794" sldId="375"/>
            <ac:spMk id="3" creationId="{5762D4E6-EFFC-3043-957C-1057B3225CFB}"/>
          </ac:spMkLst>
        </pc:spChg>
      </pc:sldChg>
      <pc:sldChg chg="modSp add mod ord">
        <pc:chgData name="Šimík, Radek" userId="f44a35a3-9523-4522-98b0-4236e7b9b28a" providerId="ADAL" clId="{4739DE05-1EB2-E044-BCFE-CF08F4EF20FC}" dt="2021-03-08T15:59:49.190" v="7944" actId="20577"/>
        <pc:sldMkLst>
          <pc:docMk/>
          <pc:sldMk cId="1666313653" sldId="376"/>
        </pc:sldMkLst>
        <pc:spChg chg="mod">
          <ac:chgData name="Šimík, Radek" userId="f44a35a3-9523-4522-98b0-4236e7b9b28a" providerId="ADAL" clId="{4739DE05-1EB2-E044-BCFE-CF08F4EF20FC}" dt="2021-03-08T15:48:45.479" v="7831"/>
          <ac:spMkLst>
            <pc:docMk/>
            <pc:sldMk cId="1666313653" sldId="376"/>
            <ac:spMk id="2" creationId="{6FDC46F5-DE33-4A35-9CF0-1B5DF80DE50E}"/>
          </ac:spMkLst>
        </pc:spChg>
        <pc:spChg chg="mod">
          <ac:chgData name="Šimík, Radek" userId="f44a35a3-9523-4522-98b0-4236e7b9b28a" providerId="ADAL" clId="{4739DE05-1EB2-E044-BCFE-CF08F4EF20FC}" dt="2021-03-08T15:59:49.190" v="7944" actId="20577"/>
          <ac:spMkLst>
            <pc:docMk/>
            <pc:sldMk cId="1666313653" sldId="376"/>
            <ac:spMk id="3" creationId="{12C332D7-2DEC-4829-9313-7C396B7F011A}"/>
          </ac:spMkLst>
        </pc:spChg>
      </pc:sldChg>
      <pc:sldChg chg="modSp new mod">
        <pc:chgData name="Šimík, Radek" userId="f44a35a3-9523-4522-98b0-4236e7b9b28a" providerId="ADAL" clId="{4739DE05-1EB2-E044-BCFE-CF08F4EF20FC}" dt="2021-03-09T05:48:11.169" v="10001" actId="27636"/>
        <pc:sldMkLst>
          <pc:docMk/>
          <pc:sldMk cId="3468957533" sldId="377"/>
        </pc:sldMkLst>
        <pc:spChg chg="mod">
          <ac:chgData name="Šimík, Radek" userId="f44a35a3-9523-4522-98b0-4236e7b9b28a" providerId="ADAL" clId="{4739DE05-1EB2-E044-BCFE-CF08F4EF20FC}" dt="2021-03-08T16:06:25.619" v="8047" actId="20577"/>
          <ac:spMkLst>
            <pc:docMk/>
            <pc:sldMk cId="3468957533" sldId="377"/>
            <ac:spMk id="2" creationId="{DD141EF3-3B44-BE43-9F93-CDE971982561}"/>
          </ac:spMkLst>
        </pc:spChg>
        <pc:spChg chg="mod">
          <ac:chgData name="Šimík, Radek" userId="f44a35a3-9523-4522-98b0-4236e7b9b28a" providerId="ADAL" clId="{4739DE05-1EB2-E044-BCFE-CF08F4EF20FC}" dt="2021-03-09T05:48:11.169" v="10001" actId="27636"/>
          <ac:spMkLst>
            <pc:docMk/>
            <pc:sldMk cId="3468957533" sldId="377"/>
            <ac:spMk id="3" creationId="{FCB85B52-D6C6-C444-B89B-6771A9A180A7}"/>
          </ac:spMkLst>
        </pc:spChg>
      </pc:sldChg>
      <pc:sldChg chg="modSp add mod">
        <pc:chgData name="Šimík, Radek" userId="f44a35a3-9523-4522-98b0-4236e7b9b28a" providerId="ADAL" clId="{4739DE05-1EB2-E044-BCFE-CF08F4EF20FC}" dt="2021-03-09T09:17:02.561" v="12016" actId="207"/>
        <pc:sldMkLst>
          <pc:docMk/>
          <pc:sldMk cId="1184438859" sldId="378"/>
        </pc:sldMkLst>
        <pc:spChg chg="mod">
          <ac:chgData name="Šimík, Radek" userId="f44a35a3-9523-4522-98b0-4236e7b9b28a" providerId="ADAL" clId="{4739DE05-1EB2-E044-BCFE-CF08F4EF20FC}" dt="2021-03-09T09:17:02.561" v="12016" actId="207"/>
          <ac:spMkLst>
            <pc:docMk/>
            <pc:sldMk cId="1184438859" sldId="378"/>
            <ac:spMk id="3" creationId="{FCB85B52-D6C6-C444-B89B-6771A9A180A7}"/>
          </ac:spMkLst>
        </pc:spChg>
      </pc:sldChg>
      <pc:sldChg chg="modSp add mod ord">
        <pc:chgData name="Šimík, Radek" userId="f44a35a3-9523-4522-98b0-4236e7b9b28a" providerId="ADAL" clId="{4739DE05-1EB2-E044-BCFE-CF08F4EF20FC}" dt="2021-03-09T09:05:56.524" v="11561" actId="207"/>
        <pc:sldMkLst>
          <pc:docMk/>
          <pc:sldMk cId="1998675902" sldId="379"/>
        </pc:sldMkLst>
        <pc:spChg chg="mod">
          <ac:chgData name="Šimík, Radek" userId="f44a35a3-9523-4522-98b0-4236e7b9b28a" providerId="ADAL" clId="{4739DE05-1EB2-E044-BCFE-CF08F4EF20FC}" dt="2021-03-09T09:05:56.524" v="11561" actId="207"/>
          <ac:spMkLst>
            <pc:docMk/>
            <pc:sldMk cId="1998675902" sldId="379"/>
            <ac:spMk id="3" creationId="{FCB85B52-D6C6-C444-B89B-6771A9A180A7}"/>
          </ac:spMkLst>
        </pc:spChg>
      </pc:sldChg>
      <pc:sldChg chg="modSp add mod">
        <pc:chgData name="Šimík, Radek" userId="f44a35a3-9523-4522-98b0-4236e7b9b28a" providerId="ADAL" clId="{4739DE05-1EB2-E044-BCFE-CF08F4EF20FC}" dt="2021-03-09T08:45:34.943" v="10809" actId="20577"/>
        <pc:sldMkLst>
          <pc:docMk/>
          <pc:sldMk cId="320594166" sldId="380"/>
        </pc:sldMkLst>
        <pc:spChg chg="mod">
          <ac:chgData name="Šimík, Radek" userId="f44a35a3-9523-4522-98b0-4236e7b9b28a" providerId="ADAL" clId="{4739DE05-1EB2-E044-BCFE-CF08F4EF20FC}" dt="2021-03-09T08:45:34.943" v="10809" actId="20577"/>
          <ac:spMkLst>
            <pc:docMk/>
            <pc:sldMk cId="320594166" sldId="380"/>
            <ac:spMk id="3" creationId="{FCB85B52-D6C6-C444-B89B-6771A9A180A7}"/>
          </ac:spMkLst>
        </pc:spChg>
      </pc:sldChg>
      <pc:sldChg chg="modSp add mod">
        <pc:chgData name="Šimík, Radek" userId="f44a35a3-9523-4522-98b0-4236e7b9b28a" providerId="ADAL" clId="{4739DE05-1EB2-E044-BCFE-CF08F4EF20FC}" dt="2021-03-09T09:02:37.172" v="11551" actId="207"/>
        <pc:sldMkLst>
          <pc:docMk/>
          <pc:sldMk cId="3475208933" sldId="381"/>
        </pc:sldMkLst>
        <pc:spChg chg="mod">
          <ac:chgData name="Šimík, Radek" userId="f44a35a3-9523-4522-98b0-4236e7b9b28a" providerId="ADAL" clId="{4739DE05-1EB2-E044-BCFE-CF08F4EF20FC}" dt="2021-03-09T09:02:37.172" v="11551" actId="207"/>
          <ac:spMkLst>
            <pc:docMk/>
            <pc:sldMk cId="3475208933" sldId="381"/>
            <ac:spMk id="3" creationId="{FCB85B52-D6C6-C444-B89B-6771A9A180A7}"/>
          </ac:spMkLst>
        </pc:spChg>
      </pc:sldChg>
      <pc:sldChg chg="modSp add mod ord">
        <pc:chgData name="Šimík, Radek" userId="f44a35a3-9523-4522-98b0-4236e7b9b28a" providerId="ADAL" clId="{4739DE05-1EB2-E044-BCFE-CF08F4EF20FC}" dt="2021-03-09T09:25:46.839" v="12660" actId="20577"/>
        <pc:sldMkLst>
          <pc:docMk/>
          <pc:sldMk cId="1439704152" sldId="382"/>
        </pc:sldMkLst>
        <pc:spChg chg="mod">
          <ac:chgData name="Šimík, Radek" userId="f44a35a3-9523-4522-98b0-4236e7b9b28a" providerId="ADAL" clId="{4739DE05-1EB2-E044-BCFE-CF08F4EF20FC}" dt="2021-03-09T09:25:46.839" v="12660" actId="20577"/>
          <ac:spMkLst>
            <pc:docMk/>
            <pc:sldMk cId="1439704152" sldId="382"/>
            <ac:spMk id="3" creationId="{12C332D7-2DEC-4829-9313-7C396B7F011A}"/>
          </ac:spMkLst>
        </pc:spChg>
      </pc:sldChg>
      <pc:sldChg chg="add del">
        <pc:chgData name="Šimík, Radek" userId="f44a35a3-9523-4522-98b0-4236e7b9b28a" providerId="ADAL" clId="{4739DE05-1EB2-E044-BCFE-CF08F4EF20FC}" dt="2021-03-09T09:05:15.819" v="11553" actId="2696"/>
        <pc:sldMkLst>
          <pc:docMk/>
          <pc:sldMk cId="1860912593" sldId="382"/>
        </pc:sldMkLst>
      </pc:sldChg>
      <pc:sldChg chg="modSp add mod ord">
        <pc:chgData name="Šimík, Radek" userId="f44a35a3-9523-4522-98b0-4236e7b9b28a" providerId="ADAL" clId="{4739DE05-1EB2-E044-BCFE-CF08F4EF20FC}" dt="2021-03-09T11:03:37.410" v="12719" actId="20577"/>
        <pc:sldMkLst>
          <pc:docMk/>
          <pc:sldMk cId="341827901" sldId="383"/>
        </pc:sldMkLst>
        <pc:spChg chg="mod">
          <ac:chgData name="Šimík, Radek" userId="f44a35a3-9523-4522-98b0-4236e7b9b28a" providerId="ADAL" clId="{4739DE05-1EB2-E044-BCFE-CF08F4EF20FC}" dt="2021-03-09T11:03:37.410" v="12719" actId="20577"/>
          <ac:spMkLst>
            <pc:docMk/>
            <pc:sldMk cId="341827901" sldId="383"/>
            <ac:spMk id="2" creationId="{DDDDB4A5-1001-41B9-9687-07F53AAFD9ED}"/>
          </ac:spMkLst>
        </pc:spChg>
        <pc:spChg chg="mod">
          <ac:chgData name="Šimík, Radek" userId="f44a35a3-9523-4522-98b0-4236e7b9b28a" providerId="ADAL" clId="{4739DE05-1EB2-E044-BCFE-CF08F4EF20FC}" dt="2021-03-09T11:03:27.838" v="12700" actId="20577"/>
          <ac:spMkLst>
            <pc:docMk/>
            <pc:sldMk cId="341827901" sldId="383"/>
            <ac:spMk id="3" creationId="{BA472540-4600-4CD1-96BC-E15C6A8FE8EF}"/>
          </ac:spMkLst>
        </pc:spChg>
      </pc:sldChg>
      <pc:sldChg chg="modSp add mod">
        <pc:chgData name="Šimík, Radek" userId="f44a35a3-9523-4522-98b0-4236e7b9b28a" providerId="ADAL" clId="{4739DE05-1EB2-E044-BCFE-CF08F4EF20FC}" dt="2021-03-09T11:30:17.487" v="13051" actId="20577"/>
        <pc:sldMkLst>
          <pc:docMk/>
          <pc:sldMk cId="1879528024" sldId="384"/>
        </pc:sldMkLst>
        <pc:spChg chg="mod">
          <ac:chgData name="Šimík, Radek" userId="f44a35a3-9523-4522-98b0-4236e7b9b28a" providerId="ADAL" clId="{4739DE05-1EB2-E044-BCFE-CF08F4EF20FC}" dt="2021-03-09T11:30:17.487" v="13051" actId="20577"/>
          <ac:spMkLst>
            <pc:docMk/>
            <pc:sldMk cId="1879528024" sldId="384"/>
            <ac:spMk id="3" creationId="{5A2AE6D8-7274-1145-95DE-B10F9725C92A}"/>
          </ac:spMkLst>
        </pc:spChg>
      </pc:sldChg>
      <pc:sldChg chg="modSp add mod">
        <pc:chgData name="Šimík, Radek" userId="f44a35a3-9523-4522-98b0-4236e7b9b28a" providerId="ADAL" clId="{4739DE05-1EB2-E044-BCFE-CF08F4EF20FC}" dt="2021-03-09T12:48:47.536" v="13144" actId="20577"/>
        <pc:sldMkLst>
          <pc:docMk/>
          <pc:sldMk cId="926123979" sldId="385"/>
        </pc:sldMkLst>
        <pc:spChg chg="mod">
          <ac:chgData name="Šimík, Radek" userId="f44a35a3-9523-4522-98b0-4236e7b9b28a" providerId="ADAL" clId="{4739DE05-1EB2-E044-BCFE-CF08F4EF20FC}" dt="2021-03-09T12:48:47.536" v="13144" actId="20577"/>
          <ac:spMkLst>
            <pc:docMk/>
            <pc:sldMk cId="926123979" sldId="385"/>
            <ac:spMk id="3" creationId="{BD4B8DE7-47A2-0041-AFE5-3DC745690B6A}"/>
          </ac:spMkLst>
        </pc:spChg>
      </pc:sldChg>
      <pc:sldChg chg="modSp add mod">
        <pc:chgData name="Šimík, Radek" userId="f44a35a3-9523-4522-98b0-4236e7b9b28a" providerId="ADAL" clId="{4739DE05-1EB2-E044-BCFE-CF08F4EF20FC}" dt="2021-03-09T12:52:29.545" v="13306" actId="20577"/>
        <pc:sldMkLst>
          <pc:docMk/>
          <pc:sldMk cId="565272428" sldId="386"/>
        </pc:sldMkLst>
        <pc:spChg chg="mod">
          <ac:chgData name="Šimík, Radek" userId="f44a35a3-9523-4522-98b0-4236e7b9b28a" providerId="ADAL" clId="{4739DE05-1EB2-E044-BCFE-CF08F4EF20FC}" dt="2021-03-09T12:52:29.545" v="13306" actId="20577"/>
          <ac:spMkLst>
            <pc:docMk/>
            <pc:sldMk cId="565272428" sldId="386"/>
            <ac:spMk id="3" creationId="{BD4B8DE7-47A2-0041-AFE5-3DC745690B6A}"/>
          </ac:spMkLst>
        </pc:spChg>
      </pc:sldChg>
      <pc:sldChg chg="modSp add mod">
        <pc:chgData name="Šimík, Radek" userId="f44a35a3-9523-4522-98b0-4236e7b9b28a" providerId="ADAL" clId="{4739DE05-1EB2-E044-BCFE-CF08F4EF20FC}" dt="2021-03-09T13:13:28.666" v="14560" actId="114"/>
        <pc:sldMkLst>
          <pc:docMk/>
          <pc:sldMk cId="1473933297" sldId="387"/>
        </pc:sldMkLst>
        <pc:spChg chg="mod">
          <ac:chgData name="Šimík, Radek" userId="f44a35a3-9523-4522-98b0-4236e7b9b28a" providerId="ADAL" clId="{4739DE05-1EB2-E044-BCFE-CF08F4EF20FC}" dt="2021-03-09T13:13:28.666" v="14560" actId="114"/>
          <ac:spMkLst>
            <pc:docMk/>
            <pc:sldMk cId="1473933297" sldId="387"/>
            <ac:spMk id="3" creationId="{5C8E5075-64A2-B94B-9916-9B727EF93F4E}"/>
          </ac:spMkLst>
        </pc:spChg>
      </pc:sldChg>
      <pc:sldChg chg="modSp add mod">
        <pc:chgData name="Šimík, Radek" userId="f44a35a3-9523-4522-98b0-4236e7b9b28a" providerId="ADAL" clId="{4739DE05-1EB2-E044-BCFE-CF08F4EF20FC}" dt="2021-03-09T14:35:01.732" v="17194" actId="20577"/>
        <pc:sldMkLst>
          <pc:docMk/>
          <pc:sldMk cId="3118531704" sldId="388"/>
        </pc:sldMkLst>
        <pc:spChg chg="mod">
          <ac:chgData name="Šimík, Radek" userId="f44a35a3-9523-4522-98b0-4236e7b9b28a" providerId="ADAL" clId="{4739DE05-1EB2-E044-BCFE-CF08F4EF20FC}" dt="2021-03-09T14:35:01.732" v="17194" actId="20577"/>
          <ac:spMkLst>
            <pc:docMk/>
            <pc:sldMk cId="3118531704" sldId="388"/>
            <ac:spMk id="2" creationId="{D150FBD2-67D4-9148-A51F-C6B83E3DF750}"/>
          </ac:spMkLst>
        </pc:spChg>
        <pc:spChg chg="mod">
          <ac:chgData name="Šimík, Radek" userId="f44a35a3-9523-4522-98b0-4236e7b9b28a" providerId="ADAL" clId="{4739DE05-1EB2-E044-BCFE-CF08F4EF20FC}" dt="2021-03-09T13:30:14.038" v="14932" actId="20577"/>
          <ac:spMkLst>
            <pc:docMk/>
            <pc:sldMk cId="3118531704" sldId="388"/>
            <ac:spMk id="3" creationId="{5762D4E6-EFFC-3043-957C-1057B3225CFB}"/>
          </ac:spMkLst>
        </pc:spChg>
      </pc:sldChg>
      <pc:sldChg chg="add del">
        <pc:chgData name="Šimík, Radek" userId="f44a35a3-9523-4522-98b0-4236e7b9b28a" providerId="ADAL" clId="{4739DE05-1EB2-E044-BCFE-CF08F4EF20FC}" dt="2021-03-09T13:14:10.937" v="14562" actId="2696"/>
        <pc:sldMkLst>
          <pc:docMk/>
          <pc:sldMk cId="1609055346" sldId="389"/>
        </pc:sldMkLst>
      </pc:sldChg>
      <pc:sldChg chg="modSp add mod">
        <pc:chgData name="Šimík, Radek" userId="f44a35a3-9523-4522-98b0-4236e7b9b28a" providerId="ADAL" clId="{4739DE05-1EB2-E044-BCFE-CF08F4EF20FC}" dt="2021-03-09T14:35:11.742" v="17196" actId="20577"/>
        <pc:sldMkLst>
          <pc:docMk/>
          <pc:sldMk cId="2616212512" sldId="389"/>
        </pc:sldMkLst>
        <pc:spChg chg="mod">
          <ac:chgData name="Šimík, Radek" userId="f44a35a3-9523-4522-98b0-4236e7b9b28a" providerId="ADAL" clId="{4739DE05-1EB2-E044-BCFE-CF08F4EF20FC}" dt="2021-03-09T14:35:11.742" v="17196" actId="20577"/>
          <ac:spMkLst>
            <pc:docMk/>
            <pc:sldMk cId="2616212512" sldId="389"/>
            <ac:spMk id="2" creationId="{D0CD3071-2F01-4221-8BC0-B17B82210891}"/>
          </ac:spMkLst>
        </pc:spChg>
        <pc:spChg chg="mod">
          <ac:chgData name="Šimík, Radek" userId="f44a35a3-9523-4522-98b0-4236e7b9b28a" providerId="ADAL" clId="{4739DE05-1EB2-E044-BCFE-CF08F4EF20FC}" dt="2021-03-09T13:17:16.791" v="14687" actId="20577"/>
          <ac:spMkLst>
            <pc:docMk/>
            <pc:sldMk cId="2616212512" sldId="389"/>
            <ac:spMk id="3" creationId="{D81B0BD0-33BF-4177-9085-61C398892BC8}"/>
          </ac:spMkLst>
        </pc:spChg>
      </pc:sldChg>
      <pc:sldChg chg="modSp add mod">
        <pc:chgData name="Šimík, Radek" userId="f44a35a3-9523-4522-98b0-4236e7b9b28a" providerId="ADAL" clId="{4739DE05-1EB2-E044-BCFE-CF08F4EF20FC}" dt="2021-03-09T14:35:19.233" v="17201" actId="20577"/>
        <pc:sldMkLst>
          <pc:docMk/>
          <pc:sldMk cId="16131147" sldId="390"/>
        </pc:sldMkLst>
        <pc:spChg chg="mod">
          <ac:chgData name="Šimík, Radek" userId="f44a35a3-9523-4522-98b0-4236e7b9b28a" providerId="ADAL" clId="{4739DE05-1EB2-E044-BCFE-CF08F4EF20FC}" dt="2021-03-09T14:35:19.233" v="17201" actId="20577"/>
          <ac:spMkLst>
            <pc:docMk/>
            <pc:sldMk cId="16131147" sldId="390"/>
            <ac:spMk id="2" creationId="{D87BCD3B-0062-4A81-998B-2C77106C171F}"/>
          </ac:spMkLst>
        </pc:spChg>
        <pc:spChg chg="mod">
          <ac:chgData name="Šimík, Radek" userId="f44a35a3-9523-4522-98b0-4236e7b9b28a" providerId="ADAL" clId="{4739DE05-1EB2-E044-BCFE-CF08F4EF20FC}" dt="2021-03-09T13:18:14.102" v="14767" actId="20577"/>
          <ac:spMkLst>
            <pc:docMk/>
            <pc:sldMk cId="16131147" sldId="390"/>
            <ac:spMk id="3" creationId="{DF775719-2296-4F73-9655-B93C02F3AEB1}"/>
          </ac:spMkLst>
        </pc:spChg>
      </pc:sldChg>
      <pc:sldChg chg="modSp add mod">
        <pc:chgData name="Šimík, Radek" userId="f44a35a3-9523-4522-98b0-4236e7b9b28a" providerId="ADAL" clId="{4739DE05-1EB2-E044-BCFE-CF08F4EF20FC}" dt="2021-03-09T14:35:25.589" v="17203" actId="20577"/>
        <pc:sldMkLst>
          <pc:docMk/>
          <pc:sldMk cId="1322190878" sldId="391"/>
        </pc:sldMkLst>
        <pc:spChg chg="mod">
          <ac:chgData name="Šimík, Radek" userId="f44a35a3-9523-4522-98b0-4236e7b9b28a" providerId="ADAL" clId="{4739DE05-1EB2-E044-BCFE-CF08F4EF20FC}" dt="2021-03-09T14:35:25.589" v="17203" actId="20577"/>
          <ac:spMkLst>
            <pc:docMk/>
            <pc:sldMk cId="1322190878" sldId="391"/>
            <ac:spMk id="2" creationId="{E1B85C27-86F8-4335-B9B2-B1255002F28B}"/>
          </ac:spMkLst>
        </pc:spChg>
        <pc:spChg chg="mod">
          <ac:chgData name="Šimík, Radek" userId="f44a35a3-9523-4522-98b0-4236e7b9b28a" providerId="ADAL" clId="{4739DE05-1EB2-E044-BCFE-CF08F4EF20FC}" dt="2021-03-09T14:03:51.312" v="16693" actId="207"/>
          <ac:spMkLst>
            <pc:docMk/>
            <pc:sldMk cId="1322190878" sldId="391"/>
            <ac:spMk id="3" creationId="{A2B6C2C5-637D-4E50-9241-85395B1EF1E6}"/>
          </ac:spMkLst>
        </pc:spChg>
      </pc:sldChg>
      <pc:sldChg chg="modSp add mod">
        <pc:chgData name="Šimík, Radek" userId="f44a35a3-9523-4522-98b0-4236e7b9b28a" providerId="ADAL" clId="{4739DE05-1EB2-E044-BCFE-CF08F4EF20FC}" dt="2021-03-09T14:35:33.767" v="17209" actId="20577"/>
        <pc:sldMkLst>
          <pc:docMk/>
          <pc:sldMk cId="3743272783" sldId="392"/>
        </pc:sldMkLst>
        <pc:spChg chg="mod">
          <ac:chgData name="Šimík, Radek" userId="f44a35a3-9523-4522-98b0-4236e7b9b28a" providerId="ADAL" clId="{4739DE05-1EB2-E044-BCFE-CF08F4EF20FC}" dt="2021-03-09T14:35:33.767" v="17209" actId="20577"/>
          <ac:spMkLst>
            <pc:docMk/>
            <pc:sldMk cId="3743272783" sldId="392"/>
            <ac:spMk id="2" creationId="{D1D6010D-42A8-4445-9731-8F507AFA1D56}"/>
          </ac:spMkLst>
        </pc:spChg>
        <pc:spChg chg="mod">
          <ac:chgData name="Šimík, Radek" userId="f44a35a3-9523-4522-98b0-4236e7b9b28a" providerId="ADAL" clId="{4739DE05-1EB2-E044-BCFE-CF08F4EF20FC}" dt="2021-03-09T13:46:21.563" v="15687" actId="313"/>
          <ac:spMkLst>
            <pc:docMk/>
            <pc:sldMk cId="3743272783" sldId="392"/>
            <ac:spMk id="3" creationId="{F3C24304-1FEB-40EF-A993-332EFAE0FCAB}"/>
          </ac:spMkLst>
        </pc:spChg>
      </pc:sldChg>
      <pc:sldChg chg="modSp add mod">
        <pc:chgData name="Šimík, Radek" userId="f44a35a3-9523-4522-98b0-4236e7b9b28a" providerId="ADAL" clId="{4739DE05-1EB2-E044-BCFE-CF08F4EF20FC}" dt="2021-03-09T14:36:15.989" v="17220" actId="20577"/>
        <pc:sldMkLst>
          <pc:docMk/>
          <pc:sldMk cId="3219886392" sldId="393"/>
        </pc:sldMkLst>
        <pc:spChg chg="mod">
          <ac:chgData name="Šimík, Radek" userId="f44a35a3-9523-4522-98b0-4236e7b9b28a" providerId="ADAL" clId="{4739DE05-1EB2-E044-BCFE-CF08F4EF20FC}" dt="2021-03-09T14:36:15.989" v="17220" actId="20577"/>
          <ac:spMkLst>
            <pc:docMk/>
            <pc:sldMk cId="3219886392" sldId="393"/>
            <ac:spMk id="2" creationId="{BDED607F-499C-49E6-98A7-09DEDBCABB1E}"/>
          </ac:spMkLst>
        </pc:spChg>
        <pc:spChg chg="mod">
          <ac:chgData name="Šimík, Radek" userId="f44a35a3-9523-4522-98b0-4236e7b9b28a" providerId="ADAL" clId="{4739DE05-1EB2-E044-BCFE-CF08F4EF20FC}" dt="2021-03-09T13:52:29.605" v="16184" actId="20577"/>
          <ac:spMkLst>
            <pc:docMk/>
            <pc:sldMk cId="3219886392" sldId="393"/>
            <ac:spMk id="3" creationId="{21A09632-5640-4D66-9C74-EC40DB0F8512}"/>
          </ac:spMkLst>
        </pc:spChg>
      </pc:sldChg>
      <pc:sldChg chg="addSp modSp add mod">
        <pc:chgData name="Šimík, Radek" userId="f44a35a3-9523-4522-98b0-4236e7b9b28a" providerId="ADAL" clId="{4739DE05-1EB2-E044-BCFE-CF08F4EF20FC}" dt="2021-03-09T14:36:21.804" v="17222" actId="20577"/>
        <pc:sldMkLst>
          <pc:docMk/>
          <pc:sldMk cId="770513423" sldId="394"/>
        </pc:sldMkLst>
        <pc:spChg chg="mod">
          <ac:chgData name="Šimík, Radek" userId="f44a35a3-9523-4522-98b0-4236e7b9b28a" providerId="ADAL" clId="{4739DE05-1EB2-E044-BCFE-CF08F4EF20FC}" dt="2021-03-09T14:36:21.804" v="17222" actId="20577"/>
          <ac:spMkLst>
            <pc:docMk/>
            <pc:sldMk cId="770513423" sldId="394"/>
            <ac:spMk id="2" creationId="{BEFB2247-E62A-4F0D-8C53-1A99B67D645E}"/>
          </ac:spMkLst>
        </pc:spChg>
        <pc:spChg chg="mod">
          <ac:chgData name="Šimík, Radek" userId="f44a35a3-9523-4522-98b0-4236e7b9b28a" providerId="ADAL" clId="{4739DE05-1EB2-E044-BCFE-CF08F4EF20FC}" dt="2021-03-09T13:53:06.078" v="16187" actId="12"/>
          <ac:spMkLst>
            <pc:docMk/>
            <pc:sldMk cId="770513423" sldId="394"/>
            <ac:spMk id="3" creationId="{26610600-0D40-4B17-A57B-843F27128714}"/>
          </ac:spMkLst>
        </pc:spChg>
        <pc:graphicFrameChg chg="add mod modGraphic">
          <ac:chgData name="Šimík, Radek" userId="f44a35a3-9523-4522-98b0-4236e7b9b28a" providerId="ADAL" clId="{4739DE05-1EB2-E044-BCFE-CF08F4EF20FC}" dt="2021-03-09T13:59:05.906" v="16394" actId="20577"/>
          <ac:graphicFrameMkLst>
            <pc:docMk/>
            <pc:sldMk cId="770513423" sldId="394"/>
            <ac:graphicFrameMk id="4" creationId="{E7C6068A-F322-9340-929F-C68789EFC170}"/>
          </ac:graphicFrameMkLst>
        </pc:graphicFrameChg>
      </pc:sldChg>
      <pc:sldChg chg="modSp add mod">
        <pc:chgData name="Šimík, Radek" userId="f44a35a3-9523-4522-98b0-4236e7b9b28a" providerId="ADAL" clId="{4739DE05-1EB2-E044-BCFE-CF08F4EF20FC}" dt="2021-03-09T14:36:29.398" v="17226" actId="20577"/>
        <pc:sldMkLst>
          <pc:docMk/>
          <pc:sldMk cId="1844666386" sldId="395"/>
        </pc:sldMkLst>
        <pc:spChg chg="mod">
          <ac:chgData name="Šimík, Radek" userId="f44a35a3-9523-4522-98b0-4236e7b9b28a" providerId="ADAL" clId="{4739DE05-1EB2-E044-BCFE-CF08F4EF20FC}" dt="2021-03-09T14:36:29.398" v="17226" actId="20577"/>
          <ac:spMkLst>
            <pc:docMk/>
            <pc:sldMk cId="1844666386" sldId="395"/>
            <ac:spMk id="2" creationId="{DCB842B0-4C53-40CC-890F-14C121094A81}"/>
          </ac:spMkLst>
        </pc:spChg>
        <pc:spChg chg="mod">
          <ac:chgData name="Šimík, Radek" userId="f44a35a3-9523-4522-98b0-4236e7b9b28a" providerId="ADAL" clId="{4739DE05-1EB2-E044-BCFE-CF08F4EF20FC}" dt="2021-03-09T14:01:36.994" v="16611"/>
          <ac:spMkLst>
            <pc:docMk/>
            <pc:sldMk cId="1844666386" sldId="395"/>
            <ac:spMk id="3" creationId="{31F80B48-2663-4311-9206-2E5D4CBC9AF1}"/>
          </ac:spMkLst>
        </pc:spChg>
      </pc:sldChg>
      <pc:sldChg chg="modSp add mod">
        <pc:chgData name="Šimík, Radek" userId="f44a35a3-9523-4522-98b0-4236e7b9b28a" providerId="ADAL" clId="{4739DE05-1EB2-E044-BCFE-CF08F4EF20FC}" dt="2021-03-09T14:39:57.130" v="17520" actId="20577"/>
        <pc:sldMkLst>
          <pc:docMk/>
          <pc:sldMk cId="1747573899" sldId="396"/>
        </pc:sldMkLst>
        <pc:spChg chg="mod">
          <ac:chgData name="Šimík, Radek" userId="f44a35a3-9523-4522-98b0-4236e7b9b28a" providerId="ADAL" clId="{4739DE05-1EB2-E044-BCFE-CF08F4EF20FC}" dt="2021-03-09T14:36:35.067" v="17228" actId="20577"/>
          <ac:spMkLst>
            <pc:docMk/>
            <pc:sldMk cId="1747573899" sldId="396"/>
            <ac:spMk id="2" creationId="{37509356-3A04-47E2-9106-DB7BB47D6C6F}"/>
          </ac:spMkLst>
        </pc:spChg>
        <pc:spChg chg="mod">
          <ac:chgData name="Šimík, Radek" userId="f44a35a3-9523-4522-98b0-4236e7b9b28a" providerId="ADAL" clId="{4739DE05-1EB2-E044-BCFE-CF08F4EF20FC}" dt="2021-03-09T14:39:57.130" v="17520" actId="20577"/>
          <ac:spMkLst>
            <pc:docMk/>
            <pc:sldMk cId="1747573899" sldId="396"/>
            <ac:spMk id="3" creationId="{7CB7FA03-D8EF-45B1-84CB-6447E09F62BD}"/>
          </ac:spMkLst>
        </pc:spChg>
      </pc:sldChg>
      <pc:sldChg chg="modSp new mod">
        <pc:chgData name="Šimík, Radek" userId="f44a35a3-9523-4522-98b0-4236e7b9b28a" providerId="ADAL" clId="{4739DE05-1EB2-E044-BCFE-CF08F4EF20FC}" dt="2021-03-09T14:32:35.170" v="17025" actId="114"/>
        <pc:sldMkLst>
          <pc:docMk/>
          <pc:sldMk cId="571864740" sldId="397"/>
        </pc:sldMkLst>
        <pc:spChg chg="mod">
          <ac:chgData name="Šimík, Radek" userId="f44a35a3-9523-4522-98b0-4236e7b9b28a" providerId="ADAL" clId="{4739DE05-1EB2-E044-BCFE-CF08F4EF20FC}" dt="2021-03-09T14:32:17.797" v="16971" actId="20577"/>
          <ac:spMkLst>
            <pc:docMk/>
            <pc:sldMk cId="571864740" sldId="397"/>
            <ac:spMk id="2" creationId="{C95AC2E1-C554-A14E-B422-91C8070D4D8D}"/>
          </ac:spMkLst>
        </pc:spChg>
        <pc:spChg chg="mod">
          <ac:chgData name="Šimík, Radek" userId="f44a35a3-9523-4522-98b0-4236e7b9b28a" providerId="ADAL" clId="{4739DE05-1EB2-E044-BCFE-CF08F4EF20FC}" dt="2021-03-09T14:32:35.170" v="17025" actId="114"/>
          <ac:spMkLst>
            <pc:docMk/>
            <pc:sldMk cId="571864740" sldId="397"/>
            <ac:spMk id="3" creationId="{CF75EB62-EB93-044D-B4F8-065AD5B290AA}"/>
          </ac:spMkLst>
        </pc:spChg>
      </pc:sldChg>
      <pc:sldChg chg="modSp add mod">
        <pc:chgData name="Šimík, Radek" userId="f44a35a3-9523-4522-98b0-4236e7b9b28a" providerId="ADAL" clId="{4739DE05-1EB2-E044-BCFE-CF08F4EF20FC}" dt="2021-03-09T14:34:39.916" v="17190" actId="20577"/>
        <pc:sldMkLst>
          <pc:docMk/>
          <pc:sldMk cId="2401866596" sldId="398"/>
        </pc:sldMkLst>
        <pc:spChg chg="mod">
          <ac:chgData name="Šimík, Radek" userId="f44a35a3-9523-4522-98b0-4236e7b9b28a" providerId="ADAL" clId="{4739DE05-1EB2-E044-BCFE-CF08F4EF20FC}" dt="2021-03-09T14:34:39.916" v="17190" actId="20577"/>
          <ac:spMkLst>
            <pc:docMk/>
            <pc:sldMk cId="2401866596" sldId="398"/>
            <ac:spMk id="3" creationId="{CF75EB62-EB93-044D-B4F8-065AD5B290AA}"/>
          </ac:spMkLst>
        </pc:spChg>
      </pc:sldChg>
      <pc:sldChg chg="add">
        <pc:chgData name="Šimík, Radek" userId="f44a35a3-9523-4522-98b0-4236e7b9b28a" providerId="ADAL" clId="{4739DE05-1EB2-E044-BCFE-CF08F4EF20FC}" dt="2021-03-09T14:36:04.108" v="17216" actId="2890"/>
        <pc:sldMkLst>
          <pc:docMk/>
          <pc:sldMk cId="3366668447" sldId="399"/>
        </pc:sldMkLst>
      </pc:sldChg>
    </pc:docChg>
  </pc:docChgLst>
  <pc:docChgLst>
    <pc:chgData name="Šimík, Radek" userId="f44a35a3-9523-4522-98b0-4236e7b9b28a" providerId="ADAL" clId="{7B920B59-A326-468A-A78C-8CA8BE53AD7B}"/>
    <pc:docChg chg="undo redo custSel addSld delSld modSld sldOrd">
      <pc:chgData name="Šimík, Radek" userId="f44a35a3-9523-4522-98b0-4236e7b9b28a" providerId="ADAL" clId="{7B920B59-A326-468A-A78C-8CA8BE53AD7B}" dt="2021-03-02T14:48:46.723" v="10627" actId="20577"/>
      <pc:docMkLst>
        <pc:docMk/>
      </pc:docMkLst>
      <pc:sldChg chg="modSp mod">
        <pc:chgData name="Šimík, Radek" userId="f44a35a3-9523-4522-98b0-4236e7b9b28a" providerId="ADAL" clId="{7B920B59-A326-468A-A78C-8CA8BE53AD7B}" dt="2021-02-16T12:13:11.799" v="6392" actId="20577"/>
        <pc:sldMkLst>
          <pc:docMk/>
          <pc:sldMk cId="2112356408" sldId="257"/>
        </pc:sldMkLst>
        <pc:spChg chg="mod">
          <ac:chgData name="Šimík, Radek" userId="f44a35a3-9523-4522-98b0-4236e7b9b28a" providerId="ADAL" clId="{7B920B59-A326-468A-A78C-8CA8BE53AD7B}" dt="2021-02-16T12:13:11.799" v="6392" actId="20577"/>
          <ac:spMkLst>
            <pc:docMk/>
            <pc:sldMk cId="2112356408" sldId="257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7B920B59-A326-468A-A78C-8CA8BE53AD7B}" dt="2021-02-16T14:14:04.517" v="7732" actId="20577"/>
        <pc:sldMkLst>
          <pc:docMk/>
          <pc:sldMk cId="1288757593" sldId="260"/>
        </pc:sldMkLst>
        <pc:spChg chg="mod">
          <ac:chgData name="Šimík, Radek" userId="f44a35a3-9523-4522-98b0-4236e7b9b28a" providerId="ADAL" clId="{7B920B59-A326-468A-A78C-8CA8BE53AD7B}" dt="2021-02-16T14:14:04.517" v="7732" actId="20577"/>
          <ac:spMkLst>
            <pc:docMk/>
            <pc:sldMk cId="1288757593" sldId="260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3:49.176" v="5542" actId="2696"/>
        <pc:sldMkLst>
          <pc:docMk/>
          <pc:sldMk cId="3849892806" sldId="262"/>
        </pc:sldMkLst>
      </pc:sldChg>
      <pc:sldChg chg="del">
        <pc:chgData name="Šimík, Radek" userId="f44a35a3-9523-4522-98b0-4236e7b9b28a" providerId="ADAL" clId="{7B920B59-A326-468A-A78C-8CA8BE53AD7B}" dt="2021-02-16T10:33:55.089" v="5543" actId="2696"/>
        <pc:sldMkLst>
          <pc:docMk/>
          <pc:sldMk cId="3638821993" sldId="269"/>
        </pc:sldMkLst>
      </pc:sldChg>
      <pc:sldChg chg="del">
        <pc:chgData name="Šimík, Radek" userId="f44a35a3-9523-4522-98b0-4236e7b9b28a" providerId="ADAL" clId="{7B920B59-A326-468A-A78C-8CA8BE53AD7B}" dt="2021-02-16T10:34:01.215" v="5544" actId="2696"/>
        <pc:sldMkLst>
          <pc:docMk/>
          <pc:sldMk cId="3684777070" sldId="270"/>
        </pc:sldMkLst>
      </pc:sldChg>
      <pc:sldChg chg="modSp mod">
        <pc:chgData name="Šimík, Radek" userId="f44a35a3-9523-4522-98b0-4236e7b9b28a" providerId="ADAL" clId="{7B920B59-A326-468A-A78C-8CA8BE53AD7B}" dt="2021-03-02T14:39:33.113" v="10376" actId="20577"/>
        <pc:sldMkLst>
          <pc:docMk/>
          <pc:sldMk cId="3540779913" sldId="271"/>
        </pc:sldMkLst>
        <pc:spChg chg="mod">
          <ac:chgData name="Šimík, Radek" userId="f44a35a3-9523-4522-98b0-4236e7b9b28a" providerId="ADAL" clId="{7B920B59-A326-468A-A78C-8CA8BE53AD7B}" dt="2021-02-16T13:54:39.144" v="7365" actId="20577"/>
          <ac:spMkLst>
            <pc:docMk/>
            <pc:sldMk cId="3540779913" sldId="271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3-02T14:39:33.113" v="10376" actId="20577"/>
          <ac:spMkLst>
            <pc:docMk/>
            <pc:sldMk cId="3540779913" sldId="271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3:45.318" v="5541" actId="2696"/>
        <pc:sldMkLst>
          <pc:docMk/>
          <pc:sldMk cId="2799115878" sldId="277"/>
        </pc:sldMkLst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3709758818" sldId="286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4083160977" sldId="286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603874018" sldId="289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091253232" sldId="289"/>
        </pc:sldMkLst>
        <pc:spChg chg="mod">
          <ac:chgData name="Šimík, Radek" userId="f44a35a3-9523-4522-98b0-4236e7b9b28a" providerId="ADAL" clId="{7B920B59-A326-468A-A78C-8CA8BE53AD7B}" dt="2021-02-10T07:53:15.707" v="287" actId="20577"/>
          <ac:spMkLst>
            <pc:docMk/>
            <pc:sldMk cId="1091253232" sldId="289"/>
            <ac:spMk id="3" creationId="{FEAE0729-5465-4C9A-B418-0F4F61D741B9}"/>
          </ac:spMkLst>
        </pc:spChg>
      </pc:sldChg>
      <pc:sldChg chg="modSp del mod">
        <pc:chgData name="Šimík, Radek" userId="f44a35a3-9523-4522-98b0-4236e7b9b28a" providerId="ADAL" clId="{7B920B59-A326-468A-A78C-8CA8BE53AD7B}" dt="2021-02-10T07:53:53.229" v="291" actId="2696"/>
        <pc:sldMkLst>
          <pc:docMk/>
          <pc:sldMk cId="3994944277" sldId="290"/>
        </pc:sldMkLst>
        <pc:spChg chg="mod">
          <ac:chgData name="Šimík, Radek" userId="f44a35a3-9523-4522-98b0-4236e7b9b28a" providerId="ADAL" clId="{7B920B59-A326-468A-A78C-8CA8BE53AD7B}" dt="2021-02-10T07:53:28.071" v="290" actId="20577"/>
          <ac:spMkLst>
            <pc:docMk/>
            <pc:sldMk cId="3994944277" sldId="290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87985786" sldId="292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3025869073" sldId="292"/>
        </pc:sldMkLst>
        <pc:spChg chg="mod">
          <ac:chgData name="Šimík, Radek" userId="f44a35a3-9523-4522-98b0-4236e7b9b28a" providerId="ADAL" clId="{7B920B59-A326-468A-A78C-8CA8BE53AD7B}" dt="2021-02-10T08:58:00.251" v="2356" actId="20577"/>
          <ac:spMkLst>
            <pc:docMk/>
            <pc:sldMk cId="3025869073" sldId="292"/>
            <ac:spMk id="3" creationId="{23E8E90E-4B8E-4421-85A6-655E3C00B861}"/>
          </ac:spMkLst>
        </pc:spChg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353034294" sldId="293"/>
        </pc:sldMkLst>
        <pc:spChg chg="mod">
          <ac:chgData name="Šimík, Radek" userId="f44a35a3-9523-4522-98b0-4236e7b9b28a" providerId="ADAL" clId="{7B920B59-A326-468A-A78C-8CA8BE53AD7B}" dt="2021-02-10T09:25:42.694" v="2601" actId="114"/>
          <ac:spMkLst>
            <pc:docMk/>
            <pc:sldMk cId="1353034294" sldId="293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09:28:19.010" v="2824" actId="20577"/>
          <ac:spMkLst>
            <pc:docMk/>
            <pc:sldMk cId="1353034294" sldId="293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1822729124" sldId="293"/>
        </pc:sldMkLst>
      </pc:sldChg>
      <pc:sldChg chg="del">
        <pc:chgData name="Šimík, Radek" userId="f44a35a3-9523-4522-98b0-4236e7b9b28a" providerId="ADAL" clId="{7B920B59-A326-468A-A78C-8CA8BE53AD7B}" dt="2021-02-10T09:13:54.183" v="2373" actId="2696"/>
        <pc:sldMkLst>
          <pc:docMk/>
          <pc:sldMk cId="1638987088" sldId="294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284898746" sldId="295"/>
        </pc:sldMkLst>
        <pc:spChg chg="mod">
          <ac:chgData name="Šimík, Radek" userId="f44a35a3-9523-4522-98b0-4236e7b9b28a" providerId="ADAL" clId="{7B920B59-A326-468A-A78C-8CA8BE53AD7B}" dt="2021-02-10T09:29:17.279" v="2889" actId="20577"/>
          <ac:spMkLst>
            <pc:docMk/>
            <pc:sldMk cId="284898746" sldId="295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09:57:05.851" v="4171" actId="20577"/>
          <ac:spMkLst>
            <pc:docMk/>
            <pc:sldMk cId="284898746" sldId="295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553557466" sldId="295"/>
        </pc:sldMkLst>
      </pc:sldChg>
      <pc:sldChg chg="del">
        <pc:chgData name="Šimík, Radek" userId="f44a35a3-9523-4522-98b0-4236e7b9b28a" providerId="ADAL" clId="{7B920B59-A326-468A-A78C-8CA8BE53AD7B}" dt="2021-02-10T09:39:08.922" v="3371" actId="47"/>
        <pc:sldMkLst>
          <pc:docMk/>
          <pc:sldMk cId="3134755615" sldId="296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510691056" sldId="297"/>
        </pc:sldMkLst>
        <pc:spChg chg="mod">
          <ac:chgData name="Šimík, Radek" userId="f44a35a3-9523-4522-98b0-4236e7b9b28a" providerId="ADAL" clId="{7B920B59-A326-468A-A78C-8CA8BE53AD7B}" dt="2021-02-10T09:58:38.042" v="4187" actId="20577"/>
          <ac:spMkLst>
            <pc:docMk/>
            <pc:sldMk cId="510691056" sldId="297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B920B59-A326-468A-A78C-8CA8BE53AD7B}" dt="2021-02-16T11:11:23.327" v="6206" actId="20577"/>
        <pc:sldMkLst>
          <pc:docMk/>
          <pc:sldMk cId="1289632262" sldId="297"/>
        </pc:sldMkLst>
        <pc:spChg chg="mod">
          <ac:chgData name="Šimík, Radek" userId="f44a35a3-9523-4522-98b0-4236e7b9b28a" providerId="ADAL" clId="{7B920B59-A326-468A-A78C-8CA8BE53AD7B}" dt="2021-02-16T11:11:23.327" v="6206" actId="20577"/>
          <ac:spMkLst>
            <pc:docMk/>
            <pc:sldMk cId="1289632262" sldId="297"/>
            <ac:spMk id="3" creationId="{00000000-0000-0000-0000-000000000000}"/>
          </ac:spMkLst>
        </pc:spChg>
      </pc:sldChg>
      <pc:sldChg chg="modSp del mod">
        <pc:chgData name="Šimík, Radek" userId="f44a35a3-9523-4522-98b0-4236e7b9b28a" providerId="ADAL" clId="{7B920B59-A326-468A-A78C-8CA8BE53AD7B}" dt="2021-02-10T09:58:42.960" v="4188" actId="47"/>
        <pc:sldMkLst>
          <pc:docMk/>
          <pc:sldMk cId="3012642941" sldId="298"/>
        </pc:sldMkLst>
        <pc:spChg chg="mod">
          <ac:chgData name="Šimík, Radek" userId="f44a35a3-9523-4522-98b0-4236e7b9b28a" providerId="ADAL" clId="{7B920B59-A326-468A-A78C-8CA8BE53AD7B}" dt="2021-02-10T09:58:23.948" v="4179" actId="20577"/>
          <ac:spMkLst>
            <pc:docMk/>
            <pc:sldMk cId="3012642941" sldId="298"/>
            <ac:spMk id="3" creationId="{00000000-0000-0000-0000-000000000000}"/>
          </ac:spMkLst>
        </pc:spChg>
      </pc:sldChg>
      <pc:sldChg chg="modSp del mod">
        <pc:chgData name="Šimík, Radek" userId="f44a35a3-9523-4522-98b0-4236e7b9b28a" providerId="ADAL" clId="{7B920B59-A326-468A-A78C-8CA8BE53AD7B}" dt="2021-02-10T10:19:42.416" v="4961" actId="2696"/>
        <pc:sldMkLst>
          <pc:docMk/>
          <pc:sldMk cId="2541363789" sldId="300"/>
        </pc:sldMkLst>
        <pc:spChg chg="mod">
          <ac:chgData name="Šimík, Radek" userId="f44a35a3-9523-4522-98b0-4236e7b9b28a" providerId="ADAL" clId="{7B920B59-A326-468A-A78C-8CA8BE53AD7B}" dt="2021-02-10T10:00:29.671" v="4409" actId="20577"/>
          <ac:spMkLst>
            <pc:docMk/>
            <pc:sldMk cId="2541363789" sldId="300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10:14:19.395" v="4657" actId="20577"/>
          <ac:spMkLst>
            <pc:docMk/>
            <pc:sldMk cId="2541363789" sldId="300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3:54:30.338" v="7362" actId="47"/>
        <pc:sldMkLst>
          <pc:docMk/>
          <pc:sldMk cId="3900340738" sldId="301"/>
        </pc:sldMkLst>
      </pc:sldChg>
      <pc:sldChg chg="modSp del mod">
        <pc:chgData name="Šimík, Radek" userId="f44a35a3-9523-4522-98b0-4236e7b9b28a" providerId="ADAL" clId="{7B920B59-A326-468A-A78C-8CA8BE53AD7B}" dt="2021-02-16T13:54:31.522" v="7363" actId="47"/>
        <pc:sldMkLst>
          <pc:docMk/>
          <pc:sldMk cId="857284096" sldId="302"/>
        </pc:sldMkLst>
        <pc:spChg chg="mod">
          <ac:chgData name="Šimík, Radek" userId="f44a35a3-9523-4522-98b0-4236e7b9b28a" providerId="ADAL" clId="{7B920B59-A326-468A-A78C-8CA8BE53AD7B}" dt="2021-02-16T10:35:45.399" v="5547" actId="20577"/>
          <ac:spMkLst>
            <pc:docMk/>
            <pc:sldMk cId="857284096" sldId="302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3:54:34.008" v="7364" actId="47"/>
        <pc:sldMkLst>
          <pc:docMk/>
          <pc:sldMk cId="679381735" sldId="303"/>
        </pc:sldMkLst>
      </pc:sldChg>
      <pc:sldChg chg="del">
        <pc:chgData name="Šimík, Radek" userId="f44a35a3-9523-4522-98b0-4236e7b9b28a" providerId="ADAL" clId="{7B920B59-A326-468A-A78C-8CA8BE53AD7B}" dt="2021-02-10T10:21:22.569" v="4962" actId="47"/>
        <pc:sldMkLst>
          <pc:docMk/>
          <pc:sldMk cId="1677238526" sldId="304"/>
        </pc:sldMkLst>
      </pc:sldChg>
      <pc:sldChg chg="del">
        <pc:chgData name="Šimík, Radek" userId="f44a35a3-9523-4522-98b0-4236e7b9b28a" providerId="ADAL" clId="{7B920B59-A326-468A-A78C-8CA8BE53AD7B}" dt="2021-02-10T10:21:24.896" v="4963" actId="47"/>
        <pc:sldMkLst>
          <pc:docMk/>
          <pc:sldMk cId="3525527232" sldId="305"/>
        </pc:sldMkLst>
      </pc:sldChg>
      <pc:sldChg chg="modSp del mod">
        <pc:chgData name="Šimík, Radek" userId="f44a35a3-9523-4522-98b0-4236e7b9b28a" providerId="ADAL" clId="{7B920B59-A326-468A-A78C-8CA8BE53AD7B}" dt="2021-02-16T11:32:59.956" v="6343" actId="2696"/>
        <pc:sldMkLst>
          <pc:docMk/>
          <pc:sldMk cId="3644770760" sldId="306"/>
        </pc:sldMkLst>
        <pc:spChg chg="mod">
          <ac:chgData name="Šimík, Radek" userId="f44a35a3-9523-4522-98b0-4236e7b9b28a" providerId="ADAL" clId="{7B920B59-A326-468A-A78C-8CA8BE53AD7B}" dt="2021-02-16T10:35:28.216" v="5546" actId="20577"/>
          <ac:spMkLst>
            <pc:docMk/>
            <pc:sldMk cId="3644770760" sldId="306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2235833088" sldId="307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1285553107" sldId="308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38184276" sldId="309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4034060951" sldId="310"/>
        </pc:sldMkLst>
      </pc:sldChg>
      <pc:sldChg chg="del">
        <pc:chgData name="Šimík, Radek" userId="f44a35a3-9523-4522-98b0-4236e7b9b28a" providerId="ADAL" clId="{7B920B59-A326-468A-A78C-8CA8BE53AD7B}" dt="2021-02-10T10:21:33.449" v="4965" actId="47"/>
        <pc:sldMkLst>
          <pc:docMk/>
          <pc:sldMk cId="3297384173" sldId="311"/>
        </pc:sldMkLst>
      </pc:sldChg>
      <pc:sldChg chg="del">
        <pc:chgData name="Šimík, Radek" userId="f44a35a3-9523-4522-98b0-4236e7b9b28a" providerId="ADAL" clId="{7B920B59-A326-468A-A78C-8CA8BE53AD7B}" dt="2021-02-16T11:32:50.908" v="6342" actId="2696"/>
        <pc:sldMkLst>
          <pc:docMk/>
          <pc:sldMk cId="2598719961" sldId="312"/>
        </pc:sldMkLst>
      </pc:sldChg>
      <pc:sldChg chg="del">
        <pc:chgData name="Šimík, Radek" userId="f44a35a3-9523-4522-98b0-4236e7b9b28a" providerId="ADAL" clId="{7B920B59-A326-468A-A78C-8CA8BE53AD7B}" dt="2021-02-10T10:21:28.219" v="4964" actId="47"/>
        <pc:sldMkLst>
          <pc:docMk/>
          <pc:sldMk cId="3283956253" sldId="313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732627460" sldId="314"/>
        </pc:sldMkLst>
      </pc:sldChg>
      <pc:sldChg chg="modSp mod">
        <pc:chgData name="Šimík, Radek" userId="f44a35a3-9523-4522-98b0-4236e7b9b28a" providerId="ADAL" clId="{7B920B59-A326-468A-A78C-8CA8BE53AD7B}" dt="2021-02-16T10:24:52.403" v="5239" actId="20577"/>
        <pc:sldMkLst>
          <pc:docMk/>
          <pc:sldMk cId="2346624887" sldId="315"/>
        </pc:sldMkLst>
        <pc:spChg chg="mod">
          <ac:chgData name="Šimík, Radek" userId="f44a35a3-9523-4522-98b0-4236e7b9b28a" providerId="ADAL" clId="{7B920B59-A326-468A-A78C-8CA8BE53AD7B}" dt="2021-02-16T10:24:52.403" v="5239" actId="20577"/>
          <ac:spMkLst>
            <pc:docMk/>
            <pc:sldMk cId="2346624887" sldId="315"/>
            <ac:spMk id="2" creationId="{6DADEF9D-23B9-46DA-BF17-507C64D77FD3}"/>
          </ac:spMkLst>
        </pc:spChg>
        <pc:spChg chg="mod">
          <ac:chgData name="Šimík, Radek" userId="f44a35a3-9523-4522-98b0-4236e7b9b28a" providerId="ADAL" clId="{7B920B59-A326-468A-A78C-8CA8BE53AD7B}" dt="2021-02-10T11:55:23.349" v="5174" actId="20577"/>
          <ac:spMkLst>
            <pc:docMk/>
            <pc:sldMk cId="2346624887" sldId="315"/>
            <ac:spMk id="3" creationId="{BFF8D17B-CD75-437F-BFCA-44800CB9E5CB}"/>
          </ac:spMkLst>
        </pc:spChg>
      </pc:sldChg>
      <pc:sldChg chg="modSp mod">
        <pc:chgData name="Šimík, Radek" userId="f44a35a3-9523-4522-98b0-4236e7b9b28a" providerId="ADAL" clId="{7B920B59-A326-468A-A78C-8CA8BE53AD7B}" dt="2021-02-16T12:32:07.752" v="6760" actId="20577"/>
        <pc:sldMkLst>
          <pc:docMk/>
          <pc:sldMk cId="2843785807" sldId="319"/>
        </pc:sldMkLst>
        <pc:spChg chg="mod">
          <ac:chgData name="Šimík, Radek" userId="f44a35a3-9523-4522-98b0-4236e7b9b28a" providerId="ADAL" clId="{7B920B59-A326-468A-A78C-8CA8BE53AD7B}" dt="2021-02-16T11:32:42.560" v="6341" actId="20577"/>
          <ac:spMkLst>
            <pc:docMk/>
            <pc:sldMk cId="2843785807" sldId="319"/>
            <ac:spMk id="4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6T12:32:07.752" v="6760" actId="20577"/>
          <ac:spMkLst>
            <pc:docMk/>
            <pc:sldMk cId="2843785807" sldId="319"/>
            <ac:spMk id="5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2358866449" sldId="327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781356947" sldId="327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154267455" sldId="328"/>
        </pc:sldMkLst>
        <pc:spChg chg="mod">
          <ac:chgData name="Šimík, Radek" userId="f44a35a3-9523-4522-98b0-4236e7b9b28a" providerId="ADAL" clId="{7B920B59-A326-468A-A78C-8CA8BE53AD7B}" dt="2021-02-10T07:56:26.375" v="447" actId="20577"/>
          <ac:spMkLst>
            <pc:docMk/>
            <pc:sldMk cId="1154267455" sldId="328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1348287123" sldId="328"/>
        </pc:sldMkLst>
      </pc:sldChg>
      <pc:sldChg chg="modSp add mod">
        <pc:chgData name="Šimík, Radek" userId="f44a35a3-9523-4522-98b0-4236e7b9b28a" providerId="ADAL" clId="{7B920B59-A326-468A-A78C-8CA8BE53AD7B}" dt="2021-02-16T11:05:56.937" v="6110" actId="20577"/>
        <pc:sldMkLst>
          <pc:docMk/>
          <pc:sldMk cId="2959311951" sldId="329"/>
        </pc:sldMkLst>
        <pc:spChg chg="mod">
          <ac:chgData name="Šimík, Radek" userId="f44a35a3-9523-4522-98b0-4236e7b9b28a" providerId="ADAL" clId="{7B920B59-A326-468A-A78C-8CA8BE53AD7B}" dt="2021-02-16T11:05:56.937" v="6110" actId="20577"/>
          <ac:spMkLst>
            <pc:docMk/>
            <pc:sldMk cId="2959311951" sldId="329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4016117967" sldId="329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841049999" sldId="330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4064072337" sldId="330"/>
        </pc:sldMkLst>
        <pc:spChg chg="mod">
          <ac:chgData name="Šimík, Radek" userId="f44a35a3-9523-4522-98b0-4236e7b9b28a" providerId="ADAL" clId="{7B920B59-A326-468A-A78C-8CA8BE53AD7B}" dt="2021-02-10T10:19:23.155" v="4960" actId="114"/>
          <ac:spMkLst>
            <pc:docMk/>
            <pc:sldMk cId="4064072337" sldId="330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7B920B59-A326-468A-A78C-8CA8BE53AD7B}" dt="2021-02-16T10:30:55.042" v="5512" actId="20577"/>
        <pc:sldMkLst>
          <pc:docMk/>
          <pc:sldMk cId="1707394401" sldId="338"/>
        </pc:sldMkLst>
        <pc:spChg chg="mod">
          <ac:chgData name="Šimík, Radek" userId="f44a35a3-9523-4522-98b0-4236e7b9b28a" providerId="ADAL" clId="{7B920B59-A326-468A-A78C-8CA8BE53AD7B}" dt="2021-02-16T10:30:55.042" v="5512" actId="20577"/>
          <ac:spMkLst>
            <pc:docMk/>
            <pc:sldMk cId="1707394401" sldId="338"/>
            <ac:spMk id="3" creationId="{C0F01E29-EE1C-5A4B-AF6A-F9917B2B87E9}"/>
          </ac:spMkLst>
        </pc:spChg>
      </pc:sldChg>
      <pc:sldChg chg="modSp mod">
        <pc:chgData name="Šimík, Radek" userId="f44a35a3-9523-4522-98b0-4236e7b9b28a" providerId="ADAL" clId="{7B920B59-A326-468A-A78C-8CA8BE53AD7B}" dt="2021-02-16T12:20:08.997" v="6557" actId="20577"/>
        <pc:sldMkLst>
          <pc:docMk/>
          <pc:sldMk cId="2932303879" sldId="339"/>
        </pc:sldMkLst>
        <pc:spChg chg="mod">
          <ac:chgData name="Šimík, Radek" userId="f44a35a3-9523-4522-98b0-4236e7b9b28a" providerId="ADAL" clId="{7B920B59-A326-468A-A78C-8CA8BE53AD7B}" dt="2021-02-16T12:20:08.997" v="6557" actId="20577"/>
          <ac:spMkLst>
            <pc:docMk/>
            <pc:sldMk cId="2932303879" sldId="339"/>
            <ac:spMk id="3" creationId="{546279A3-BE95-9341-9EAD-50C2A5A118D7}"/>
          </ac:spMkLst>
        </pc:spChg>
      </pc:sldChg>
      <pc:sldChg chg="modSp new mod ord">
        <pc:chgData name="Šimík, Radek" userId="f44a35a3-9523-4522-98b0-4236e7b9b28a" providerId="ADAL" clId="{7B920B59-A326-468A-A78C-8CA8BE53AD7B}" dt="2021-02-10T08:31:00.297" v="1532" actId="20577"/>
        <pc:sldMkLst>
          <pc:docMk/>
          <pc:sldMk cId="1970923478" sldId="340"/>
        </pc:sldMkLst>
        <pc:spChg chg="mod">
          <ac:chgData name="Šimík, Radek" userId="f44a35a3-9523-4522-98b0-4236e7b9b28a" providerId="ADAL" clId="{7B920B59-A326-468A-A78C-8CA8BE53AD7B}" dt="2021-02-10T08:27:43.829" v="1145" actId="20577"/>
          <ac:spMkLst>
            <pc:docMk/>
            <pc:sldMk cId="1970923478" sldId="340"/>
            <ac:spMk id="2" creationId="{7A37A2AD-D932-4F18-8CE2-A3F087795C94}"/>
          </ac:spMkLst>
        </pc:spChg>
        <pc:spChg chg="mod">
          <ac:chgData name="Šimík, Radek" userId="f44a35a3-9523-4522-98b0-4236e7b9b28a" providerId="ADAL" clId="{7B920B59-A326-468A-A78C-8CA8BE53AD7B}" dt="2021-02-10T08:31:00.297" v="1532" actId="20577"/>
          <ac:spMkLst>
            <pc:docMk/>
            <pc:sldMk cId="1970923478" sldId="340"/>
            <ac:spMk id="3" creationId="{78C55B76-5C74-4C68-B1A7-05600915686B}"/>
          </ac:spMkLst>
        </pc:spChg>
      </pc:sldChg>
      <pc:sldChg chg="modSp new mod">
        <pc:chgData name="Šimík, Radek" userId="f44a35a3-9523-4522-98b0-4236e7b9b28a" providerId="ADAL" clId="{7B920B59-A326-468A-A78C-8CA8BE53AD7B}" dt="2021-02-10T10:09:28.715" v="4512" actId="113"/>
        <pc:sldMkLst>
          <pc:docMk/>
          <pc:sldMk cId="1452416793" sldId="341"/>
        </pc:sldMkLst>
        <pc:spChg chg="mod">
          <ac:chgData name="Šimík, Radek" userId="f44a35a3-9523-4522-98b0-4236e7b9b28a" providerId="ADAL" clId="{7B920B59-A326-468A-A78C-8CA8BE53AD7B}" dt="2021-02-10T08:31:24.722" v="1578" actId="20577"/>
          <ac:spMkLst>
            <pc:docMk/>
            <pc:sldMk cId="1452416793" sldId="341"/>
            <ac:spMk id="2" creationId="{936B7CB6-7912-4242-89B5-1DAB5AB9D67F}"/>
          </ac:spMkLst>
        </pc:spChg>
        <pc:spChg chg="mod">
          <ac:chgData name="Šimík, Radek" userId="f44a35a3-9523-4522-98b0-4236e7b9b28a" providerId="ADAL" clId="{7B920B59-A326-468A-A78C-8CA8BE53AD7B}" dt="2021-02-10T10:09:28.715" v="4512" actId="113"/>
          <ac:spMkLst>
            <pc:docMk/>
            <pc:sldMk cId="1452416793" sldId="341"/>
            <ac:spMk id="3" creationId="{E4539DB5-5AEE-4407-8AB6-B1B1F98020B0}"/>
          </ac:spMkLst>
        </pc:spChg>
      </pc:sldChg>
      <pc:sldChg chg="addSp delSp modSp new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750661283" sldId="342"/>
        </pc:sldMkLst>
        <pc:spChg chg="mod">
          <ac:chgData name="Šimík, Radek" userId="f44a35a3-9523-4522-98b0-4236e7b9b28a" providerId="ADAL" clId="{7B920B59-A326-468A-A78C-8CA8BE53AD7B}" dt="2021-02-10T09:39:29.029" v="3408" actId="20577"/>
          <ac:spMkLst>
            <pc:docMk/>
            <pc:sldMk cId="1750661283" sldId="342"/>
            <ac:spMk id="2" creationId="{30529373-9860-47FF-9214-709826EC1606}"/>
          </ac:spMkLst>
        </pc:spChg>
        <pc:spChg chg="mod">
          <ac:chgData name="Šimík, Radek" userId="f44a35a3-9523-4522-98b0-4236e7b9b28a" providerId="ADAL" clId="{7B920B59-A326-468A-A78C-8CA8BE53AD7B}" dt="2021-02-10T09:57:28.375" v="4173" actId="20577"/>
          <ac:spMkLst>
            <pc:docMk/>
            <pc:sldMk cId="1750661283" sldId="342"/>
            <ac:spMk id="3" creationId="{DC17C9E4-AA67-4EE2-A742-5AD4EB91F3BC}"/>
          </ac:spMkLst>
        </pc:spChg>
        <pc:picChg chg="add del mod">
          <ac:chgData name="Šimík, Radek" userId="f44a35a3-9523-4522-98b0-4236e7b9b28a" providerId="ADAL" clId="{7B920B59-A326-468A-A78C-8CA8BE53AD7B}" dt="2021-02-10T09:50:23.048" v="3677" actId="478"/>
          <ac:picMkLst>
            <pc:docMk/>
            <pc:sldMk cId="1750661283" sldId="342"/>
            <ac:picMk id="5" creationId="{591A60FE-559F-4CEC-82E3-2D88FAB305F8}"/>
          </ac:picMkLst>
        </pc:picChg>
        <pc:picChg chg="add mod">
          <ac:chgData name="Šimík, Radek" userId="f44a35a3-9523-4522-98b0-4236e7b9b28a" providerId="ADAL" clId="{7B920B59-A326-468A-A78C-8CA8BE53AD7B}" dt="2021-02-10T09:58:02.237" v="4178" actId="1076"/>
          <ac:picMkLst>
            <pc:docMk/>
            <pc:sldMk cId="1750661283" sldId="342"/>
            <ac:picMk id="7" creationId="{0F226E1A-2E2D-4EA6-B903-D099D8564FC0}"/>
          </ac:picMkLst>
        </pc:picChg>
      </pc:sldChg>
      <pc:sldChg chg="modSp add mod">
        <pc:chgData name="Šimík, Radek" userId="f44a35a3-9523-4522-98b0-4236e7b9b28a" providerId="ADAL" clId="{7B920B59-A326-468A-A78C-8CA8BE53AD7B}" dt="2021-02-16T12:12:21.547" v="6371" actId="114"/>
        <pc:sldMkLst>
          <pc:docMk/>
          <pc:sldMk cId="2804811525" sldId="342"/>
        </pc:sldMkLst>
        <pc:spChg chg="mod">
          <ac:chgData name="Šimík, Radek" userId="f44a35a3-9523-4522-98b0-4236e7b9b28a" providerId="ADAL" clId="{7B920B59-A326-468A-A78C-8CA8BE53AD7B}" dt="2021-02-16T12:12:21.547" v="6371" actId="114"/>
          <ac:spMkLst>
            <pc:docMk/>
            <pc:sldMk cId="2804811525" sldId="342"/>
            <ac:spMk id="3" creationId="{DC17C9E4-AA67-4EE2-A742-5AD4EB91F3BC}"/>
          </ac:spMkLst>
        </pc:spChg>
      </pc:sldChg>
      <pc:sldChg chg="modSp new mod">
        <pc:chgData name="Šimík, Radek" userId="f44a35a3-9523-4522-98b0-4236e7b9b28a" providerId="ADAL" clId="{7B920B59-A326-468A-A78C-8CA8BE53AD7B}" dt="2021-02-16T10:54:07.918" v="5867" actId="5793"/>
        <pc:sldMkLst>
          <pc:docMk/>
          <pc:sldMk cId="1329168866" sldId="343"/>
        </pc:sldMkLst>
        <pc:spChg chg="mod">
          <ac:chgData name="Šimík, Radek" userId="f44a35a3-9523-4522-98b0-4236e7b9b28a" providerId="ADAL" clId="{7B920B59-A326-468A-A78C-8CA8BE53AD7B}" dt="2021-02-16T10:52:54.125" v="5798" actId="20577"/>
          <ac:spMkLst>
            <pc:docMk/>
            <pc:sldMk cId="1329168866" sldId="343"/>
            <ac:spMk id="2" creationId="{BE16B2A7-EB43-4BEE-BDC7-44FD2BB3A97A}"/>
          </ac:spMkLst>
        </pc:spChg>
        <pc:spChg chg="mod">
          <ac:chgData name="Šimík, Radek" userId="f44a35a3-9523-4522-98b0-4236e7b9b28a" providerId="ADAL" clId="{7B920B59-A326-468A-A78C-8CA8BE53AD7B}" dt="2021-02-16T10:54:07.918" v="5867" actId="5793"/>
          <ac:spMkLst>
            <pc:docMk/>
            <pc:sldMk cId="1329168866" sldId="343"/>
            <ac:spMk id="3" creationId="{507094A2-E990-42EB-8F78-E00B1C0F4CF2}"/>
          </ac:spMkLst>
        </pc:spChg>
      </pc:sldChg>
      <pc:sldChg chg="modSp new mod">
        <pc:chgData name="Šimík, Radek" userId="f44a35a3-9523-4522-98b0-4236e7b9b28a" providerId="ADAL" clId="{7B920B59-A326-468A-A78C-8CA8BE53AD7B}" dt="2021-02-16T14:20:45.279" v="8278" actId="20577"/>
        <pc:sldMkLst>
          <pc:docMk/>
          <pc:sldMk cId="3077182847" sldId="344"/>
        </pc:sldMkLst>
        <pc:spChg chg="mod">
          <ac:chgData name="Šimík, Radek" userId="f44a35a3-9523-4522-98b0-4236e7b9b28a" providerId="ADAL" clId="{7B920B59-A326-468A-A78C-8CA8BE53AD7B}" dt="2021-02-16T14:20:45.279" v="8278" actId="20577"/>
          <ac:spMkLst>
            <pc:docMk/>
            <pc:sldMk cId="3077182847" sldId="344"/>
            <ac:spMk id="2" creationId="{B4C7F628-210E-4081-BC02-EE0D23745C02}"/>
          </ac:spMkLst>
        </pc:spChg>
        <pc:spChg chg="mod">
          <ac:chgData name="Šimík, Radek" userId="f44a35a3-9523-4522-98b0-4236e7b9b28a" providerId="ADAL" clId="{7B920B59-A326-468A-A78C-8CA8BE53AD7B}" dt="2021-02-10T11:55:16.551" v="5171" actId="20577"/>
          <ac:spMkLst>
            <pc:docMk/>
            <pc:sldMk cId="3077182847" sldId="344"/>
            <ac:spMk id="3" creationId="{A81E6E67-EB7A-4EB5-A5E4-376601627B05}"/>
          </ac:spMkLst>
        </pc:spChg>
      </pc:sldChg>
      <pc:sldChg chg="modSp new mod ord">
        <pc:chgData name="Šimík, Radek" userId="f44a35a3-9523-4522-98b0-4236e7b9b28a" providerId="ADAL" clId="{7B920B59-A326-468A-A78C-8CA8BE53AD7B}" dt="2021-02-16T13:53:25.551" v="7361" actId="20577"/>
        <pc:sldMkLst>
          <pc:docMk/>
          <pc:sldMk cId="3564874147" sldId="345"/>
        </pc:sldMkLst>
        <pc:spChg chg="mod">
          <ac:chgData name="Šimík, Radek" userId="f44a35a3-9523-4522-98b0-4236e7b9b28a" providerId="ADAL" clId="{7B920B59-A326-468A-A78C-8CA8BE53AD7B}" dt="2021-02-16T10:49:12.639" v="5587" actId="20577"/>
          <ac:spMkLst>
            <pc:docMk/>
            <pc:sldMk cId="3564874147" sldId="345"/>
            <ac:spMk id="2" creationId="{1E7E1AEA-CDEB-48C9-9830-0159B5B9EC16}"/>
          </ac:spMkLst>
        </pc:spChg>
        <pc:spChg chg="mod">
          <ac:chgData name="Šimík, Radek" userId="f44a35a3-9523-4522-98b0-4236e7b9b28a" providerId="ADAL" clId="{7B920B59-A326-468A-A78C-8CA8BE53AD7B}" dt="2021-02-16T13:53:25.551" v="7361" actId="20577"/>
          <ac:spMkLst>
            <pc:docMk/>
            <pc:sldMk cId="3564874147" sldId="345"/>
            <ac:spMk id="3" creationId="{83A3E02D-46B1-4BFB-9DE9-AC2F6E4A3976}"/>
          </ac:spMkLst>
        </pc:spChg>
      </pc:sldChg>
      <pc:sldChg chg="new del">
        <pc:chgData name="Šimík, Radek" userId="f44a35a3-9523-4522-98b0-4236e7b9b28a" providerId="ADAL" clId="{7B920B59-A326-468A-A78C-8CA8BE53AD7B}" dt="2021-02-16T10:52:17.497" v="5777" actId="2696"/>
        <pc:sldMkLst>
          <pc:docMk/>
          <pc:sldMk cId="566540057" sldId="346"/>
        </pc:sldMkLst>
      </pc:sldChg>
      <pc:sldChg chg="modSp new mod">
        <pc:chgData name="Šimík, Radek" userId="f44a35a3-9523-4522-98b0-4236e7b9b28a" providerId="ADAL" clId="{7B920B59-A326-468A-A78C-8CA8BE53AD7B}" dt="2021-02-16T14:21:08.013" v="8280" actId="20577"/>
        <pc:sldMkLst>
          <pc:docMk/>
          <pc:sldMk cId="4093848341" sldId="346"/>
        </pc:sldMkLst>
        <pc:spChg chg="mod">
          <ac:chgData name="Šimík, Radek" userId="f44a35a3-9523-4522-98b0-4236e7b9b28a" providerId="ADAL" clId="{7B920B59-A326-468A-A78C-8CA8BE53AD7B}" dt="2021-02-16T12:32:49.012" v="6803" actId="20577"/>
          <ac:spMkLst>
            <pc:docMk/>
            <pc:sldMk cId="4093848341" sldId="346"/>
            <ac:spMk id="2" creationId="{31E5B549-BFAF-4968-BC0F-D8CE8F41225D}"/>
          </ac:spMkLst>
        </pc:spChg>
        <pc:spChg chg="mod">
          <ac:chgData name="Šimík, Radek" userId="f44a35a3-9523-4522-98b0-4236e7b9b28a" providerId="ADAL" clId="{7B920B59-A326-468A-A78C-8CA8BE53AD7B}" dt="2021-02-16T14:21:08.013" v="8280" actId="20577"/>
          <ac:spMkLst>
            <pc:docMk/>
            <pc:sldMk cId="4093848341" sldId="346"/>
            <ac:spMk id="3" creationId="{54BB241E-0549-4828-910B-ACC137EE2D15}"/>
          </ac:spMkLst>
        </pc:spChg>
      </pc:sldChg>
      <pc:sldChg chg="modSp new mod">
        <pc:chgData name="Šimík, Radek" userId="f44a35a3-9523-4522-98b0-4236e7b9b28a" providerId="ADAL" clId="{7B920B59-A326-468A-A78C-8CA8BE53AD7B}" dt="2021-02-16T13:50:35.595" v="7296" actId="20577"/>
        <pc:sldMkLst>
          <pc:docMk/>
          <pc:sldMk cId="955128850" sldId="347"/>
        </pc:sldMkLst>
        <pc:spChg chg="mod">
          <ac:chgData name="Šimík, Radek" userId="f44a35a3-9523-4522-98b0-4236e7b9b28a" providerId="ADAL" clId="{7B920B59-A326-468A-A78C-8CA8BE53AD7B}" dt="2021-02-16T13:37:58.745" v="7228" actId="20577"/>
          <ac:spMkLst>
            <pc:docMk/>
            <pc:sldMk cId="955128850" sldId="347"/>
            <ac:spMk id="2" creationId="{B0FDFC5F-07F2-4A89-BB77-1754F6638969}"/>
          </ac:spMkLst>
        </pc:spChg>
        <pc:spChg chg="mod">
          <ac:chgData name="Šimík, Radek" userId="f44a35a3-9523-4522-98b0-4236e7b9b28a" providerId="ADAL" clId="{7B920B59-A326-468A-A78C-8CA8BE53AD7B}" dt="2021-02-16T13:50:35.595" v="7296" actId="20577"/>
          <ac:spMkLst>
            <pc:docMk/>
            <pc:sldMk cId="955128850" sldId="347"/>
            <ac:spMk id="3" creationId="{B7E41258-75B8-4C91-B2FF-CB320721E774}"/>
          </ac:spMkLst>
        </pc:spChg>
      </pc:sldChg>
      <pc:sldChg chg="add del">
        <pc:chgData name="Šimík, Radek" userId="f44a35a3-9523-4522-98b0-4236e7b9b28a" providerId="ADAL" clId="{7B920B59-A326-468A-A78C-8CA8BE53AD7B}" dt="2021-02-16T10:54:30.408" v="5868" actId="2696"/>
        <pc:sldMkLst>
          <pc:docMk/>
          <pc:sldMk cId="1803204696" sldId="347"/>
        </pc:sldMkLst>
      </pc:sldChg>
      <pc:sldChg chg="modSp mod">
        <pc:chgData name="Šimík, Radek" userId="f44a35a3-9523-4522-98b0-4236e7b9b28a" providerId="ADAL" clId="{7B920B59-A326-468A-A78C-8CA8BE53AD7B}" dt="2021-03-02T12:29:34.208" v="8285" actId="27636"/>
        <pc:sldMkLst>
          <pc:docMk/>
          <pc:sldMk cId="3170881236" sldId="354"/>
        </pc:sldMkLst>
        <pc:spChg chg="mod">
          <ac:chgData name="Šimík, Radek" userId="f44a35a3-9523-4522-98b0-4236e7b9b28a" providerId="ADAL" clId="{7B920B59-A326-468A-A78C-8CA8BE53AD7B}" dt="2021-03-02T12:29:34.208" v="8285" actId="27636"/>
          <ac:spMkLst>
            <pc:docMk/>
            <pc:sldMk cId="3170881236" sldId="354"/>
            <ac:spMk id="3" creationId="{20EC4468-7762-734F-981D-32F80CF1B7C4}"/>
          </ac:spMkLst>
        </pc:spChg>
      </pc:sldChg>
      <pc:sldChg chg="modSp new mod">
        <pc:chgData name="Šimík, Radek" userId="f44a35a3-9523-4522-98b0-4236e7b9b28a" providerId="ADAL" clId="{7B920B59-A326-468A-A78C-8CA8BE53AD7B}" dt="2021-03-02T13:37:06.733" v="9755" actId="20577"/>
        <pc:sldMkLst>
          <pc:docMk/>
          <pc:sldMk cId="3383275160" sldId="355"/>
        </pc:sldMkLst>
        <pc:spChg chg="mod">
          <ac:chgData name="Šimík, Radek" userId="f44a35a3-9523-4522-98b0-4236e7b9b28a" providerId="ADAL" clId="{7B920B59-A326-468A-A78C-8CA8BE53AD7B}" dt="2021-03-02T12:30:07.251" v="8336" actId="20577"/>
          <ac:spMkLst>
            <pc:docMk/>
            <pc:sldMk cId="3383275160" sldId="355"/>
            <ac:spMk id="2" creationId="{B8BC9715-D4AE-4F38-97F1-BE1376F6C630}"/>
          </ac:spMkLst>
        </pc:spChg>
        <pc:spChg chg="mod">
          <ac:chgData name="Šimík, Radek" userId="f44a35a3-9523-4522-98b0-4236e7b9b28a" providerId="ADAL" clId="{7B920B59-A326-468A-A78C-8CA8BE53AD7B}" dt="2021-03-02T13:37:06.733" v="9755" actId="20577"/>
          <ac:spMkLst>
            <pc:docMk/>
            <pc:sldMk cId="3383275160" sldId="355"/>
            <ac:spMk id="3" creationId="{DAF467A6-C22C-4406-B903-1F6C21A05C8C}"/>
          </ac:spMkLst>
        </pc:spChg>
      </pc:sldChg>
      <pc:sldChg chg="modSp new mod">
        <pc:chgData name="Šimík, Radek" userId="f44a35a3-9523-4522-98b0-4236e7b9b28a" providerId="ADAL" clId="{7B920B59-A326-468A-A78C-8CA8BE53AD7B}" dt="2021-03-02T13:37:43.102" v="9771" actId="20577"/>
        <pc:sldMkLst>
          <pc:docMk/>
          <pc:sldMk cId="1860036462" sldId="356"/>
        </pc:sldMkLst>
        <pc:spChg chg="mod">
          <ac:chgData name="Šimík, Radek" userId="f44a35a3-9523-4522-98b0-4236e7b9b28a" providerId="ADAL" clId="{7B920B59-A326-468A-A78C-8CA8BE53AD7B}" dt="2021-03-02T12:34:53.952" v="8731" actId="20577"/>
          <ac:spMkLst>
            <pc:docMk/>
            <pc:sldMk cId="1860036462" sldId="356"/>
            <ac:spMk id="2" creationId="{6FDC46F5-DE33-4A35-9CF0-1B5DF80DE50E}"/>
          </ac:spMkLst>
        </pc:spChg>
        <pc:spChg chg="mod">
          <ac:chgData name="Šimík, Radek" userId="f44a35a3-9523-4522-98b0-4236e7b9b28a" providerId="ADAL" clId="{7B920B59-A326-468A-A78C-8CA8BE53AD7B}" dt="2021-03-02T13:37:43.102" v="9771" actId="20577"/>
          <ac:spMkLst>
            <pc:docMk/>
            <pc:sldMk cId="1860036462" sldId="356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3:45:51.637" v="9910" actId="20577"/>
        <pc:sldMkLst>
          <pc:docMk/>
          <pc:sldMk cId="866310831" sldId="357"/>
        </pc:sldMkLst>
        <pc:spChg chg="mod">
          <ac:chgData name="Šimík, Radek" userId="f44a35a3-9523-4522-98b0-4236e7b9b28a" providerId="ADAL" clId="{7B920B59-A326-468A-A78C-8CA8BE53AD7B}" dt="2021-03-02T13:45:51.637" v="9910" actId="20577"/>
          <ac:spMkLst>
            <pc:docMk/>
            <pc:sldMk cId="866310831" sldId="357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3:37:19.949" v="9761" actId="20577"/>
        <pc:sldMkLst>
          <pc:docMk/>
          <pc:sldMk cId="678256746" sldId="358"/>
        </pc:sldMkLst>
        <pc:spChg chg="mod">
          <ac:chgData name="Šimík, Radek" userId="f44a35a3-9523-4522-98b0-4236e7b9b28a" providerId="ADAL" clId="{7B920B59-A326-468A-A78C-8CA8BE53AD7B}" dt="2021-03-02T13:37:19.949" v="9761" actId="20577"/>
          <ac:spMkLst>
            <pc:docMk/>
            <pc:sldMk cId="678256746" sldId="358"/>
            <ac:spMk id="3" creationId="{DAF467A6-C22C-4406-B903-1F6C21A05C8C}"/>
          </ac:spMkLst>
        </pc:spChg>
      </pc:sldChg>
      <pc:sldChg chg="modSp add mod">
        <pc:chgData name="Šimík, Radek" userId="f44a35a3-9523-4522-98b0-4236e7b9b28a" providerId="ADAL" clId="{7B920B59-A326-468A-A78C-8CA8BE53AD7B}" dt="2021-03-02T13:37:58.844" v="9781" actId="20577"/>
        <pc:sldMkLst>
          <pc:docMk/>
          <pc:sldMk cId="1070524268" sldId="359"/>
        </pc:sldMkLst>
        <pc:spChg chg="mod">
          <ac:chgData name="Šimík, Radek" userId="f44a35a3-9523-4522-98b0-4236e7b9b28a" providerId="ADAL" clId="{7B920B59-A326-468A-A78C-8CA8BE53AD7B}" dt="2021-03-02T13:37:58.844" v="9781" actId="20577"/>
          <ac:spMkLst>
            <pc:docMk/>
            <pc:sldMk cId="1070524268" sldId="359"/>
            <ac:spMk id="3" creationId="{12C332D7-2DEC-4829-9313-7C396B7F011A}"/>
          </ac:spMkLst>
        </pc:spChg>
      </pc:sldChg>
      <pc:sldChg chg="modSp add del mod">
        <pc:chgData name="Šimík, Radek" userId="f44a35a3-9523-4522-98b0-4236e7b9b28a" providerId="ADAL" clId="{7B920B59-A326-468A-A78C-8CA8BE53AD7B}" dt="2021-03-02T13:38:47.614" v="9789" actId="20577"/>
        <pc:sldMkLst>
          <pc:docMk/>
          <pc:sldMk cId="1421489843" sldId="360"/>
        </pc:sldMkLst>
        <pc:spChg chg="mod">
          <ac:chgData name="Šimík, Radek" userId="f44a35a3-9523-4522-98b0-4236e7b9b28a" providerId="ADAL" clId="{7B920B59-A326-468A-A78C-8CA8BE53AD7B}" dt="2021-03-02T13:38:47.614" v="9789" actId="20577"/>
          <ac:spMkLst>
            <pc:docMk/>
            <pc:sldMk cId="1421489843" sldId="360"/>
            <ac:spMk id="3" creationId="{12C332D7-2DEC-4829-9313-7C396B7F011A}"/>
          </ac:spMkLst>
        </pc:spChg>
      </pc:sldChg>
      <pc:sldChg chg="add del">
        <pc:chgData name="Šimík, Radek" userId="f44a35a3-9523-4522-98b0-4236e7b9b28a" providerId="ADAL" clId="{7B920B59-A326-468A-A78C-8CA8BE53AD7B}" dt="2021-03-02T13:39:31.931" v="9792" actId="2696"/>
        <pc:sldMkLst>
          <pc:docMk/>
          <pc:sldMk cId="943866462" sldId="361"/>
        </pc:sldMkLst>
      </pc:sldChg>
      <pc:sldChg chg="add del">
        <pc:chgData name="Šimík, Radek" userId="f44a35a3-9523-4522-98b0-4236e7b9b28a" providerId="ADAL" clId="{7B920B59-A326-468A-A78C-8CA8BE53AD7B}" dt="2021-03-02T13:47:18.759" v="9914" actId="47"/>
        <pc:sldMkLst>
          <pc:docMk/>
          <pc:sldMk cId="752952597" sldId="362"/>
        </pc:sldMkLst>
      </pc:sldChg>
      <pc:sldChg chg="modSp add mod">
        <pc:chgData name="Šimík, Radek" userId="f44a35a3-9523-4522-98b0-4236e7b9b28a" providerId="ADAL" clId="{7B920B59-A326-468A-A78C-8CA8BE53AD7B}" dt="2021-03-02T13:45:43.977" v="9909" actId="20577"/>
        <pc:sldMkLst>
          <pc:docMk/>
          <pc:sldMk cId="1982311927" sldId="363"/>
        </pc:sldMkLst>
        <pc:spChg chg="mod">
          <ac:chgData name="Šimík, Radek" userId="f44a35a3-9523-4522-98b0-4236e7b9b28a" providerId="ADAL" clId="{7B920B59-A326-468A-A78C-8CA8BE53AD7B}" dt="2021-03-02T13:45:43.977" v="9909" actId="20577"/>
          <ac:spMkLst>
            <pc:docMk/>
            <pc:sldMk cId="1982311927" sldId="363"/>
            <ac:spMk id="3" creationId="{12C332D7-2DEC-4829-9313-7C396B7F011A}"/>
          </ac:spMkLst>
        </pc:spChg>
      </pc:sldChg>
      <pc:sldChg chg="add">
        <pc:chgData name="Šimík, Radek" userId="f44a35a3-9523-4522-98b0-4236e7b9b28a" providerId="ADAL" clId="{7B920B59-A326-468A-A78C-8CA8BE53AD7B}" dt="2021-03-02T13:45:36.934" v="9908" actId="2890"/>
        <pc:sldMkLst>
          <pc:docMk/>
          <pc:sldMk cId="2908844159" sldId="364"/>
        </pc:sldMkLst>
      </pc:sldChg>
      <pc:sldChg chg="modSp add mod ord">
        <pc:chgData name="Šimík, Radek" userId="f44a35a3-9523-4522-98b0-4236e7b9b28a" providerId="ADAL" clId="{7B920B59-A326-468A-A78C-8CA8BE53AD7B}" dt="2021-03-02T13:53:24.099" v="10222" actId="20577"/>
        <pc:sldMkLst>
          <pc:docMk/>
          <pc:sldMk cId="2537009516" sldId="365"/>
        </pc:sldMkLst>
        <pc:spChg chg="mod">
          <ac:chgData name="Šimík, Radek" userId="f44a35a3-9523-4522-98b0-4236e7b9b28a" providerId="ADAL" clId="{7B920B59-A326-468A-A78C-8CA8BE53AD7B}" dt="2021-03-02T13:53:24.099" v="10222" actId="20577"/>
          <ac:spMkLst>
            <pc:docMk/>
            <pc:sldMk cId="2537009516" sldId="365"/>
            <ac:spMk id="3" creationId="{12C332D7-2DEC-4829-9313-7C396B7F011A}"/>
          </ac:spMkLst>
        </pc:spChg>
      </pc:sldChg>
      <pc:sldChg chg="add del">
        <pc:chgData name="Šimík, Radek" userId="f44a35a3-9523-4522-98b0-4236e7b9b28a" providerId="ADAL" clId="{7B920B59-A326-468A-A78C-8CA8BE53AD7B}" dt="2021-03-02T13:56:47.858" v="10238" actId="47"/>
        <pc:sldMkLst>
          <pc:docMk/>
          <pc:sldMk cId="2191749677" sldId="366"/>
        </pc:sldMkLst>
      </pc:sldChg>
      <pc:sldChg chg="modSp add mod">
        <pc:chgData name="Šimík, Radek" userId="f44a35a3-9523-4522-98b0-4236e7b9b28a" providerId="ADAL" clId="{7B920B59-A326-468A-A78C-8CA8BE53AD7B}" dt="2021-03-02T13:54:44.805" v="10234" actId="20577"/>
        <pc:sldMkLst>
          <pc:docMk/>
          <pc:sldMk cId="2756033111" sldId="367"/>
        </pc:sldMkLst>
        <pc:spChg chg="mod">
          <ac:chgData name="Šimík, Radek" userId="f44a35a3-9523-4522-98b0-4236e7b9b28a" providerId="ADAL" clId="{7B920B59-A326-468A-A78C-8CA8BE53AD7B}" dt="2021-03-02T13:54:44.805" v="10234" actId="20577"/>
          <ac:spMkLst>
            <pc:docMk/>
            <pc:sldMk cId="2756033111" sldId="367"/>
            <ac:spMk id="3" creationId="{12C332D7-2DEC-4829-9313-7C396B7F011A}"/>
          </ac:spMkLst>
        </pc:spChg>
      </pc:sldChg>
      <pc:sldChg chg="modSp add mod ord">
        <pc:chgData name="Šimík, Radek" userId="f44a35a3-9523-4522-98b0-4236e7b9b28a" providerId="ADAL" clId="{7B920B59-A326-468A-A78C-8CA8BE53AD7B}" dt="2021-03-02T14:39:09.815" v="10349" actId="207"/>
        <pc:sldMkLst>
          <pc:docMk/>
          <pc:sldMk cId="1212648610" sldId="368"/>
        </pc:sldMkLst>
        <pc:spChg chg="mod">
          <ac:chgData name="Šimík, Radek" userId="f44a35a3-9523-4522-98b0-4236e7b9b28a" providerId="ADAL" clId="{7B920B59-A326-468A-A78C-8CA8BE53AD7B}" dt="2021-03-02T14:39:09.815" v="10349" actId="207"/>
          <ac:spMkLst>
            <pc:docMk/>
            <pc:sldMk cId="1212648610" sldId="368"/>
            <ac:spMk id="3" creationId="{12C332D7-2DEC-4829-9313-7C396B7F011A}"/>
          </ac:spMkLst>
        </pc:spChg>
      </pc:sldChg>
      <pc:sldChg chg="modSp add del mod">
        <pc:chgData name="Šimík, Radek" userId="f44a35a3-9523-4522-98b0-4236e7b9b28a" providerId="ADAL" clId="{7B920B59-A326-468A-A78C-8CA8BE53AD7B}" dt="2021-03-02T14:39:17.897" v="10350" actId="2696"/>
        <pc:sldMkLst>
          <pc:docMk/>
          <pc:sldMk cId="3154996033" sldId="369"/>
        </pc:sldMkLst>
        <pc:spChg chg="mod">
          <ac:chgData name="Šimík, Radek" userId="f44a35a3-9523-4522-98b0-4236e7b9b28a" providerId="ADAL" clId="{7B920B59-A326-468A-A78C-8CA8BE53AD7B}" dt="2021-03-02T13:59:02.208" v="10275" actId="207"/>
          <ac:spMkLst>
            <pc:docMk/>
            <pc:sldMk cId="3154996033" sldId="369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4:41:50.333" v="10468" actId="207"/>
        <pc:sldMkLst>
          <pc:docMk/>
          <pc:sldMk cId="3562212285" sldId="369"/>
        </pc:sldMkLst>
        <pc:spChg chg="mod">
          <ac:chgData name="Šimík, Radek" userId="f44a35a3-9523-4522-98b0-4236e7b9b28a" providerId="ADAL" clId="{7B920B59-A326-468A-A78C-8CA8BE53AD7B}" dt="2021-03-02T14:41:50.333" v="10468" actId="207"/>
          <ac:spMkLst>
            <pc:docMk/>
            <pc:sldMk cId="3562212285" sldId="369"/>
            <ac:spMk id="3" creationId="{12C332D7-2DEC-4829-9313-7C396B7F011A}"/>
          </ac:spMkLst>
        </pc:spChg>
      </pc:sldChg>
      <pc:sldChg chg="modSp add mod ord">
        <pc:chgData name="Šimík, Radek" userId="f44a35a3-9523-4522-98b0-4236e7b9b28a" providerId="ADAL" clId="{7B920B59-A326-468A-A78C-8CA8BE53AD7B}" dt="2021-03-02T14:48:46.723" v="10627" actId="20577"/>
        <pc:sldMkLst>
          <pc:docMk/>
          <pc:sldMk cId="2563666480" sldId="370"/>
        </pc:sldMkLst>
        <pc:spChg chg="mod">
          <ac:chgData name="Šimík, Radek" userId="f44a35a3-9523-4522-98b0-4236e7b9b28a" providerId="ADAL" clId="{7B920B59-A326-468A-A78C-8CA8BE53AD7B}" dt="2021-03-02T14:48:46.723" v="10627" actId="20577"/>
          <ac:spMkLst>
            <pc:docMk/>
            <pc:sldMk cId="2563666480" sldId="370"/>
            <ac:spMk id="3" creationId="{12C332D7-2DEC-4829-9313-7C396B7F011A}"/>
          </ac:spMkLst>
        </pc:spChg>
      </pc:sldChg>
    </pc:docChg>
  </pc:docChgLst>
  <pc:docChgLst>
    <pc:chgData name="Šimík, Radek" userId="f44a35a3-9523-4522-98b0-4236e7b9b28a" providerId="ADAL" clId="{D5E37ED4-721B-EA43-8DCA-56753C01399D}"/>
    <pc:docChg chg="undo custSel addSld delSld modSld sldOrd">
      <pc:chgData name="Šimík, Radek" userId="f44a35a3-9523-4522-98b0-4236e7b9b28a" providerId="ADAL" clId="{D5E37ED4-721B-EA43-8DCA-56753C01399D}" dt="2021-02-10T06:50:31.494" v="2764" actId="20577"/>
      <pc:docMkLst>
        <pc:docMk/>
      </pc:docMkLst>
      <pc:sldChg chg="del">
        <pc:chgData name="Šimík, Radek" userId="f44a35a3-9523-4522-98b0-4236e7b9b28a" providerId="ADAL" clId="{D5E37ED4-721B-EA43-8DCA-56753C01399D}" dt="2021-02-10T06:37:48.122" v="2118" actId="2696"/>
        <pc:sldMkLst>
          <pc:docMk/>
          <pc:sldMk cId="2325441400" sldId="281"/>
        </pc:sldMkLst>
      </pc:sldChg>
      <pc:sldChg chg="del">
        <pc:chgData name="Šimík, Radek" userId="f44a35a3-9523-4522-98b0-4236e7b9b28a" providerId="ADAL" clId="{D5E37ED4-721B-EA43-8DCA-56753C01399D}" dt="2021-02-09T15:45:06.305" v="159" actId="2696"/>
        <pc:sldMkLst>
          <pc:docMk/>
          <pc:sldMk cId="3541650835" sldId="282"/>
        </pc:sldMkLst>
      </pc:sldChg>
      <pc:sldChg chg="del">
        <pc:chgData name="Šimík, Radek" userId="f44a35a3-9523-4522-98b0-4236e7b9b28a" providerId="ADAL" clId="{D5E37ED4-721B-EA43-8DCA-56753C01399D}" dt="2021-02-10T06:42:49.314" v="2182" actId="2696"/>
        <pc:sldMkLst>
          <pc:docMk/>
          <pc:sldMk cId="1575971448" sldId="283"/>
        </pc:sldMkLst>
      </pc:sldChg>
      <pc:sldChg chg="modSp del mod">
        <pc:chgData name="Šimík, Radek" userId="f44a35a3-9523-4522-98b0-4236e7b9b28a" providerId="ADAL" clId="{D5E37ED4-721B-EA43-8DCA-56753C01399D}" dt="2021-02-10T06:42:47.060" v="2181" actId="2696"/>
        <pc:sldMkLst>
          <pc:docMk/>
          <pc:sldMk cId="2903550155" sldId="284"/>
        </pc:sldMkLst>
        <pc:spChg chg="mod">
          <ac:chgData name="Šimík, Radek" userId="f44a35a3-9523-4522-98b0-4236e7b9b28a" providerId="ADAL" clId="{D5E37ED4-721B-EA43-8DCA-56753C01399D}" dt="2021-02-10T06:42:38.714" v="2179" actId="20577"/>
          <ac:spMkLst>
            <pc:docMk/>
            <pc:sldMk cId="2903550155" sldId="284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D5E37ED4-721B-EA43-8DCA-56753C01399D}" dt="2021-02-10T06:42:45.301" v="2180" actId="2696"/>
        <pc:sldMkLst>
          <pc:docMk/>
          <pc:sldMk cId="379754955" sldId="285"/>
        </pc:sldMkLst>
      </pc:sldChg>
      <pc:sldChg chg="del">
        <pc:chgData name="Šimík, Radek" userId="f44a35a3-9523-4522-98b0-4236e7b9b28a" providerId="ADAL" clId="{D5E37ED4-721B-EA43-8DCA-56753C01399D}" dt="2021-02-10T06:45:55.168" v="2369" actId="2696"/>
        <pc:sldMkLst>
          <pc:docMk/>
          <pc:sldMk cId="1363142021" sldId="287"/>
        </pc:sldMkLst>
      </pc:sldChg>
      <pc:sldChg chg="modSp mod">
        <pc:chgData name="Šimík, Radek" userId="f44a35a3-9523-4522-98b0-4236e7b9b28a" providerId="ADAL" clId="{D5E37ED4-721B-EA43-8DCA-56753C01399D}" dt="2021-02-10T06:50:31.494" v="2764" actId="20577"/>
        <pc:sldMkLst>
          <pc:docMk/>
          <pc:sldMk cId="1091253232" sldId="289"/>
        </pc:sldMkLst>
        <pc:spChg chg="mod">
          <ac:chgData name="Šimík, Radek" userId="f44a35a3-9523-4522-98b0-4236e7b9b28a" providerId="ADAL" clId="{D5E37ED4-721B-EA43-8DCA-56753C01399D}" dt="2021-02-10T06:50:31.494" v="2764" actId="20577"/>
          <ac:spMkLst>
            <pc:docMk/>
            <pc:sldMk cId="1091253232" sldId="289"/>
            <ac:spMk id="3" creationId="{FEAE0729-5465-4C9A-B418-0F4F61D741B9}"/>
          </ac:spMkLst>
        </pc:spChg>
      </pc:sldChg>
      <pc:sldChg chg="modSp mod">
        <pc:chgData name="Šimík, Radek" userId="f44a35a3-9523-4522-98b0-4236e7b9b28a" providerId="ADAL" clId="{D5E37ED4-721B-EA43-8DCA-56753C01399D}" dt="2021-02-09T15:38:48.186" v="78" actId="20577"/>
        <pc:sldMkLst>
          <pc:docMk/>
          <pc:sldMk cId="2843785807" sldId="319"/>
        </pc:sldMkLst>
        <pc:spChg chg="mod">
          <ac:chgData name="Šimík, Radek" userId="f44a35a3-9523-4522-98b0-4236e7b9b28a" providerId="ADAL" clId="{D5E37ED4-721B-EA43-8DCA-56753C01399D}" dt="2021-02-09T15:38:48.186" v="78" actId="20577"/>
          <ac:spMkLst>
            <pc:docMk/>
            <pc:sldMk cId="2843785807" sldId="319"/>
            <ac:spMk id="5" creationId="{00000000-0000-0000-0000-000000000000}"/>
          </ac:spMkLst>
        </pc:spChg>
      </pc:sldChg>
      <pc:sldChg chg="del">
        <pc:chgData name="Šimík, Radek" userId="f44a35a3-9523-4522-98b0-4236e7b9b28a" providerId="ADAL" clId="{D5E37ED4-721B-EA43-8DCA-56753C01399D}" dt="2021-02-10T06:37:57.871" v="2119" actId="2696"/>
        <pc:sldMkLst>
          <pc:docMk/>
          <pc:sldMk cId="2156791959" sldId="320"/>
        </pc:sldMkLst>
      </pc:sldChg>
      <pc:sldChg chg="del">
        <pc:chgData name="Šimík, Radek" userId="f44a35a3-9523-4522-98b0-4236e7b9b28a" providerId="ADAL" clId="{D5E37ED4-721B-EA43-8DCA-56753C01399D}" dt="2021-02-10T06:37:46.711" v="2117" actId="2696"/>
        <pc:sldMkLst>
          <pc:docMk/>
          <pc:sldMk cId="3591831275" sldId="321"/>
        </pc:sldMkLst>
      </pc:sldChg>
      <pc:sldChg chg="del">
        <pc:chgData name="Šimík, Radek" userId="f44a35a3-9523-4522-98b0-4236e7b9b28a" providerId="ADAL" clId="{D5E37ED4-721B-EA43-8DCA-56753C01399D}" dt="2021-02-09T15:45:03.311" v="158" actId="2696"/>
        <pc:sldMkLst>
          <pc:docMk/>
          <pc:sldMk cId="1613108698" sldId="322"/>
        </pc:sldMkLst>
      </pc:sldChg>
      <pc:sldChg chg="del">
        <pc:chgData name="Šimík, Radek" userId="f44a35a3-9523-4522-98b0-4236e7b9b28a" providerId="ADAL" clId="{D5E37ED4-721B-EA43-8DCA-56753C01399D}" dt="2021-02-09T15:45:01.300" v="157" actId="2696"/>
        <pc:sldMkLst>
          <pc:docMk/>
          <pc:sldMk cId="99453321" sldId="323"/>
        </pc:sldMkLst>
      </pc:sldChg>
      <pc:sldChg chg="del">
        <pc:chgData name="Šimík, Radek" userId="f44a35a3-9523-4522-98b0-4236e7b9b28a" providerId="ADAL" clId="{D5E37ED4-721B-EA43-8DCA-56753C01399D}" dt="2021-02-09T15:44:59.315" v="156" actId="2696"/>
        <pc:sldMkLst>
          <pc:docMk/>
          <pc:sldMk cId="2276044777" sldId="324"/>
        </pc:sldMkLst>
      </pc:sldChg>
      <pc:sldChg chg="del">
        <pc:chgData name="Šimík, Radek" userId="f44a35a3-9523-4522-98b0-4236e7b9b28a" providerId="ADAL" clId="{D5E37ED4-721B-EA43-8DCA-56753C01399D}" dt="2021-02-09T15:44:57.194" v="155" actId="2696"/>
        <pc:sldMkLst>
          <pc:docMk/>
          <pc:sldMk cId="2653342520" sldId="325"/>
        </pc:sldMkLst>
      </pc:sldChg>
      <pc:sldChg chg="del">
        <pc:chgData name="Šimík, Radek" userId="f44a35a3-9523-4522-98b0-4236e7b9b28a" providerId="ADAL" clId="{D5E37ED4-721B-EA43-8DCA-56753C01399D}" dt="2021-02-09T15:44:54.542" v="154" actId="2696"/>
        <pc:sldMkLst>
          <pc:docMk/>
          <pc:sldMk cId="3630070998" sldId="326"/>
        </pc:sldMkLst>
      </pc:sldChg>
      <pc:sldChg chg="modSp mod">
        <pc:chgData name="Šimík, Radek" userId="f44a35a3-9523-4522-98b0-4236e7b9b28a" providerId="ADAL" clId="{D5E37ED4-721B-EA43-8DCA-56753C01399D}" dt="2021-02-10T06:45:40.476" v="2368" actId="5793"/>
        <pc:sldMkLst>
          <pc:docMk/>
          <pc:sldMk cId="2358866449" sldId="327"/>
        </pc:sldMkLst>
        <pc:spChg chg="mod">
          <ac:chgData name="Šimík, Radek" userId="f44a35a3-9523-4522-98b0-4236e7b9b28a" providerId="ADAL" clId="{D5E37ED4-721B-EA43-8DCA-56753C01399D}" dt="2021-02-10T06:45:40.476" v="2368" actId="5793"/>
          <ac:spMkLst>
            <pc:docMk/>
            <pc:sldMk cId="2358866449" sldId="327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D5E37ED4-721B-EA43-8DCA-56753C01399D}" dt="2021-02-10T06:44:42.994" v="2361" actId="207"/>
        <pc:sldMkLst>
          <pc:docMk/>
          <pc:sldMk cId="1564605451" sldId="335"/>
        </pc:sldMkLst>
        <pc:spChg chg="mod">
          <ac:chgData name="Šimík, Radek" userId="f44a35a3-9523-4522-98b0-4236e7b9b28a" providerId="ADAL" clId="{D5E37ED4-721B-EA43-8DCA-56753C01399D}" dt="2021-02-10T06:44:42.994" v="2361" actId="207"/>
          <ac:spMkLst>
            <pc:docMk/>
            <pc:sldMk cId="1564605451" sldId="335"/>
            <ac:spMk id="3" creationId="{00AD126D-0044-1F4F-8161-42D17255D974}"/>
          </ac:spMkLst>
        </pc:spChg>
      </pc:sldChg>
      <pc:sldChg chg="modSp mod">
        <pc:chgData name="Šimík, Radek" userId="f44a35a3-9523-4522-98b0-4236e7b9b28a" providerId="ADAL" clId="{D5E37ED4-721B-EA43-8DCA-56753C01399D}" dt="2021-02-09T15:23:52.221" v="1" actId="114"/>
        <pc:sldMkLst>
          <pc:docMk/>
          <pc:sldMk cId="3570793564" sldId="336"/>
        </pc:sldMkLst>
        <pc:spChg chg="mod">
          <ac:chgData name="Šimík, Radek" userId="f44a35a3-9523-4522-98b0-4236e7b9b28a" providerId="ADAL" clId="{D5E37ED4-721B-EA43-8DCA-56753C01399D}" dt="2021-02-09T15:23:52.221" v="1" actId="114"/>
          <ac:spMkLst>
            <pc:docMk/>
            <pc:sldMk cId="3570793564" sldId="336"/>
            <ac:spMk id="3" creationId="{162AB1FC-09E3-7645-94F3-1502661E0520}"/>
          </ac:spMkLst>
        </pc:spChg>
      </pc:sldChg>
      <pc:sldChg chg="modSp mod">
        <pc:chgData name="Šimík, Radek" userId="f44a35a3-9523-4522-98b0-4236e7b9b28a" providerId="ADAL" clId="{D5E37ED4-721B-EA43-8DCA-56753C01399D}" dt="2021-02-09T15:44:01.438" v="153" actId="27636"/>
        <pc:sldMkLst>
          <pc:docMk/>
          <pc:sldMk cId="2797926373" sldId="337"/>
        </pc:sldMkLst>
        <pc:spChg chg="mod">
          <ac:chgData name="Šimík, Radek" userId="f44a35a3-9523-4522-98b0-4236e7b9b28a" providerId="ADAL" clId="{D5E37ED4-721B-EA43-8DCA-56753C01399D}" dt="2021-02-09T15:44:01.438" v="153" actId="27636"/>
          <ac:spMkLst>
            <pc:docMk/>
            <pc:sldMk cId="2797926373" sldId="337"/>
            <ac:spMk id="3" creationId="{D5EB8448-1725-A24F-8E98-D54C4E8D62A0}"/>
          </ac:spMkLst>
        </pc:spChg>
      </pc:sldChg>
      <pc:sldChg chg="modSp new mod ord">
        <pc:chgData name="Šimík, Radek" userId="f44a35a3-9523-4522-98b0-4236e7b9b28a" providerId="ADAL" clId="{D5E37ED4-721B-EA43-8DCA-56753C01399D}" dt="2021-02-09T16:11:49.379" v="1309" actId="20577"/>
        <pc:sldMkLst>
          <pc:docMk/>
          <pc:sldMk cId="1707394401" sldId="338"/>
        </pc:sldMkLst>
        <pc:spChg chg="mod">
          <ac:chgData name="Šimík, Radek" userId="f44a35a3-9523-4522-98b0-4236e7b9b28a" providerId="ADAL" clId="{D5E37ED4-721B-EA43-8DCA-56753C01399D}" dt="2021-02-09T15:53:23.530" v="352" actId="20577"/>
          <ac:spMkLst>
            <pc:docMk/>
            <pc:sldMk cId="1707394401" sldId="338"/>
            <ac:spMk id="2" creationId="{03E01C74-DA5F-844D-99AF-4190AC079F92}"/>
          </ac:spMkLst>
        </pc:spChg>
        <pc:spChg chg="mod">
          <ac:chgData name="Šimík, Radek" userId="f44a35a3-9523-4522-98b0-4236e7b9b28a" providerId="ADAL" clId="{D5E37ED4-721B-EA43-8DCA-56753C01399D}" dt="2021-02-09T16:11:49.379" v="1309" actId="20577"/>
          <ac:spMkLst>
            <pc:docMk/>
            <pc:sldMk cId="1707394401" sldId="338"/>
            <ac:spMk id="3" creationId="{C0F01E29-EE1C-5A4B-AF6A-F9917B2B87E9}"/>
          </ac:spMkLst>
        </pc:spChg>
      </pc:sldChg>
      <pc:sldChg chg="new del">
        <pc:chgData name="Šimík, Radek" userId="f44a35a3-9523-4522-98b0-4236e7b9b28a" providerId="ADAL" clId="{D5E37ED4-721B-EA43-8DCA-56753C01399D}" dt="2021-02-09T15:45:59.665" v="161" actId="2696"/>
        <pc:sldMkLst>
          <pc:docMk/>
          <pc:sldMk cId="2047656160" sldId="338"/>
        </pc:sldMkLst>
      </pc:sldChg>
      <pc:sldChg chg="modSp new mod">
        <pc:chgData name="Šimík, Radek" userId="f44a35a3-9523-4522-98b0-4236e7b9b28a" providerId="ADAL" clId="{D5E37ED4-721B-EA43-8DCA-56753C01399D}" dt="2021-02-09T16:29:10.346" v="2116" actId="20577"/>
        <pc:sldMkLst>
          <pc:docMk/>
          <pc:sldMk cId="2932303879" sldId="339"/>
        </pc:sldMkLst>
        <pc:spChg chg="mod">
          <ac:chgData name="Šimík, Radek" userId="f44a35a3-9523-4522-98b0-4236e7b9b28a" providerId="ADAL" clId="{D5E37ED4-721B-EA43-8DCA-56753C01399D}" dt="2021-02-09T16:29:10.346" v="2116" actId="20577"/>
          <ac:spMkLst>
            <pc:docMk/>
            <pc:sldMk cId="2932303879" sldId="339"/>
            <ac:spMk id="2" creationId="{C6629BB0-D278-9647-9734-4D9AAB9958B9}"/>
          </ac:spMkLst>
        </pc:spChg>
        <pc:spChg chg="mod">
          <ac:chgData name="Šimík, Radek" userId="f44a35a3-9523-4522-98b0-4236e7b9b28a" providerId="ADAL" clId="{D5E37ED4-721B-EA43-8DCA-56753C01399D}" dt="2021-02-09T16:28:53.780" v="2109" actId="114"/>
          <ac:spMkLst>
            <pc:docMk/>
            <pc:sldMk cId="2932303879" sldId="339"/>
            <ac:spMk id="3" creationId="{546279A3-BE95-9341-9EAD-50C2A5A118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9. 3. 2021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0A32F-D298-5945-9E81-9FFDAD4A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E5075-64A2-B94B-9916-9B727EF93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Odkud může pramenit obtížnost zpracování (a proto delší čtení)?</a:t>
            </a:r>
          </a:p>
        </p:txBody>
      </p:sp>
    </p:spTree>
    <p:extLst>
      <p:ext uri="{BB962C8B-B14F-4D97-AF65-F5344CB8AC3E}">
        <p14:creationId xmlns:p14="http://schemas.microsoft.com/office/powerpoint/2010/main" val="3185765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0A32F-D298-5945-9E81-9FFDAD4A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E5075-64A2-B94B-9916-9B727EF93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Odkud může pramenit obtížnost zpracování (a proto delší čtení)?</a:t>
            </a:r>
          </a:p>
          <a:p>
            <a:pPr lvl="1"/>
            <a:r>
              <a:rPr lang="cs-CZ" dirty="0"/>
              <a:t>(lokální) dvojznačnost, tzv. věty se slepou kolejí (</a:t>
            </a:r>
            <a:r>
              <a:rPr lang="cs-CZ" i="1" dirty="0"/>
              <a:t>garden-</a:t>
            </a:r>
            <a:r>
              <a:rPr lang="cs-CZ" i="1" dirty="0" err="1"/>
              <a:t>path</a:t>
            </a:r>
            <a:r>
              <a:rPr lang="cs-CZ" i="1" dirty="0"/>
              <a:t> </a:t>
            </a:r>
            <a:r>
              <a:rPr lang="cs-CZ" i="1" dirty="0" err="1"/>
              <a:t>sentences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Kluci honili psa a kočku v podkroví znepokojovali šediví hlodavci. (Chromý &amp; </a:t>
            </a:r>
            <a:r>
              <a:rPr lang="cs-CZ" dirty="0" err="1"/>
              <a:t>Ceháková</a:t>
            </a:r>
            <a:r>
              <a:rPr lang="cs-CZ" dirty="0"/>
              <a:t> in </a:t>
            </a:r>
            <a:r>
              <a:rPr lang="cs-CZ" dirty="0" err="1"/>
              <a:t>prep</a:t>
            </a:r>
            <a:r>
              <a:rPr lang="cs-CZ" dirty="0"/>
              <a:t>.)</a:t>
            </a:r>
          </a:p>
          <a:p>
            <a:pPr lvl="1"/>
            <a:r>
              <a:rPr lang="cs-CZ" dirty="0"/>
              <a:t>vztah na dálku</a:t>
            </a:r>
          </a:p>
          <a:p>
            <a:pPr lvl="2"/>
            <a:r>
              <a:rPr lang="cs-CZ" dirty="0">
                <a:solidFill>
                  <a:schemeClr val="accent6"/>
                </a:solidFill>
              </a:rPr>
              <a:t>Když</a:t>
            </a:r>
            <a:r>
              <a:rPr lang="cs-CZ" dirty="0"/>
              <a:t> … </a:t>
            </a:r>
            <a:r>
              <a:rPr lang="cs-CZ" dirty="0">
                <a:solidFill>
                  <a:schemeClr val="accent6"/>
                </a:solidFill>
              </a:rPr>
              <a:t>tak</a:t>
            </a:r>
            <a:r>
              <a:rPr lang="cs-CZ" dirty="0"/>
              <a:t> …; </a:t>
            </a:r>
            <a:r>
              <a:rPr lang="cs-CZ" dirty="0">
                <a:solidFill>
                  <a:schemeClr val="accent6"/>
                </a:solidFill>
              </a:rPr>
              <a:t>Komu</a:t>
            </a:r>
            <a:r>
              <a:rPr lang="cs-CZ" dirty="0"/>
              <a:t> …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chyby ve shodě, pádě, tzv. atrakce shody (</a:t>
            </a:r>
            <a:r>
              <a:rPr lang="cs-CZ" i="1" dirty="0" err="1"/>
              <a:t>agreement</a:t>
            </a:r>
            <a:r>
              <a:rPr lang="cs-CZ" i="1" dirty="0"/>
              <a:t> </a:t>
            </a:r>
            <a:r>
              <a:rPr lang="cs-CZ" i="1" dirty="0" err="1"/>
              <a:t>attraction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key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cabinets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was</a:t>
            </a:r>
            <a:r>
              <a:rPr lang="cs-CZ" dirty="0"/>
              <a:t>/</a:t>
            </a:r>
            <a:r>
              <a:rPr lang="cs-CZ" dirty="0" err="1">
                <a:solidFill>
                  <a:srgbClr val="FF0000"/>
                </a:solidFill>
              </a:rPr>
              <a:t>were</a:t>
            </a:r>
            <a:r>
              <a:rPr lang="cs-CZ" dirty="0"/>
              <a:t> </a:t>
            </a:r>
            <a:r>
              <a:rPr lang="cs-CZ" dirty="0" err="1"/>
              <a:t>kept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office</a:t>
            </a:r>
            <a:r>
              <a:rPr lang="cs-CZ" dirty="0"/>
              <a:t>.</a:t>
            </a:r>
          </a:p>
          <a:p>
            <a:pPr lvl="2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key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cabinet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was</a:t>
            </a:r>
            <a:r>
              <a:rPr lang="cs-CZ" dirty="0"/>
              <a:t>/</a:t>
            </a:r>
            <a:r>
              <a:rPr lang="cs-CZ" dirty="0" err="1">
                <a:solidFill>
                  <a:srgbClr val="FF0000"/>
                </a:solidFill>
              </a:rPr>
              <a:t>were</a:t>
            </a:r>
            <a:r>
              <a:rPr lang="cs-CZ" dirty="0"/>
              <a:t> </a:t>
            </a:r>
            <a:r>
              <a:rPr lang="cs-CZ" dirty="0" err="1"/>
              <a:t>kept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office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93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AC2E1-C554-A14E-B422-91C8070D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5EB62-EB93-044D-B4F8-065AD5B2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Co je to „oblast zájmu“ (</a:t>
            </a:r>
            <a:r>
              <a:rPr lang="cs-DE" i="1" dirty="0"/>
              <a:t>region of interest</a:t>
            </a:r>
            <a:r>
              <a:rPr lang="cs-DE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57186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AC2E1-C554-A14E-B422-91C8070D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5EB62-EB93-044D-B4F8-065AD5B2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Co je to „oblast zájmu“ (</a:t>
            </a:r>
            <a:r>
              <a:rPr lang="cs-DE" i="1" dirty="0"/>
              <a:t>region of interest</a:t>
            </a:r>
            <a:r>
              <a:rPr lang="cs-DE" dirty="0"/>
              <a:t>)?</a:t>
            </a:r>
          </a:p>
          <a:p>
            <a:endParaRPr lang="cs-DE" dirty="0"/>
          </a:p>
          <a:p>
            <a:pPr lvl="1"/>
            <a:r>
              <a:rPr lang="cs-DE" dirty="0"/>
              <a:t>Stimuly, na nichž výzkumník očekává vliv na závislou proměnnou (zpravidla: delší čas čtení).</a:t>
            </a:r>
          </a:p>
          <a:p>
            <a:pPr lvl="2"/>
            <a:r>
              <a:rPr lang="cs-CZ" dirty="0"/>
              <a:t>Kluci | honili | psa | a | kočku | v | podkroví | </a:t>
            </a:r>
            <a:r>
              <a:rPr lang="cs-CZ" dirty="0">
                <a:solidFill>
                  <a:schemeClr val="accent2"/>
                </a:solidFill>
              </a:rPr>
              <a:t>znepokojovali </a:t>
            </a:r>
            <a:r>
              <a:rPr lang="cs-CZ" dirty="0"/>
              <a:t>|</a:t>
            </a:r>
            <a:r>
              <a:rPr lang="cs-CZ" dirty="0">
                <a:solidFill>
                  <a:schemeClr val="accent2"/>
                </a:solidFill>
              </a:rPr>
              <a:t> šediví</a:t>
            </a:r>
            <a:r>
              <a:rPr lang="cs-CZ" dirty="0"/>
              <a:t> | hlodavci.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40186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0FBD2-67D4-9148-A51F-C6B83E3D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62D4E6-EFFC-3043-957C-1057B322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rozdíl mezi položkou (</a:t>
            </a:r>
            <a:r>
              <a:rPr lang="cs-CZ" dirty="0" err="1"/>
              <a:t>item</a:t>
            </a:r>
            <a:r>
              <a:rPr lang="cs-CZ" dirty="0"/>
              <a:t>), podmínkou (</a:t>
            </a:r>
            <a:r>
              <a:rPr lang="cs-CZ" dirty="0" err="1"/>
              <a:t>condition</a:t>
            </a:r>
            <a:r>
              <a:rPr lang="cs-CZ" dirty="0"/>
              <a:t>) a stimulem?</a:t>
            </a:r>
          </a:p>
        </p:txBody>
      </p:sp>
    </p:spTree>
    <p:extLst>
      <p:ext uri="{BB962C8B-B14F-4D97-AF65-F5344CB8AC3E}">
        <p14:creationId xmlns:p14="http://schemas.microsoft.com/office/powerpoint/2010/main" val="196316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0FBD2-67D4-9148-A51F-C6B83E3D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62D4E6-EFFC-3043-957C-1057B322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Jaký je rozdíl mezi položkou (</a:t>
            </a:r>
            <a:r>
              <a:rPr lang="cs-CZ" i="1" dirty="0" err="1"/>
              <a:t>item</a:t>
            </a:r>
            <a:r>
              <a:rPr lang="cs-CZ" dirty="0"/>
              <a:t>), podmínkou (</a:t>
            </a:r>
            <a:r>
              <a:rPr lang="cs-CZ" i="1" dirty="0" err="1"/>
              <a:t>condition</a:t>
            </a:r>
            <a:r>
              <a:rPr lang="cs-CZ" dirty="0"/>
              <a:t>) a stimulem?</a:t>
            </a:r>
          </a:p>
          <a:p>
            <a:pPr lvl="1"/>
            <a:r>
              <a:rPr lang="cs-CZ" b="1" dirty="0"/>
              <a:t>položka:</a:t>
            </a:r>
            <a:r>
              <a:rPr lang="cs-CZ" dirty="0"/>
              <a:t> experimentální stimul abstrahovaný od konkrétní experimentální manipulace, ale s konkrétním lexikálním obsazením (reprezentující všechny manipulace); níže příklad položkové množina (</a:t>
            </a:r>
            <a:r>
              <a:rPr lang="cs-CZ" i="1" dirty="0" err="1"/>
              <a:t>item</a:t>
            </a:r>
            <a:r>
              <a:rPr lang="cs-CZ" i="1" dirty="0"/>
              <a:t> set</a:t>
            </a:r>
            <a:r>
              <a:rPr lang="cs-CZ" dirty="0"/>
              <a:t>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cs-CZ" dirty="0"/>
              <a:t>Linda běží.</a:t>
            </a:r>
          </a:p>
          <a:p>
            <a:pPr marL="1371600" lvl="2" indent="-457200">
              <a:buFont typeface="+mj-lt"/>
              <a:buAutoNum type="alphaLcPeriod"/>
            </a:pPr>
            <a:r>
              <a:rPr lang="cs-CZ" dirty="0"/>
              <a:t>Lindě běží.</a:t>
            </a:r>
          </a:p>
          <a:p>
            <a:pPr marL="1371600" lvl="2" indent="-457200">
              <a:buFont typeface="+mj-lt"/>
              <a:buAutoNum type="alphaLcPeriod"/>
            </a:pPr>
            <a:r>
              <a:rPr lang="cs-CZ" dirty="0"/>
              <a:t>Běží Linda.</a:t>
            </a:r>
          </a:p>
          <a:p>
            <a:pPr marL="1371600" lvl="2" indent="-457200">
              <a:buFont typeface="+mj-lt"/>
              <a:buAutoNum type="alphaLcPeriod"/>
            </a:pPr>
            <a:r>
              <a:rPr lang="cs-CZ" dirty="0"/>
              <a:t>Běží Lindě.</a:t>
            </a:r>
          </a:p>
          <a:p>
            <a:pPr lvl="1"/>
            <a:r>
              <a:rPr lang="cs-CZ" b="1" dirty="0"/>
              <a:t>podmínka:</a:t>
            </a:r>
            <a:r>
              <a:rPr lang="cs-CZ" dirty="0"/>
              <a:t> experimentální stimul abstrahovaný od konkrétního lexikálního obsazení; níže všechny 4 experimentální podmínky: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cs-CZ" dirty="0"/>
              <a:t>NOM V</a:t>
            </a:r>
          </a:p>
          <a:p>
            <a:pPr marL="1371600" lvl="2" indent="-457200">
              <a:buFont typeface="+mj-lt"/>
              <a:buAutoNum type="alphaLcPeriod"/>
            </a:pPr>
            <a:r>
              <a:rPr lang="cs-CZ" dirty="0"/>
              <a:t>DAT V</a:t>
            </a:r>
          </a:p>
          <a:p>
            <a:pPr marL="1371600" lvl="2" indent="-457200">
              <a:buFont typeface="+mj-lt"/>
              <a:buAutoNum type="alphaLcPeriod"/>
            </a:pPr>
            <a:r>
              <a:rPr lang="cs-CZ" dirty="0"/>
              <a:t>V NOM</a:t>
            </a:r>
          </a:p>
          <a:p>
            <a:pPr marL="1371600" lvl="2" indent="-457200">
              <a:buFont typeface="+mj-lt"/>
              <a:buAutoNum type="alphaLcPeriod"/>
            </a:pPr>
            <a:r>
              <a:rPr lang="cs-CZ" dirty="0"/>
              <a:t>V DAT</a:t>
            </a:r>
          </a:p>
          <a:p>
            <a:pPr lvl="1"/>
            <a:r>
              <a:rPr lang="cs-CZ" b="1" dirty="0"/>
              <a:t>stimul:</a:t>
            </a:r>
            <a:r>
              <a:rPr lang="cs-CZ" dirty="0"/>
              <a:t> konkrétní věta použitá v experimentu, např.</a:t>
            </a:r>
          </a:p>
          <a:p>
            <a:pPr lvl="2"/>
            <a:r>
              <a:rPr lang="cs-CZ" dirty="0"/>
              <a:t>Jirkovi obědvá.</a:t>
            </a:r>
          </a:p>
        </p:txBody>
      </p:sp>
    </p:spTree>
    <p:extLst>
      <p:ext uri="{BB962C8B-B14F-4D97-AF65-F5344CB8AC3E}">
        <p14:creationId xmlns:p14="http://schemas.microsoft.com/office/powerpoint/2010/main" val="3118531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D3071-2F01-4221-8BC0-B17B8221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1B0BD0-33BF-4177-9085-61C398892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jakých faktorů se rozhodujeme pro prezentaci buď slovo po slově nebo fráze po frázi?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535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D3071-2F01-4221-8BC0-B17B8221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1B0BD0-33BF-4177-9085-61C398892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jakých faktorů se rozhodujeme pro prezentaci buď slovo po slově nebo fráze po frázi?</a:t>
            </a:r>
          </a:p>
          <a:p>
            <a:endParaRPr lang="cs-CZ" dirty="0"/>
          </a:p>
          <a:p>
            <a:r>
              <a:rPr lang="cs-CZ" dirty="0"/>
              <a:t>Dvě protichůdné tendence:</a:t>
            </a:r>
          </a:p>
          <a:p>
            <a:pPr lvl="1"/>
            <a:r>
              <a:rPr lang="cs-CZ" dirty="0"/>
              <a:t>přirozenost → fráze</a:t>
            </a:r>
          </a:p>
          <a:p>
            <a:pPr lvl="1"/>
            <a:r>
              <a:rPr lang="cs-CZ" dirty="0"/>
              <a:t>množství datových bodů → slovo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212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BCD3B-0062-4A81-998B-2C77106C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775719-2296-4F73-9655-B93C02F3A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moc se od sebe mohou/mají lišit jednotlivé podmínky jedné položky?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232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BCD3B-0062-4A81-998B-2C77106C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775719-2296-4F73-9655-B93C02F3A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moc se od sebe mohou/mají lišit jednotlivé podmínky jedné položky?</a:t>
            </a:r>
          </a:p>
          <a:p>
            <a:endParaRPr lang="cs-CZ" dirty="0"/>
          </a:p>
          <a:p>
            <a:r>
              <a:rPr lang="cs-CZ" dirty="0"/>
              <a:t>Ideálně pouze v hodnotě manipulované nezávislé proměnné.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1878E-3070-564F-9E71-69765A89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Shrnutí minulé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185FB-0E2B-6A4D-9896-987CC7662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Různé způsoby hodnocení přijatelnosti</a:t>
            </a:r>
          </a:p>
          <a:p>
            <a:r>
              <a:rPr lang="cs-DE" dirty="0"/>
              <a:t>Formální vs. neformální hodnocení</a:t>
            </a:r>
          </a:p>
          <a:p>
            <a:r>
              <a:rPr lang="cs-DE" dirty="0"/>
              <a:t>Laici vs. lingvisti</a:t>
            </a:r>
          </a:p>
          <a:p>
            <a:r>
              <a:rPr lang="cs-DE" dirty="0"/>
              <a:t>Začátek diskuze: Syntaktické ostrovy</a:t>
            </a:r>
          </a:p>
        </p:txBody>
      </p:sp>
    </p:spTree>
    <p:extLst>
      <p:ext uri="{BB962C8B-B14F-4D97-AF65-F5344CB8AC3E}">
        <p14:creationId xmlns:p14="http://schemas.microsoft.com/office/powerpoint/2010/main" val="1427887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85C27-86F8-4335-B9B2-B1255002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B6C2C5-637D-4E50-9241-85395B1EF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 experimentálních položek se většinou používá? Na čem počet závisí? Kolik stimulů jedné podmínky by měl jeden účastník vidět?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115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85C27-86F8-4335-B9B2-B1255002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B6C2C5-637D-4E50-9241-85395B1EF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Kolik experimentálních položek se většinou používá? Na čem počet závisí? Kolik stimulů jedné podmínky by měl jeden účastník vidět?</a:t>
            </a:r>
          </a:p>
          <a:p>
            <a:pPr lvl="1"/>
            <a:r>
              <a:rPr lang="cs-CZ" dirty="0"/>
              <a:t>Závisí na počtu podmínek</a:t>
            </a:r>
          </a:p>
          <a:p>
            <a:pPr marL="1371600" lvl="2" indent="-457200">
              <a:lnSpc>
                <a:spcPct val="70000"/>
              </a:lnSpc>
              <a:buFont typeface="+mj-lt"/>
              <a:buAutoNum type="alphaLcPeriod"/>
            </a:pPr>
            <a:r>
              <a:rPr lang="cs-CZ" sz="1700" dirty="0"/>
              <a:t>Linda běží.</a:t>
            </a:r>
          </a:p>
          <a:p>
            <a:pPr marL="1371600" lvl="2" indent="-457200">
              <a:lnSpc>
                <a:spcPct val="70000"/>
              </a:lnSpc>
              <a:buFont typeface="+mj-lt"/>
              <a:buAutoNum type="alphaLcPeriod"/>
            </a:pPr>
            <a:r>
              <a:rPr lang="cs-CZ" sz="1700" dirty="0"/>
              <a:t>Lindě běží.</a:t>
            </a:r>
          </a:p>
          <a:p>
            <a:pPr marL="1371600" lvl="2" indent="-457200">
              <a:lnSpc>
                <a:spcPct val="70000"/>
              </a:lnSpc>
              <a:buFont typeface="+mj-lt"/>
              <a:buAutoNum type="alphaLcPeriod"/>
            </a:pPr>
            <a:r>
              <a:rPr lang="cs-CZ" sz="1700" dirty="0"/>
              <a:t>Běží Linda.</a:t>
            </a:r>
          </a:p>
          <a:p>
            <a:pPr marL="1371600" lvl="2" indent="-457200">
              <a:lnSpc>
                <a:spcPct val="70000"/>
              </a:lnSpc>
              <a:buFont typeface="+mj-lt"/>
              <a:buAutoNum type="alphaLcPeriod"/>
            </a:pPr>
            <a:r>
              <a:rPr lang="cs-CZ" sz="1700" dirty="0"/>
              <a:t>Běží Lindě.</a:t>
            </a:r>
          </a:p>
          <a:p>
            <a:pPr marL="457200" lvl="1" indent="0">
              <a:buNone/>
            </a:pPr>
            <a:r>
              <a:rPr lang="cs-CZ" dirty="0"/>
              <a:t>→ design 2x2 (2 proměnné, každá se 2 podmínkami) → </a:t>
            </a:r>
            <a:r>
              <a:rPr lang="cs-CZ" dirty="0">
                <a:solidFill>
                  <a:schemeClr val="accent2"/>
                </a:solidFill>
              </a:rPr>
              <a:t>4 podmínky</a:t>
            </a:r>
          </a:p>
          <a:p>
            <a:pPr lvl="1"/>
            <a:r>
              <a:rPr lang="cs-CZ" dirty="0"/>
              <a:t>Ideálně: 8 až 12 položek na jednu podmínku, tj. </a:t>
            </a:r>
            <a:r>
              <a:rPr lang="cs-CZ" dirty="0">
                <a:solidFill>
                  <a:schemeClr val="accent2"/>
                </a:solidFill>
              </a:rPr>
              <a:t>32 až 48</a:t>
            </a:r>
          </a:p>
          <a:p>
            <a:pPr lvl="1"/>
            <a:r>
              <a:rPr lang="cs-CZ" dirty="0"/>
              <a:t>Tento počet (8 až 12) pak zpravidla také odpovídá počtu stimulů, které účastník experimentu vidí v jedné konkrétní podmínce, např. účastník vidí 8 stimulů v podmínce</a:t>
            </a:r>
          </a:p>
          <a:p>
            <a:pPr marL="1371600" lvl="2" indent="-457200">
              <a:buAutoNum type="alphaLcPeriod"/>
            </a:pPr>
            <a:r>
              <a:rPr lang="cs-CZ" dirty="0"/>
              <a:t>NOM V</a:t>
            </a:r>
          </a:p>
          <a:p>
            <a:pPr lvl="1"/>
            <a:r>
              <a:rPr lang="cs-CZ" dirty="0"/>
              <a:t>Při počtu 40 účastníků → </a:t>
            </a:r>
            <a:r>
              <a:rPr lang="cs-CZ" dirty="0">
                <a:solidFill>
                  <a:schemeClr val="accent2"/>
                </a:solidFill>
              </a:rPr>
              <a:t>320 až 576 datových bodů na každou podmínku</a:t>
            </a:r>
          </a:p>
          <a:p>
            <a:pPr marL="1371600" lvl="2" indent="-457200">
              <a:buAutoNum type="alphaLcPeriod"/>
            </a:pPr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190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6010D-42A8-4445-9731-8F507AFA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C24304-1FEB-40EF-A993-332EFAE0F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čemu jsou výplňkové položky a </a:t>
            </a:r>
            <a:r>
              <a:rPr lang="cs-CZ" dirty="0" err="1"/>
              <a:t>distraktory</a:t>
            </a:r>
            <a:r>
              <a:rPr lang="cs-CZ" dirty="0"/>
              <a:t>? Kolik by jich mělo být a jaké by měly mít vlastnosti (ve vztahu k hlavním / cílovým / experimentálním položkám)?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797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6010D-42A8-4445-9731-8F507AFA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C24304-1FEB-40EF-A993-332EFAE0F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čemu jsou výplňkové položky a </a:t>
            </a:r>
            <a:r>
              <a:rPr lang="cs-CZ" dirty="0" err="1"/>
              <a:t>distraktory</a:t>
            </a:r>
            <a:r>
              <a:rPr lang="cs-CZ" dirty="0"/>
              <a:t>? Kolik by jich mělo být a jaké by měly mít vlastnosti (ve vztahu k hlavním / cílovým / experimentálním položkám)?</a:t>
            </a:r>
          </a:p>
          <a:p>
            <a:pPr lvl="1"/>
            <a:r>
              <a:rPr lang="cs-CZ" dirty="0"/>
              <a:t>odvedení pozornosti od hlavního experimentu</a:t>
            </a:r>
          </a:p>
          <a:p>
            <a:pPr lvl="1"/>
            <a:r>
              <a:rPr lang="cs-CZ" dirty="0"/>
              <a:t>testování, jestli experiment funguje (např. porozumění)</a:t>
            </a:r>
          </a:p>
          <a:p>
            <a:pPr lvl="1"/>
            <a:r>
              <a:rPr lang="cs-CZ" dirty="0"/>
              <a:t>odpočinek</a:t>
            </a:r>
          </a:p>
          <a:p>
            <a:pPr lvl="1"/>
            <a:r>
              <a:rPr lang="cs-CZ" dirty="0"/>
              <a:t>odvedení pozornosti od hlavních nezávislých proměnných</a:t>
            </a:r>
          </a:p>
          <a:p>
            <a:pPr lvl="1"/>
            <a:r>
              <a:rPr lang="cs-CZ" dirty="0"/>
              <a:t>ideálně 2x víc výplněk než hlavních položek</a:t>
            </a:r>
          </a:p>
          <a:p>
            <a:pPr lvl="1"/>
            <a:r>
              <a:rPr lang="cs-CZ" dirty="0"/>
              <a:t>možnost „vzájemných výplněk“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272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6941C-C9CD-4903-ABA0-BD14B59E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69D439-F079-42DC-A8F6-323C31748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Jakým způsobem jsou jednotlivé položky a podmínky prezentovány v experimentu? Proč nemají vidět všichni účastníci všechny podmínky všech položek?</a:t>
            </a:r>
          </a:p>
        </p:txBody>
      </p:sp>
    </p:spTree>
    <p:extLst>
      <p:ext uri="{BB962C8B-B14F-4D97-AF65-F5344CB8AC3E}">
        <p14:creationId xmlns:p14="http://schemas.microsoft.com/office/powerpoint/2010/main" val="4194641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6941C-C9CD-4903-ABA0-BD14B59E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69D439-F079-42DC-A8F6-323C31748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Jakým způsobem jsou jednotlivé položky a podmínky prezentovány v experimentu? Proč nemají vidět všichni účastníci všechny podmínky všech položek?</a:t>
            </a:r>
          </a:p>
          <a:p>
            <a:pPr lvl="1"/>
            <a:r>
              <a:rPr lang="cs-CZ" dirty="0"/>
              <a:t>Je třeba zamezit přímému srovnání jednotlivých podmínek.</a:t>
            </a:r>
          </a:p>
          <a:p>
            <a:pPr lvl="2"/>
            <a:r>
              <a:rPr lang="cs-CZ" dirty="0"/>
              <a:t>Linda běží.</a:t>
            </a:r>
          </a:p>
          <a:p>
            <a:pPr lvl="2"/>
            <a:r>
              <a:rPr lang="cs-CZ" dirty="0"/>
              <a:t>Lindě běží </a:t>
            </a:r>
            <a:r>
              <a:rPr lang="cs-CZ" dirty="0">
                <a:solidFill>
                  <a:srgbClr val="FF0000"/>
                </a:solidFill>
              </a:rPr>
              <a:t>!!!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chemeClr val="accent2"/>
                </a:solidFill>
              </a:rPr>
              <a:t>vs.</a:t>
            </a:r>
          </a:p>
          <a:p>
            <a:pPr lvl="2"/>
            <a:r>
              <a:rPr lang="cs-CZ" dirty="0"/>
              <a:t>Linda běží</a:t>
            </a:r>
          </a:p>
          <a:p>
            <a:pPr lvl="2"/>
            <a:r>
              <a:rPr lang="cs-CZ" dirty="0"/>
              <a:t>Jirkovi obědvá</a:t>
            </a:r>
          </a:p>
        </p:txBody>
      </p:sp>
    </p:spTree>
    <p:extLst>
      <p:ext uri="{BB962C8B-B14F-4D97-AF65-F5344CB8AC3E}">
        <p14:creationId xmlns:p14="http://schemas.microsoft.com/office/powerpoint/2010/main" val="3366668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BDE31-FA2D-49BA-94E9-984F9CA8B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Latinský čtverec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44EA36-C5A9-452F-8EC1-A73A6CC08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itemy 1, 2, 3, 4…</a:t>
            </a:r>
          </a:p>
          <a:p>
            <a:pPr lvl="1"/>
            <a:r>
              <a:rPr lang="cs-CZ"/>
              <a:t>podmínky a, b, c, d</a:t>
            </a:r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D40D66EB-D983-4AE2-9E5C-01EC574B237F}"/>
              </a:ext>
            </a:extLst>
          </p:cNvPr>
          <p:cNvGraphicFramePr>
            <a:graphicFrameLocks/>
          </p:cNvGraphicFramePr>
          <p:nvPr/>
        </p:nvGraphicFramePr>
        <p:xfrm>
          <a:off x="838200" y="2968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1814936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188551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374685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739162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515272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341451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Participant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Participant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Participant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Participant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Participant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Participant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15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781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4672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8730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09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5a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42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895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607F-499C-49E6-98A7-09DEDBCA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09632-5640-4D66-9C74-EC40DB0F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funguje a k čemu je (</a:t>
            </a:r>
            <a:r>
              <a:rPr lang="cs-CZ" dirty="0" err="1"/>
              <a:t>pseudo</a:t>
            </a:r>
            <a:r>
              <a:rPr lang="cs-CZ" dirty="0"/>
              <a:t>)randomizace uspořádání položek a podmínek v experimentu?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347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607F-499C-49E6-98A7-09DEDBCA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09632-5640-4D66-9C74-EC40DB0F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funguje a k čemu je (</a:t>
            </a:r>
            <a:r>
              <a:rPr lang="cs-CZ" dirty="0" err="1"/>
              <a:t>pseudo</a:t>
            </a:r>
            <a:r>
              <a:rPr lang="cs-CZ" dirty="0"/>
              <a:t>)randomizace uspořádání položek a podmínek v experimentu?</a:t>
            </a:r>
          </a:p>
          <a:p>
            <a:pPr lvl="1"/>
            <a:r>
              <a:rPr lang="cs-CZ" dirty="0"/>
              <a:t>Mezi dvěma experimentálními stimuly by měla být aspoň jedna </a:t>
            </a:r>
            <a:r>
              <a:rPr lang="cs-CZ" dirty="0" err="1"/>
              <a:t>výplňka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Dva stimuly jedné podmínky by neměly být prezentovány po sobě (i pokud je mezi nimi </a:t>
            </a:r>
            <a:r>
              <a:rPr lang="cs-CZ" dirty="0" err="1"/>
              <a:t>výplňka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Proto </a:t>
            </a:r>
            <a:r>
              <a:rPr lang="cs-CZ" dirty="0" err="1">
                <a:solidFill>
                  <a:srgbClr val="FF0000"/>
                </a:solidFill>
              </a:rPr>
              <a:t>pseudo</a:t>
            </a:r>
            <a:r>
              <a:rPr lang="cs-CZ" dirty="0" err="1"/>
              <a:t>randomizace</a:t>
            </a:r>
            <a:r>
              <a:rPr lang="cs-CZ" dirty="0"/>
              <a:t> (při skutečné randomizaci tato kritéria nebudou zachována).</a:t>
            </a:r>
          </a:p>
        </p:txBody>
      </p:sp>
    </p:spTree>
    <p:extLst>
      <p:ext uri="{BB962C8B-B14F-4D97-AF65-F5344CB8AC3E}">
        <p14:creationId xmlns:p14="http://schemas.microsoft.com/office/powerpoint/2010/main" val="3219886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B2247-E62A-4F0D-8C53-1A99B67D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610600-0D40-4B17-A57B-843F27128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Jakým způsobem se organizují experimentální výsledky?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51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D4481-6B11-1849-81D6-2D63D001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FB190-0C2A-7340-8A86-C5BFCBFD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Metoda čtením vlastním tempem (self-paced reading)</a:t>
            </a:r>
          </a:p>
          <a:p>
            <a:r>
              <a:rPr lang="cs-DE" dirty="0"/>
              <a:t>Základy experimentálního designu</a:t>
            </a:r>
          </a:p>
          <a:p>
            <a:r>
              <a:rPr lang="cs-DE" dirty="0"/>
              <a:t>Syntaktické ostrovy – typy a úvod do teorií</a:t>
            </a:r>
          </a:p>
        </p:txBody>
      </p:sp>
    </p:spTree>
    <p:extLst>
      <p:ext uri="{BB962C8B-B14F-4D97-AF65-F5344CB8AC3E}">
        <p14:creationId xmlns:p14="http://schemas.microsoft.com/office/powerpoint/2010/main" val="3762264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B2247-E62A-4F0D-8C53-1A99B67D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610600-0D40-4B17-A57B-843F27128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Jakým způsobem se organizují experimentální výsledky?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E7C6068A-F322-9340-929F-C68789EFC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280826"/>
              </p:ext>
            </p:extLst>
          </p:nvPr>
        </p:nvGraphicFramePr>
        <p:xfrm>
          <a:off x="838200" y="3151139"/>
          <a:ext cx="1051560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166327247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02743379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69731894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8450408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80993872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7192742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1683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DE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podmínka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faktor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faktor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stimul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účastník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85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NP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Linda běží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299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V 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Krade Honza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D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NP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Jindra obědvá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74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D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V 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Spí Aleně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373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513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842B0-4C53-40CC-890F-14C12109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F80B48-2663-4311-9206-2E5D4CBC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důvody některé konkrétní výsledky (datové body) vyřadit z analýzy? Co to je odlehlá hodnota (</a:t>
            </a:r>
            <a:r>
              <a:rPr lang="cs-CZ" dirty="0" err="1"/>
              <a:t>outlier</a:t>
            </a:r>
            <a:r>
              <a:rPr lang="cs-CZ" dirty="0"/>
              <a:t>)? Existuje příliš krátký či naopak příliš dlouhý reakční čas?</a:t>
            </a:r>
          </a:p>
        </p:txBody>
      </p:sp>
    </p:spTree>
    <p:extLst>
      <p:ext uri="{BB962C8B-B14F-4D97-AF65-F5344CB8AC3E}">
        <p14:creationId xmlns:p14="http://schemas.microsoft.com/office/powerpoint/2010/main" val="4221431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842B0-4C53-40CC-890F-14C12109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F80B48-2663-4311-9206-2E5D4CBC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důvody některé konkrétní výsledky (datové body) vyřadit z analýzy? Co to je odlehlá hodnota (</a:t>
            </a:r>
            <a:r>
              <a:rPr lang="cs-CZ" dirty="0" err="1"/>
              <a:t>outlier</a:t>
            </a:r>
            <a:r>
              <a:rPr lang="cs-CZ" dirty="0"/>
              <a:t>)? Existuje příliš krátký či naopak příliš dlouhý reakční čas?</a:t>
            </a:r>
          </a:p>
          <a:p>
            <a:pPr lvl="1"/>
            <a:r>
              <a:rPr lang="cs-CZ" dirty="0"/>
              <a:t>Reagovat rychleji než ca 100 </a:t>
            </a:r>
            <a:r>
              <a:rPr lang="cs-CZ" dirty="0" err="1"/>
              <a:t>ms</a:t>
            </a:r>
            <a:r>
              <a:rPr lang="cs-CZ" dirty="0"/>
              <a:t> je pro člověka nemožné → vyřazení</a:t>
            </a:r>
          </a:p>
          <a:p>
            <a:pPr lvl="1"/>
            <a:r>
              <a:rPr lang="cs-CZ" dirty="0"/>
              <a:t>Příliš pomalé reakce nejsou informativní a mohou výrazně zkreslit průměrné hodnoty → vyřazení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666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09356-3A04-47E2-9106-DB7BB47D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B7FA03-D8EF-45B1-84CB-6447E09F6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výhody a nevýhody metody čtení vlastním tempem?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011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09356-3A04-47E2-9106-DB7BB47D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B7FA03-D8EF-45B1-84CB-6447E09F6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jsou výhody a nevýhody metody čtení vlastním tempem?</a:t>
            </a:r>
          </a:p>
          <a:p>
            <a:r>
              <a:rPr lang="cs-CZ" dirty="0"/>
              <a:t>Výhody:</a:t>
            </a:r>
          </a:p>
          <a:p>
            <a:pPr lvl="1"/>
            <a:r>
              <a:rPr lang="cs-CZ" dirty="0"/>
              <a:t>cena</a:t>
            </a:r>
          </a:p>
          <a:p>
            <a:pPr lvl="1"/>
            <a:r>
              <a:rPr lang="cs-CZ" dirty="0"/>
              <a:t>jednoduchá administrace (je potřeb jen počítač, příprava a instrukce nejsou složité)</a:t>
            </a:r>
          </a:p>
          <a:p>
            <a:pPr lvl="1"/>
            <a:r>
              <a:rPr lang="cs-CZ" dirty="0"/>
              <a:t>malý vliv účastníkova vědomí na výstup</a:t>
            </a:r>
          </a:p>
          <a:p>
            <a:r>
              <a:rPr lang="cs-CZ" dirty="0"/>
              <a:t>Nevýhody</a:t>
            </a:r>
          </a:p>
          <a:p>
            <a:pPr lvl="1"/>
            <a:r>
              <a:rPr lang="cs-CZ" dirty="0"/>
              <a:t>relativní nepřirozenost a pomalé tempo čtení (oproti </a:t>
            </a:r>
            <a:r>
              <a:rPr lang="cs-CZ"/>
              <a:t>běžnému čtení)</a:t>
            </a:r>
            <a:endParaRPr lang="cs-CZ" dirty="0"/>
          </a:p>
          <a:p>
            <a:pPr lvl="1"/>
            <a:r>
              <a:rPr lang="cs-CZ" dirty="0"/>
              <a:t>nutnost stisknout tlačítko</a:t>
            </a:r>
          </a:p>
          <a:p>
            <a:pPr lvl="1"/>
            <a:r>
              <a:rPr lang="cs-CZ" dirty="0"/>
              <a:t>potřeba účastníků schopných relativně plynně číst (nemožnost vracet 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573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Syntaktické ostrovy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27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C9715-D4AE-4F38-97F1-BE1376F6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Závislost (extrakce/pohyb) „na dálku“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467A6-C22C-4406-B903-1F6C21A05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Popište „závislost na dálku“ (</a:t>
            </a:r>
            <a:r>
              <a:rPr lang="cs-CZ" i="1" dirty="0"/>
              <a:t>long-distance </a:t>
            </a:r>
            <a:r>
              <a:rPr lang="cs-CZ" i="1" dirty="0" err="1"/>
              <a:t>dependency</a:t>
            </a:r>
            <a:r>
              <a:rPr lang="cs-CZ" dirty="0"/>
              <a:t>) v následujících příkladech.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si myslíš, </a:t>
            </a:r>
            <a:r>
              <a:rPr lang="en-US" dirty="0"/>
              <a:t>[</a:t>
            </a:r>
            <a:r>
              <a:rPr lang="cs-CZ" dirty="0"/>
              <a:t>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→ extrakce tázacího zájmena (objektu) z objektové věty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>
                <a:solidFill>
                  <a:schemeClr val="accent6"/>
                </a:solidFill>
              </a:rPr>
              <a:t>Kdo</a:t>
            </a:r>
            <a:r>
              <a:rPr lang="cs-CZ" dirty="0"/>
              <a:t> si myslíš, </a:t>
            </a:r>
            <a:r>
              <a:rPr lang="en-US" dirty="0"/>
              <a:t>[</a:t>
            </a:r>
            <a:r>
              <a:rPr lang="cs-CZ" dirty="0"/>
              <a:t>že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 pozve Lindu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	→ extrakce tázacího zájmena (subjektu) z objektové věty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256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Complex</a:t>
            </a:r>
            <a:r>
              <a:rPr lang="cs-CZ" dirty="0"/>
              <a:t> NP </a:t>
            </a:r>
            <a:r>
              <a:rPr lang="cs-CZ" dirty="0" err="1"/>
              <a:t>island</a:t>
            </a:r>
            <a:r>
              <a:rPr lang="cs-CZ" dirty="0"/>
              <a:t>, </a:t>
            </a:r>
            <a:r>
              <a:rPr lang="cs-CZ" dirty="0" err="1"/>
              <a:t>Adjunct</a:t>
            </a:r>
            <a:r>
              <a:rPr lang="cs-CZ" dirty="0"/>
              <a:t> </a:t>
            </a:r>
            <a:r>
              <a:rPr lang="cs-CZ" dirty="0" err="1"/>
              <a:t>island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jaké ostrovy se jedná v následujících příkladech? Jaká je zamýšlená interpretace?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ti Linda říkala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ten nesmysl</a:t>
            </a:r>
            <a:r>
              <a:rPr lang="cs-CZ" dirty="0"/>
              <a:t>, 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cs-CZ" sz="2400" dirty="0"/>
              <a:t> → „</a:t>
            </a:r>
            <a:r>
              <a:rPr lang="en-US" sz="2400" dirty="0" err="1"/>
              <a:t>ostrov</a:t>
            </a:r>
            <a:r>
              <a:rPr lang="en-US" sz="2400" dirty="0"/>
              <a:t> </a:t>
            </a:r>
            <a:r>
              <a:rPr lang="en-US" sz="2400" dirty="0" err="1"/>
              <a:t>komplexn</a:t>
            </a:r>
            <a:r>
              <a:rPr lang="cs-CZ" sz="2400" dirty="0"/>
              <a:t>í nominální fráze“ (</a:t>
            </a:r>
            <a:r>
              <a:rPr lang="cs-CZ" sz="2400" i="1" dirty="0" err="1"/>
              <a:t>complex</a:t>
            </a:r>
            <a:r>
              <a:rPr lang="cs-CZ" sz="2400" i="1" dirty="0"/>
              <a:t> NP </a:t>
            </a:r>
            <a:r>
              <a:rPr lang="cs-CZ" sz="2400" i="1" dirty="0" err="1"/>
              <a:t>island</a:t>
            </a:r>
            <a:r>
              <a:rPr lang="cs-CZ" sz="2400" dirty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</a:t>
            </a:r>
            <a:r>
              <a:rPr lang="en-US" sz="2400" dirty="0" err="1"/>
              <a:t>Kdo</a:t>
            </a:r>
            <a:r>
              <a:rPr lang="en-US" sz="2400" dirty="0"/>
              <a:t> je ten </a:t>
            </a:r>
            <a:r>
              <a:rPr lang="cs-CZ" sz="2400" dirty="0"/>
              <a:t>člověk, o kterém ti říkal ten nesmysl, že ho Mirek pozve?</a:t>
            </a:r>
            <a:r>
              <a:rPr lang="en-US" sz="2400" dirty="0"/>
              <a:t>’</a:t>
            </a: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je Linda naštvaná,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protože</a:t>
            </a:r>
            <a:r>
              <a:rPr lang="cs-CZ" dirty="0"/>
              <a:t>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	→ „</a:t>
            </a:r>
            <a:r>
              <a:rPr lang="cs-CZ" sz="2400" dirty="0" err="1"/>
              <a:t>adjunktový</a:t>
            </a:r>
            <a:r>
              <a:rPr lang="cs-CZ" sz="2400" dirty="0"/>
              <a:t> ostrov“ (</a:t>
            </a:r>
            <a:r>
              <a:rPr lang="cs-CZ" sz="2400" i="1" dirty="0" err="1"/>
              <a:t>adjunct</a:t>
            </a:r>
            <a:r>
              <a:rPr lang="cs-CZ" sz="2400" i="1" dirty="0"/>
              <a:t> </a:t>
            </a:r>
            <a:r>
              <a:rPr lang="cs-CZ" sz="2400" i="1" dirty="0" err="1"/>
              <a:t>island</a:t>
            </a:r>
            <a:r>
              <a:rPr lang="cs-CZ" sz="2400" dirty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</a:t>
            </a:r>
            <a:r>
              <a:rPr lang="en-US" sz="2400" dirty="0" err="1"/>
              <a:t>Kdo</a:t>
            </a:r>
            <a:r>
              <a:rPr lang="en-US" sz="2400" dirty="0"/>
              <a:t> je ten </a:t>
            </a:r>
            <a:r>
              <a:rPr lang="cs-CZ" sz="2400" dirty="0"/>
              <a:t>člověk, kterého Mirek pozve a Linda je kvůli tomu naštvaná?</a:t>
            </a:r>
            <a:r>
              <a:rPr lang="en-US" sz="2400" dirty="0"/>
              <a:t>’</a:t>
            </a: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89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island</a:t>
            </a:r>
            <a:r>
              <a:rPr lang="cs-CZ" dirty="0"/>
              <a:t>? (V češtině: spíš pozice?)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en-US" dirty="0" err="1"/>
              <a:t>nejsp</a:t>
            </a:r>
            <a:r>
              <a:rPr lang="cs-CZ" dirty="0" err="1"/>
              <a:t>íš</a:t>
            </a:r>
            <a:r>
              <a:rPr lang="cs-CZ" dirty="0"/>
              <a:t> jedná v příkladu (2)?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chemeClr val="accent6"/>
                </a:solidFill>
              </a:rPr>
              <a:t>Od </a:t>
            </a:r>
            <a:r>
              <a:rPr lang="de-DE" dirty="0" err="1">
                <a:solidFill>
                  <a:schemeClr val="accent6"/>
                </a:solidFill>
              </a:rPr>
              <a:t>kter</a:t>
            </a:r>
            <a:r>
              <a:rPr lang="cs-CZ" dirty="0" err="1">
                <a:solidFill>
                  <a:schemeClr val="accent6"/>
                </a:solidFill>
              </a:rPr>
              <a:t>ého</a:t>
            </a:r>
            <a:r>
              <a:rPr lang="cs-CZ" dirty="0"/>
              <a:t> autora sis přečetla </a:t>
            </a:r>
            <a:r>
              <a:rPr lang="en-US" dirty="0"/>
              <a:t>[</a:t>
            </a:r>
            <a:r>
              <a:rPr lang="cs-CZ" dirty="0"/>
              <a:t>knížku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cs-CZ" sz="2800" dirty="0"/>
              <a:t> </a:t>
            </a:r>
            <a:r>
              <a:rPr lang="cs-CZ" sz="2400" dirty="0"/>
              <a:t>→ </a:t>
            </a:r>
            <a:r>
              <a:rPr lang="en-US" sz="2400" dirty="0" err="1"/>
              <a:t>extrakce</a:t>
            </a:r>
            <a:r>
              <a:rPr lang="en-US" sz="2400" dirty="0"/>
              <a:t> z </a:t>
            </a:r>
            <a:r>
              <a:rPr lang="cs-CZ" sz="2400" dirty="0"/>
              <a:t>objektu</a:t>
            </a: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Od kterého</a:t>
            </a:r>
            <a:r>
              <a:rPr lang="cs-CZ" dirty="0"/>
              <a:t> autora tě </a:t>
            </a:r>
            <a:r>
              <a:rPr lang="en-US" dirty="0"/>
              <a:t>[</a:t>
            </a:r>
            <a:r>
              <a:rPr lang="cs-CZ" dirty="0"/>
              <a:t>knížka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 zaujala?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 </a:t>
            </a:r>
            <a:r>
              <a:rPr lang="cs-CZ" sz="2400" dirty="0"/>
              <a:t>→ „subjektový ostrov“ (</a:t>
            </a:r>
            <a:r>
              <a:rPr lang="cs-CZ" sz="2400" i="1" dirty="0" err="1"/>
              <a:t>subject</a:t>
            </a:r>
            <a:r>
              <a:rPr lang="cs-CZ" sz="2400" i="1" dirty="0"/>
              <a:t> </a:t>
            </a:r>
            <a:r>
              <a:rPr lang="cs-CZ" sz="2400" i="1" dirty="0" err="1"/>
              <a:t>island</a:t>
            </a:r>
            <a:r>
              <a:rPr lang="cs-CZ" sz="2400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Srovnej</a:t>
            </a:r>
            <a:r>
              <a:rPr lang="en-US" i="1" dirty="0" err="1"/>
              <a:t>te</a:t>
            </a:r>
            <a:r>
              <a:rPr lang="cs-CZ" i="1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*</a:t>
            </a:r>
            <a:r>
              <a:rPr lang="cs-CZ" dirty="0">
                <a:solidFill>
                  <a:schemeClr val="accent6"/>
                </a:solidFill>
              </a:rPr>
              <a:t>Od kterého autora</a:t>
            </a:r>
            <a:r>
              <a:rPr lang="cs-CZ" dirty="0"/>
              <a:t> sis knížku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 přečetla?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Od kterého autora</a:t>
            </a:r>
            <a:r>
              <a:rPr lang="cs-CZ" dirty="0"/>
              <a:t> tě zaujala knížka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088441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Wh-</a:t>
            </a:r>
            <a:r>
              <a:rPr lang="cs-CZ" dirty="0" err="1"/>
              <a:t>island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cs-CZ" dirty="0"/>
              <a:t>jedná v příkladu (2)? </a:t>
            </a:r>
            <a:r>
              <a:rPr lang="en-US" dirty="0"/>
              <a:t>Jak </a:t>
            </a:r>
            <a:r>
              <a:rPr lang="en-US" dirty="0" err="1"/>
              <a:t>byste</a:t>
            </a:r>
            <a:r>
              <a:rPr lang="en-US" dirty="0"/>
              <a:t> ho </a:t>
            </a:r>
            <a:r>
              <a:rPr lang="en-US" dirty="0" err="1"/>
              <a:t>paraf</a:t>
            </a:r>
            <a:r>
              <a:rPr lang="cs-CZ" dirty="0"/>
              <a:t>rázovali?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/>
                </a:solidFill>
              </a:rPr>
              <a:t>Co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/>
              <a:t>tě překvapilo, </a:t>
            </a:r>
            <a:r>
              <a:rPr lang="en-US" dirty="0"/>
              <a:t>[</a:t>
            </a:r>
            <a:r>
              <a:rPr lang="cs-CZ" dirty="0"/>
              <a:t>že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sz="2400" dirty="0"/>
              <a:t>→ extrakce z objektové věty s </a:t>
            </a:r>
            <a:r>
              <a:rPr lang="cs-CZ" sz="2400" i="1" dirty="0"/>
              <a:t>že </a:t>
            </a:r>
            <a:r>
              <a:rPr lang="cs-CZ" sz="2400" dirty="0"/>
              <a:t>coby spojkou</a:t>
            </a:r>
            <a:endParaRPr lang="cs-CZ" i="1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tě překvapilo,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komu</a:t>
            </a:r>
            <a:r>
              <a:rPr lang="cs-CZ" dirty="0"/>
              <a:t>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sz="2400" dirty="0"/>
              <a:t>→ </a:t>
            </a:r>
            <a:r>
              <a:rPr lang="cs-CZ" sz="2400" dirty="0" err="1"/>
              <a:t>wh</a:t>
            </a:r>
            <a:r>
              <a:rPr lang="cs-CZ" sz="2400" dirty="0"/>
              <a:t>-ostrov (</a:t>
            </a:r>
            <a:r>
              <a:rPr lang="cs-CZ" sz="2400" i="1" dirty="0" err="1"/>
              <a:t>wh-island</a:t>
            </a:r>
            <a:r>
              <a:rPr lang="cs-CZ" sz="2400" dirty="0"/>
              <a:t>)</a:t>
            </a:r>
            <a:r>
              <a:rPr lang="en-US" sz="2400" dirty="0"/>
              <a:t>; </a:t>
            </a:r>
            <a:r>
              <a:rPr lang="cs-CZ" sz="2400" dirty="0"/>
              <a:t>extrakce z objektové věty s </a:t>
            </a:r>
            <a:r>
              <a:rPr lang="cs-CZ" sz="2400" i="1" dirty="0"/>
              <a:t>komu</a:t>
            </a:r>
            <a:r>
              <a:rPr lang="cs-CZ" sz="2400" dirty="0"/>
              <a:t> coby spojkou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‘Co </a:t>
            </a:r>
            <a:r>
              <a:rPr lang="en-US" sz="2400" dirty="0" err="1"/>
              <a:t>byla</a:t>
            </a:r>
            <a:r>
              <a:rPr lang="en-US" sz="2400" dirty="0"/>
              <a:t> ta v</a:t>
            </a:r>
            <a:r>
              <a:rPr lang="cs-CZ" sz="2400" dirty="0" err="1"/>
              <a:t>ěc</a:t>
            </a:r>
            <a:r>
              <a:rPr lang="cs-CZ" sz="2400" dirty="0"/>
              <a:t>, jak tě překvapilo, komu ji Mirek přinesl?</a:t>
            </a:r>
            <a:r>
              <a:rPr lang="en-US" sz="2400" dirty="0"/>
              <a:t>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03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Text J. Jegerski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Jegerski, J. (2014): Self-paced reading. In: J. Jegerski – B. VanPatten (eds.), </a:t>
            </a:r>
            <a:r>
              <a:rPr lang="en-US" i="1"/>
              <a:t>Research </a:t>
            </a:r>
            <a:r>
              <a:rPr lang="cs-CZ" i="1"/>
              <a:t>M</a:t>
            </a:r>
            <a:r>
              <a:rPr lang="en-US" i="1"/>
              <a:t>ethods in </a:t>
            </a:r>
            <a:r>
              <a:rPr lang="cs-CZ" i="1"/>
              <a:t>S</a:t>
            </a:r>
            <a:r>
              <a:rPr lang="en-US" i="1"/>
              <a:t>econd </a:t>
            </a:r>
            <a:r>
              <a:rPr lang="cs-CZ" i="1"/>
              <a:t>L</a:t>
            </a:r>
            <a:r>
              <a:rPr lang="en-US" i="1"/>
              <a:t>anguage </a:t>
            </a:r>
            <a:r>
              <a:rPr lang="cs-CZ" i="1"/>
              <a:t>P</a:t>
            </a:r>
            <a:r>
              <a:rPr lang="en-US" i="1"/>
              <a:t>sycholinguistics</a:t>
            </a:r>
            <a:r>
              <a:rPr lang="cs-CZ"/>
              <a:t>. New York – London: Routledge</a:t>
            </a:r>
            <a:r>
              <a:rPr lang="en-US"/>
              <a:t>, </a:t>
            </a:r>
            <a:r>
              <a:rPr lang="cs-CZ"/>
              <a:t>s. </a:t>
            </a:r>
            <a:r>
              <a:rPr lang="en-US"/>
              <a:t>20</a:t>
            </a:r>
            <a:r>
              <a:rPr lang="cs-CZ"/>
              <a:t>–</a:t>
            </a:r>
            <a:r>
              <a:rPr lang="en-US"/>
              <a:t>49.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41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Complex</a:t>
            </a:r>
            <a:r>
              <a:rPr lang="cs-CZ" dirty="0"/>
              <a:t> NP </a:t>
            </a:r>
            <a:r>
              <a:rPr lang="cs-CZ" dirty="0" err="1"/>
              <a:t>island</a:t>
            </a:r>
            <a:r>
              <a:rPr lang="cs-CZ" dirty="0"/>
              <a:t>, </a:t>
            </a: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</a:t>
            </a:r>
            <a:r>
              <a:rPr lang="cs-CZ" dirty="0"/>
              <a:t> </a:t>
            </a:r>
            <a:r>
              <a:rPr lang="cs-CZ" dirty="0" err="1"/>
              <a:t>island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cs-CZ" dirty="0"/>
              <a:t>jedná v příkladu (2)?</a:t>
            </a:r>
            <a:r>
              <a:rPr lang="en-US" dirty="0"/>
              <a:t> Jak </a:t>
            </a:r>
            <a:r>
              <a:rPr lang="en-US" dirty="0" err="1"/>
              <a:t>byste</a:t>
            </a:r>
            <a:r>
              <a:rPr lang="en-US" dirty="0"/>
              <a:t> ho </a:t>
            </a:r>
            <a:r>
              <a:rPr lang="en-US" dirty="0" err="1"/>
              <a:t>paraf</a:t>
            </a:r>
            <a:r>
              <a:rPr lang="cs-CZ" dirty="0"/>
              <a:t>rázovali?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tě překvapilo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to</a:t>
            </a:r>
            <a:r>
              <a:rPr lang="cs-CZ" dirty="0"/>
              <a:t>, že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/>
              <a:t>→ </a:t>
            </a:r>
            <a:r>
              <a:rPr lang="en-US" sz="2400" i="1" dirty="0"/>
              <a:t>complex NP island</a:t>
            </a: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jsi viděl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krysu</a:t>
            </a:r>
            <a:r>
              <a:rPr lang="cs-CZ" dirty="0"/>
              <a:t>, která rozhryzala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sz="2400" dirty="0"/>
              <a:t> </a:t>
            </a:r>
            <a:r>
              <a:rPr lang="cs-CZ" sz="2400" dirty="0"/>
              <a:t>→ </a:t>
            </a:r>
            <a:r>
              <a:rPr lang="en-US" sz="2400" i="1" dirty="0"/>
              <a:t>complex NP island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‘Co </a:t>
            </a:r>
            <a:r>
              <a:rPr lang="en-US" sz="2400" dirty="0" err="1"/>
              <a:t>byla</a:t>
            </a:r>
            <a:r>
              <a:rPr lang="en-US" sz="2400" dirty="0"/>
              <a:t> ta v</a:t>
            </a:r>
            <a:r>
              <a:rPr lang="cs-CZ" sz="2400" dirty="0" err="1"/>
              <a:t>ěc</a:t>
            </a:r>
            <a:r>
              <a:rPr lang="cs-CZ" sz="2400" dirty="0"/>
              <a:t>, jak </a:t>
            </a:r>
            <a:r>
              <a:rPr lang="en-US" sz="2400" dirty="0" err="1"/>
              <a:t>jsi</a:t>
            </a:r>
            <a:r>
              <a:rPr lang="en-US" sz="2400" dirty="0"/>
              <a:t> vid</a:t>
            </a:r>
            <a:r>
              <a:rPr lang="cs-CZ" sz="2400" dirty="0" err="1"/>
              <a:t>ěl</a:t>
            </a:r>
            <a:r>
              <a:rPr lang="cs-CZ" sz="2400" dirty="0"/>
              <a:t> krysu, která ji (tu věc) rozhryzala?</a:t>
            </a:r>
            <a:r>
              <a:rPr lang="en-US" sz="2400" dirty="0"/>
              <a:t>’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2212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Ostrov pro „šplhání </a:t>
            </a:r>
            <a:r>
              <a:rPr lang="cs-CZ" dirty="0" err="1"/>
              <a:t>klitik</a:t>
            </a:r>
            <a:r>
              <a:rPr lang="cs-CZ" dirty="0"/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Pozice příklonek: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Včera jsem se </a:t>
            </a:r>
            <a:r>
              <a:rPr lang="cs-CZ" dirty="0">
                <a:solidFill>
                  <a:schemeClr val="accent6"/>
                </a:solidFill>
              </a:rPr>
              <a:t>mu </a:t>
            </a:r>
            <a:r>
              <a:rPr lang="cs-CZ" dirty="0">
                <a:solidFill>
                  <a:schemeClr val="accent5"/>
                </a:solidFill>
              </a:rPr>
              <a:t>ho</a:t>
            </a:r>
            <a:r>
              <a:rPr lang="cs-CZ" dirty="0"/>
              <a:t> rozhodl [dát </a:t>
            </a:r>
            <a:r>
              <a:rPr lang="cs-CZ" dirty="0">
                <a:solidFill>
                  <a:schemeClr val="accent6"/>
                </a:solidFill>
              </a:rPr>
              <a:t>_</a:t>
            </a:r>
            <a:r>
              <a:rPr lang="cs-CZ" dirty="0"/>
              <a:t> </a:t>
            </a:r>
            <a:r>
              <a:rPr lang="cs-CZ" dirty="0">
                <a:solidFill>
                  <a:schemeClr val="accent5"/>
                </a:solidFill>
              </a:rPr>
              <a:t>_</a:t>
            </a:r>
            <a:r>
              <a:rPr lang="cs-CZ" dirty="0"/>
              <a:t> zdarma].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Včera jsem se rozhodl [dát </a:t>
            </a:r>
            <a:r>
              <a:rPr lang="cs-CZ" dirty="0">
                <a:solidFill>
                  <a:schemeClr val="accent6"/>
                </a:solidFill>
              </a:rPr>
              <a:t>mu </a:t>
            </a:r>
            <a:r>
              <a:rPr lang="cs-CZ" dirty="0">
                <a:solidFill>
                  <a:schemeClr val="accent5"/>
                </a:solidFill>
              </a:rPr>
              <a:t>ho</a:t>
            </a:r>
            <a:r>
              <a:rPr lang="cs-CZ" dirty="0"/>
              <a:t> zdarma].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?Včera jsem se </a:t>
            </a:r>
            <a:r>
              <a:rPr lang="cs-CZ" dirty="0">
                <a:solidFill>
                  <a:schemeClr val="accent6"/>
                </a:solidFill>
              </a:rPr>
              <a:t>mu</a:t>
            </a:r>
            <a:r>
              <a:rPr lang="cs-CZ" dirty="0"/>
              <a:t> rozhodl [dát </a:t>
            </a:r>
            <a:r>
              <a:rPr lang="cs-CZ" dirty="0">
                <a:solidFill>
                  <a:schemeClr val="accent6"/>
                </a:solidFill>
              </a:rPr>
              <a:t>_</a:t>
            </a:r>
            <a:r>
              <a:rPr lang="cs-CZ" dirty="0"/>
              <a:t> </a:t>
            </a:r>
            <a:r>
              <a:rPr lang="cs-CZ" dirty="0">
                <a:solidFill>
                  <a:schemeClr val="accent5"/>
                </a:solidFill>
              </a:rPr>
              <a:t>ho</a:t>
            </a:r>
            <a:r>
              <a:rPr lang="cs-CZ" dirty="0"/>
              <a:t> zdarma].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*Včera jsem se </a:t>
            </a:r>
            <a:r>
              <a:rPr lang="cs-CZ" dirty="0">
                <a:solidFill>
                  <a:schemeClr val="accent5"/>
                </a:solidFill>
              </a:rPr>
              <a:t>ho</a:t>
            </a:r>
            <a:r>
              <a:rPr lang="cs-CZ" dirty="0"/>
              <a:t> rozhodl [dát </a:t>
            </a:r>
            <a:r>
              <a:rPr lang="cs-CZ" dirty="0">
                <a:solidFill>
                  <a:schemeClr val="accent6"/>
                </a:solidFill>
              </a:rPr>
              <a:t>mu</a:t>
            </a:r>
            <a:r>
              <a:rPr lang="cs-CZ" dirty="0"/>
              <a:t> </a:t>
            </a:r>
            <a:r>
              <a:rPr lang="cs-CZ" dirty="0">
                <a:solidFill>
                  <a:schemeClr val="accent5"/>
                </a:solidFill>
              </a:rPr>
              <a:t>_</a:t>
            </a:r>
            <a:r>
              <a:rPr lang="cs-CZ" dirty="0"/>
              <a:t> zdarma].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Včera jsem se rozhodl, [že </a:t>
            </a:r>
            <a:r>
              <a:rPr lang="cs-CZ" dirty="0">
                <a:solidFill>
                  <a:schemeClr val="accent6"/>
                </a:solidFill>
              </a:rPr>
              <a:t>mu </a:t>
            </a:r>
            <a:r>
              <a:rPr lang="cs-CZ" dirty="0">
                <a:solidFill>
                  <a:schemeClr val="accent5"/>
                </a:solidFill>
              </a:rPr>
              <a:t>ho</a:t>
            </a:r>
            <a:r>
              <a:rPr lang="cs-CZ" dirty="0"/>
              <a:t> dám </a:t>
            </a:r>
            <a:r>
              <a:rPr lang="cs-CZ" dirty="0">
                <a:solidFill>
                  <a:schemeClr val="accent6"/>
                </a:solidFill>
              </a:rPr>
              <a:t>_</a:t>
            </a:r>
            <a:r>
              <a:rPr lang="cs-CZ" dirty="0"/>
              <a:t> </a:t>
            </a:r>
            <a:r>
              <a:rPr lang="cs-CZ" dirty="0">
                <a:solidFill>
                  <a:schemeClr val="accent5"/>
                </a:solidFill>
              </a:rPr>
              <a:t>_</a:t>
            </a:r>
            <a:r>
              <a:rPr lang="cs-CZ" dirty="0"/>
              <a:t> zdarma].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*Včera jsem se </a:t>
            </a:r>
            <a:r>
              <a:rPr lang="cs-CZ" dirty="0">
                <a:solidFill>
                  <a:schemeClr val="accent6"/>
                </a:solidFill>
              </a:rPr>
              <a:t>mu </a:t>
            </a:r>
            <a:r>
              <a:rPr lang="cs-CZ" dirty="0">
                <a:solidFill>
                  <a:schemeClr val="accent5"/>
                </a:solidFill>
              </a:rPr>
              <a:t>ho </a:t>
            </a:r>
            <a:r>
              <a:rPr lang="cs-CZ" dirty="0"/>
              <a:t>rozhodl, [že dám </a:t>
            </a:r>
            <a:r>
              <a:rPr lang="cs-CZ" dirty="0">
                <a:solidFill>
                  <a:schemeClr val="accent6"/>
                </a:solidFill>
              </a:rPr>
              <a:t>_</a:t>
            </a:r>
            <a:r>
              <a:rPr lang="cs-CZ" dirty="0"/>
              <a:t> </a:t>
            </a:r>
            <a:r>
              <a:rPr lang="cs-CZ" dirty="0">
                <a:solidFill>
                  <a:schemeClr val="accent5"/>
                </a:solidFill>
              </a:rPr>
              <a:t>_</a:t>
            </a:r>
            <a:r>
              <a:rPr lang="cs-CZ" dirty="0"/>
              <a:t> zdarma].</a:t>
            </a:r>
          </a:p>
        </p:txBody>
      </p:sp>
    </p:spTree>
    <p:extLst>
      <p:ext uri="{BB962C8B-B14F-4D97-AF65-F5344CB8AC3E}">
        <p14:creationId xmlns:p14="http://schemas.microsoft.com/office/powerpoint/2010/main" val="1666313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Adjunct</a:t>
            </a:r>
            <a:r>
              <a:rPr lang="cs-CZ" dirty="0"/>
              <a:t> </a:t>
            </a:r>
            <a:r>
              <a:rPr lang="cs-CZ" dirty="0" err="1"/>
              <a:t>island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Srovnej následující: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*Je tam nálepka,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dostaneš dárek, </a:t>
            </a:r>
            <a:r>
              <a:rPr lang="en-US" dirty="0"/>
              <a:t>[</a:t>
            </a:r>
            <a:r>
              <a:rPr lang="cs-CZ" dirty="0"/>
              <a:t>když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/>
              <a:t>→ </a:t>
            </a:r>
            <a:r>
              <a:rPr lang="en-US" sz="2400" i="1" dirty="0"/>
              <a:t>adjunct island</a:t>
            </a: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Je tam </a:t>
            </a:r>
            <a:r>
              <a:rPr lang="en-US" dirty="0"/>
              <a:t>n</a:t>
            </a:r>
            <a:r>
              <a:rPr lang="cs-CZ" dirty="0" err="1"/>
              <a:t>álepka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když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], </a:t>
            </a:r>
            <a:r>
              <a:rPr lang="cs-CZ" dirty="0"/>
              <a:t>dostaneš dárek.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cs-CZ" sz="2400" dirty="0"/>
              <a:t>→ </a:t>
            </a:r>
            <a:r>
              <a:rPr lang="en-US" sz="2400" i="1" dirty="0"/>
              <a:t>adjunct island!?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664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41EF3-3B44-BE43-9F93-CDE97198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Faktory ovlivňující dlouhou extrakci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85B52-D6C6-C444-B89B-6771A9A18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DE" sz="3200" dirty="0"/>
              <a:t>Syntaktické (strukturní) faktory</a:t>
            </a:r>
            <a:endParaRPr lang="en-US" dirty="0"/>
          </a:p>
          <a:p>
            <a:r>
              <a:rPr lang="en-US" b="1" dirty="0" err="1"/>
              <a:t>velikost</a:t>
            </a:r>
            <a:r>
              <a:rPr lang="en-US" b="1" dirty="0"/>
              <a:t> (</a:t>
            </a:r>
            <a:r>
              <a:rPr lang="en-US" b="1" dirty="0" err="1"/>
              <a:t>i</a:t>
            </a:r>
            <a:r>
              <a:rPr lang="en-US" b="1" dirty="0"/>
              <a:t>) </a:t>
            </a:r>
            <a:r>
              <a:rPr lang="en-US" b="1" dirty="0" err="1"/>
              <a:t>struktury</a:t>
            </a:r>
            <a:r>
              <a:rPr lang="en-US" b="1" dirty="0"/>
              <a:t>, z </a:t>
            </a:r>
            <a:r>
              <a:rPr lang="en-US" b="1" dirty="0" err="1"/>
              <a:t>níž</a:t>
            </a:r>
            <a:r>
              <a:rPr lang="en-US" b="1" dirty="0"/>
              <a:t> je </a:t>
            </a:r>
            <a:r>
              <a:rPr lang="en-US" b="1" dirty="0" err="1"/>
              <a:t>extrahováno</a:t>
            </a:r>
            <a:r>
              <a:rPr lang="en-US" b="1" dirty="0"/>
              <a:t> a (ii) </a:t>
            </a:r>
            <a:r>
              <a:rPr lang="en-US" b="1" dirty="0" err="1"/>
              <a:t>extrahovaného</a:t>
            </a:r>
            <a:r>
              <a:rPr lang="en-US" b="1" dirty="0"/>
              <a:t> </a:t>
            </a:r>
            <a:r>
              <a:rPr lang="en-US" b="1" dirty="0" err="1"/>
              <a:t>elementu</a:t>
            </a:r>
            <a:endParaRPr lang="en-US" b="1" dirty="0"/>
          </a:p>
          <a:p>
            <a:pPr lvl="1"/>
            <a:r>
              <a:rPr lang="en-US" dirty="0" err="1">
                <a:solidFill>
                  <a:schemeClr val="accent6"/>
                </a:solidFill>
              </a:rPr>
              <a:t>Komu</a:t>
            </a:r>
            <a:r>
              <a:rPr lang="en-US" dirty="0"/>
              <a:t> se </a:t>
            </a:r>
            <a:r>
              <a:rPr lang="en-US" dirty="0" err="1"/>
              <a:t>rozhodl</a:t>
            </a:r>
            <a:r>
              <a:rPr lang="en-US" dirty="0"/>
              <a:t> [</a:t>
            </a:r>
            <a:r>
              <a:rPr lang="en-US" dirty="0" err="1"/>
              <a:t>pomoct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]? / </a:t>
            </a:r>
            <a:r>
              <a:rPr lang="en-US" dirty="0" err="1">
                <a:solidFill>
                  <a:schemeClr val="accent6"/>
                </a:solidFill>
              </a:rPr>
              <a:t>Komu</a:t>
            </a:r>
            <a:r>
              <a:rPr lang="en-US" dirty="0"/>
              <a:t> se </a:t>
            </a:r>
            <a:r>
              <a:rPr lang="en-US" dirty="0" err="1"/>
              <a:t>rozhodl</a:t>
            </a:r>
            <a:r>
              <a:rPr lang="en-US" dirty="0"/>
              <a:t>, [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pomůže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pPr lvl="1"/>
            <a:r>
              <a:rPr lang="en-US" dirty="0"/>
              <a:t>On se </a:t>
            </a:r>
            <a:r>
              <a:rPr lang="en-US" dirty="0">
                <a:solidFill>
                  <a:schemeClr val="accent6"/>
                </a:solidFill>
              </a:rPr>
              <a:t>mu</a:t>
            </a:r>
            <a:r>
              <a:rPr lang="en-US" dirty="0"/>
              <a:t> </a:t>
            </a:r>
            <a:r>
              <a:rPr lang="en-US" dirty="0" err="1"/>
              <a:t>rozhodl</a:t>
            </a:r>
            <a:r>
              <a:rPr lang="en-US" dirty="0"/>
              <a:t> [</a:t>
            </a:r>
            <a:r>
              <a:rPr lang="en-US" dirty="0" err="1"/>
              <a:t>pomoct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 / *On se </a:t>
            </a:r>
            <a:r>
              <a:rPr lang="en-US" dirty="0">
                <a:solidFill>
                  <a:schemeClr val="accent6"/>
                </a:solidFill>
              </a:rPr>
              <a:t>mu</a:t>
            </a:r>
            <a:r>
              <a:rPr lang="en-US" dirty="0"/>
              <a:t> </a:t>
            </a:r>
            <a:r>
              <a:rPr lang="en-US" dirty="0" err="1"/>
              <a:t>rozhodl</a:t>
            </a:r>
            <a:r>
              <a:rPr lang="en-US" dirty="0"/>
              <a:t>, [</a:t>
            </a:r>
            <a:r>
              <a:rPr lang="en-US" dirty="0" err="1">
                <a:solidFill>
                  <a:srgbClr val="FF0000"/>
                </a:solidFill>
              </a:rPr>
              <a:t>že</a:t>
            </a:r>
            <a:r>
              <a:rPr lang="en-US" dirty="0"/>
              <a:t> </a:t>
            </a:r>
            <a:r>
              <a:rPr lang="en-US" dirty="0" err="1"/>
              <a:t>pomůže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r>
              <a:rPr lang="en-US" b="1" dirty="0" err="1"/>
              <a:t>intervence</a:t>
            </a:r>
            <a:r>
              <a:rPr lang="en-US" b="1" dirty="0"/>
              <a:t>/</a:t>
            </a:r>
            <a:r>
              <a:rPr lang="en-US" b="1" dirty="0" err="1"/>
              <a:t>minimalita</a:t>
            </a:r>
            <a:r>
              <a:rPr lang="en-US" dirty="0"/>
              <a:t>: *</a:t>
            </a:r>
            <a:r>
              <a:rPr lang="en-US" dirty="0" err="1"/>
              <a:t>extrakce</a:t>
            </a:r>
            <a:r>
              <a:rPr lang="en-US" dirty="0"/>
              <a:t> </a:t>
            </a:r>
            <a:r>
              <a:rPr lang="en-US" dirty="0" err="1"/>
              <a:t>přes</a:t>
            </a:r>
            <a:r>
              <a:rPr lang="en-US" dirty="0"/>
              <a:t> element </a:t>
            </a:r>
            <a:r>
              <a:rPr lang="en-US" dirty="0" err="1"/>
              <a:t>stejného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en-US" dirty="0"/>
          </a:p>
          <a:p>
            <a:pPr lvl="1"/>
            <a:r>
              <a:rPr lang="cs-CZ" dirty="0"/>
              <a:t>Včera jsem se </a:t>
            </a:r>
            <a:r>
              <a:rPr lang="cs-CZ" dirty="0">
                <a:solidFill>
                  <a:schemeClr val="accent6"/>
                </a:solidFill>
              </a:rPr>
              <a:t>ho</a:t>
            </a:r>
            <a:r>
              <a:rPr lang="cs-CZ" dirty="0"/>
              <a:t> rozhodl [dát ?Petrovi/*</a:t>
            </a:r>
            <a:r>
              <a:rPr lang="cs-CZ" dirty="0">
                <a:solidFill>
                  <a:srgbClr val="FF0000"/>
                </a:solidFill>
              </a:rPr>
              <a:t>mu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</a:t>
            </a:r>
            <a:r>
              <a:rPr lang="cs-CZ" dirty="0"/>
              <a:t> zdarma].</a:t>
            </a:r>
          </a:p>
          <a:p>
            <a:pPr lvl="1"/>
            <a:r>
              <a:rPr lang="en-US" dirty="0" err="1"/>
              <a:t>Chtěl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se </a:t>
            </a:r>
            <a:r>
              <a:rPr lang="en-US" dirty="0" err="1"/>
              <a:t>dostat</a:t>
            </a:r>
            <a:r>
              <a:rPr lang="en-US" dirty="0"/>
              <a:t> do </a:t>
            </a:r>
            <a:r>
              <a:rPr lang="en-US" dirty="0" err="1"/>
              <a:t>míst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</a:rPr>
              <a:t>kde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věděl</a:t>
            </a:r>
            <a:r>
              <a:rPr lang="en-US" dirty="0"/>
              <a:t>, [</a:t>
            </a:r>
            <a:r>
              <a:rPr lang="en-US" dirty="0" err="1"/>
              <a:t>že</a:t>
            </a:r>
            <a:r>
              <a:rPr lang="en-US" dirty="0"/>
              <a:t>/*</a:t>
            </a:r>
            <a:r>
              <a:rPr lang="en-US" dirty="0">
                <a:solidFill>
                  <a:srgbClr val="FF0000"/>
                </a:solidFill>
              </a:rPr>
              <a:t>jak </a:t>
            </a:r>
            <a:r>
              <a:rPr lang="en-US" dirty="0" err="1">
                <a:solidFill>
                  <a:srgbClr val="FF0000"/>
                </a:solidFill>
              </a:rPr>
              <a:t>moc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úspěšný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r>
              <a:rPr lang="en-US" b="1" dirty="0" err="1"/>
              <a:t>syntaktické</a:t>
            </a:r>
            <a:r>
              <a:rPr lang="en-US" b="1" dirty="0"/>
              <a:t> </a:t>
            </a:r>
            <a:r>
              <a:rPr lang="en-US" b="1" dirty="0" err="1"/>
              <a:t>cykly</a:t>
            </a:r>
            <a:endParaRPr lang="en-US" b="1" dirty="0"/>
          </a:p>
          <a:p>
            <a:pPr lvl="1"/>
            <a:r>
              <a:rPr lang="en-US" dirty="0" err="1">
                <a:solidFill>
                  <a:schemeClr val="accent6"/>
                </a:solidFill>
              </a:rPr>
              <a:t>Komu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myslíš</a:t>
            </a:r>
            <a:r>
              <a:rPr lang="en-US" dirty="0"/>
              <a:t> ([</a:t>
            </a:r>
            <a:r>
              <a:rPr lang="en-US" baseline="-25000" dirty="0"/>
              <a:t>NP</a:t>
            </a:r>
            <a:r>
              <a:rPr lang="en-US" dirty="0"/>
              <a:t> *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), [</a:t>
            </a:r>
            <a:r>
              <a:rPr lang="en-US" baseline="-25000" dirty="0"/>
              <a:t>CP</a:t>
            </a:r>
            <a:r>
              <a:rPr lang="en-US" dirty="0"/>
              <a:t>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pomůžeš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]].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 err="1"/>
              <a:t>Rizzi</a:t>
            </a:r>
            <a:r>
              <a:rPr lang="cs-CZ" dirty="0"/>
              <a:t>, L. 1990. </a:t>
            </a:r>
            <a:r>
              <a:rPr lang="cs-CZ" i="1" dirty="0" err="1"/>
              <a:t>Relativized</a:t>
            </a:r>
            <a:r>
              <a:rPr lang="cs-CZ" i="1" dirty="0"/>
              <a:t> </a:t>
            </a:r>
            <a:r>
              <a:rPr lang="cs-CZ" i="1" dirty="0" err="1"/>
              <a:t>minimality</a:t>
            </a:r>
            <a:r>
              <a:rPr lang="cs-CZ" i="1" dirty="0"/>
              <a:t>.</a:t>
            </a:r>
            <a:r>
              <a:rPr lang="cs-CZ" dirty="0"/>
              <a:t> Cambridge, MA: MIT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r>
              <a:rPr lang="cs-CZ" dirty="0" err="1"/>
              <a:t>Abels</a:t>
            </a:r>
            <a:r>
              <a:rPr lang="cs-CZ" dirty="0"/>
              <a:t>, K. 2012.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Italian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periphery</a:t>
            </a:r>
            <a:r>
              <a:rPr lang="cs-CZ" dirty="0"/>
              <a:t>: A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locality</a:t>
            </a:r>
            <a:r>
              <a:rPr lang="cs-CZ" dirty="0"/>
              <a:t>. </a:t>
            </a:r>
            <a:r>
              <a:rPr lang="cs-CZ" i="1" dirty="0" err="1"/>
              <a:t>Linguistic</a:t>
            </a:r>
            <a:r>
              <a:rPr lang="cs-CZ" i="1" dirty="0"/>
              <a:t> </a:t>
            </a:r>
            <a:r>
              <a:rPr lang="cs-CZ" i="1" dirty="0" err="1"/>
              <a:t>Inquiry</a:t>
            </a:r>
            <a:r>
              <a:rPr lang="cs-CZ" dirty="0"/>
              <a:t> 43(2), 229–254.</a:t>
            </a:r>
          </a:p>
          <a:p>
            <a:pPr marL="457200" lvl="1" indent="0">
              <a:buNone/>
            </a:pPr>
            <a:r>
              <a:rPr lang="cs-CZ" dirty="0"/>
              <a:t>Müller, G. 2011. </a:t>
            </a:r>
            <a:r>
              <a:rPr lang="cs-CZ" i="1" dirty="0" err="1"/>
              <a:t>Constraints</a:t>
            </a:r>
            <a:r>
              <a:rPr lang="cs-CZ" i="1" dirty="0"/>
              <a:t> on </a:t>
            </a:r>
            <a:r>
              <a:rPr lang="cs-CZ" i="1" dirty="0" err="1"/>
              <a:t>displacement</a:t>
            </a:r>
            <a:r>
              <a:rPr lang="cs-CZ" i="1" dirty="0"/>
              <a:t>: A </a:t>
            </a:r>
            <a:r>
              <a:rPr lang="cs-CZ" i="1" dirty="0" err="1"/>
              <a:t>phase-based</a:t>
            </a:r>
            <a:r>
              <a:rPr lang="cs-CZ" i="1" dirty="0"/>
              <a:t> </a:t>
            </a:r>
            <a:r>
              <a:rPr lang="cs-CZ" i="1" dirty="0" err="1"/>
              <a:t>approach</a:t>
            </a:r>
            <a:r>
              <a:rPr lang="cs-CZ" i="1" dirty="0"/>
              <a:t>.</a:t>
            </a:r>
            <a:r>
              <a:rPr lang="cs-CZ" dirty="0"/>
              <a:t> Amsterdam: John </a:t>
            </a:r>
            <a:r>
              <a:rPr lang="cs-CZ" dirty="0" err="1"/>
              <a:t>Benjamins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575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41EF3-3B44-BE43-9F93-CDE97198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Faktory ovlivňující dlouhou extrakci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85B52-D6C6-C444-B89B-6771A9A18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DE" sz="3200" dirty="0"/>
              <a:t>Sémantické faktory</a:t>
            </a:r>
            <a:endParaRPr lang="en-US" dirty="0"/>
          </a:p>
          <a:p>
            <a:r>
              <a:rPr lang="en-US" b="1" dirty="0" err="1"/>
              <a:t>extrakce</a:t>
            </a:r>
            <a:r>
              <a:rPr lang="en-US" b="1" dirty="0"/>
              <a:t> z </a:t>
            </a:r>
            <a:r>
              <a:rPr lang="en-US" b="1" dirty="0" err="1"/>
              <a:t>presuponované</a:t>
            </a:r>
            <a:r>
              <a:rPr lang="en-US" b="1" dirty="0"/>
              <a:t> </a:t>
            </a:r>
            <a:r>
              <a:rPr lang="en-US" b="1" dirty="0" err="1"/>
              <a:t>propozice</a:t>
            </a:r>
            <a:endParaRPr lang="en-US" b="1" dirty="0"/>
          </a:p>
          <a:p>
            <a:pPr lvl="1"/>
            <a:r>
              <a:rPr lang="en-US" dirty="0">
                <a:solidFill>
                  <a:schemeClr val="accent6"/>
                </a:solidFill>
              </a:rPr>
              <a:t>From whom</a:t>
            </a:r>
            <a:r>
              <a:rPr lang="en-US" dirty="0"/>
              <a:t> do you {suspect / *</a:t>
            </a:r>
            <a:r>
              <a:rPr lang="en-US" dirty="0">
                <a:solidFill>
                  <a:srgbClr val="FF0000"/>
                </a:solidFill>
              </a:rPr>
              <a:t>regret</a:t>
            </a:r>
            <a:r>
              <a:rPr lang="en-US" dirty="0"/>
              <a:t>} having gotten this letter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?</a:t>
            </a:r>
          </a:p>
          <a:p>
            <a:r>
              <a:rPr lang="cs-CZ" b="1" dirty="0"/>
              <a:t>extrakce z určité NP</a:t>
            </a:r>
          </a:p>
          <a:p>
            <a:pPr lvl="1"/>
            <a:r>
              <a:rPr lang="cs-CZ" dirty="0" err="1">
                <a:solidFill>
                  <a:schemeClr val="accent6"/>
                </a:solidFill>
              </a:rPr>
              <a:t>Who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{a / *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/>
              <a:t>} </a:t>
            </a:r>
            <a:r>
              <a:rPr lang="cs-CZ" dirty="0" err="1"/>
              <a:t>picture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?</a:t>
            </a:r>
          </a:p>
          <a:p>
            <a:r>
              <a:rPr lang="cs-CZ" b="1" dirty="0"/>
              <a:t>negativní ostrovy</a:t>
            </a:r>
          </a:p>
          <a:p>
            <a:pPr lvl="1"/>
            <a:r>
              <a:rPr lang="cs-CZ" dirty="0"/>
              <a:t>I </a:t>
            </a:r>
            <a:r>
              <a:rPr lang="cs-CZ" dirty="0" err="1"/>
              <a:t>wonder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how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tall</a:t>
            </a:r>
            <a:r>
              <a:rPr lang="cs-CZ" dirty="0"/>
              <a:t> Marcus </a:t>
            </a:r>
            <a:r>
              <a:rPr lang="cs-CZ" dirty="0" err="1"/>
              <a:t>is</a:t>
            </a:r>
            <a:r>
              <a:rPr lang="cs-CZ" dirty="0"/>
              <a:t>(*</a:t>
            </a:r>
            <a:r>
              <a:rPr lang="cs-CZ" dirty="0" err="1">
                <a:solidFill>
                  <a:srgbClr val="FF0000"/>
                </a:solidFill>
              </a:rPr>
              <a:t>n‘t</a:t>
            </a:r>
            <a:r>
              <a:rPr lang="cs-CZ" dirty="0"/>
              <a:t>)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 err="1"/>
              <a:t>Szabolcsi</a:t>
            </a:r>
            <a:r>
              <a:rPr lang="cs-CZ" dirty="0"/>
              <a:t>, A. &amp; </a:t>
            </a:r>
            <a:r>
              <a:rPr lang="cs-CZ" dirty="0" err="1"/>
              <a:t>Zwarts</a:t>
            </a:r>
            <a:r>
              <a:rPr lang="cs-CZ" dirty="0"/>
              <a:t>, F. 1993. </a:t>
            </a:r>
            <a:r>
              <a:rPr lang="cs-CZ" dirty="0" err="1"/>
              <a:t>Weak</a:t>
            </a:r>
            <a:r>
              <a:rPr lang="cs-CZ" dirty="0"/>
              <a:t> </a:t>
            </a:r>
            <a:r>
              <a:rPr lang="cs-CZ" dirty="0" err="1"/>
              <a:t>islands</a:t>
            </a:r>
            <a:r>
              <a:rPr lang="cs-CZ" dirty="0"/>
              <a:t> and </a:t>
            </a:r>
            <a:r>
              <a:rPr lang="cs-CZ" dirty="0" err="1"/>
              <a:t>algebraic</a:t>
            </a:r>
            <a:r>
              <a:rPr lang="cs-CZ" dirty="0"/>
              <a:t> </a:t>
            </a:r>
            <a:r>
              <a:rPr lang="cs-CZ" dirty="0" err="1"/>
              <a:t>semantics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taking</a:t>
            </a:r>
            <a:r>
              <a:rPr lang="cs-CZ" dirty="0"/>
              <a:t>. </a:t>
            </a:r>
            <a:r>
              <a:rPr lang="cs-CZ" i="1" dirty="0"/>
              <a:t>Natural </a:t>
            </a:r>
            <a:r>
              <a:rPr lang="cs-CZ" i="1" dirty="0" err="1"/>
              <a:t>Language</a:t>
            </a:r>
            <a:r>
              <a:rPr lang="cs-CZ" i="1" dirty="0"/>
              <a:t> </a:t>
            </a:r>
            <a:r>
              <a:rPr lang="cs-CZ" i="1" dirty="0" err="1"/>
              <a:t>Semantics</a:t>
            </a:r>
            <a:r>
              <a:rPr lang="cs-CZ" dirty="0"/>
              <a:t> 1(3), 235–284.</a:t>
            </a:r>
          </a:p>
          <a:p>
            <a:pPr marL="457200" lvl="1" indent="0">
              <a:buNone/>
            </a:pPr>
            <a:r>
              <a:rPr lang="cs-CZ" dirty="0" err="1"/>
              <a:t>Simonenko</a:t>
            </a:r>
            <a:r>
              <a:rPr lang="cs-CZ" dirty="0"/>
              <a:t>, A. 2016. </a:t>
            </a:r>
            <a:r>
              <a:rPr lang="cs-CZ" dirty="0" err="1"/>
              <a:t>Semantics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DP </a:t>
            </a:r>
            <a:r>
              <a:rPr lang="cs-CZ" dirty="0" err="1"/>
              <a:t>islands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.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Semantics</a:t>
            </a:r>
            <a:r>
              <a:rPr lang="cs-CZ" dirty="0"/>
              <a:t> 33(4), 661–702.</a:t>
            </a:r>
          </a:p>
          <a:p>
            <a:pPr marL="457200" lvl="1" indent="0">
              <a:buNone/>
            </a:pPr>
            <a:r>
              <a:rPr lang="cs-CZ" dirty="0" err="1"/>
              <a:t>Rullmann</a:t>
            </a:r>
            <a:r>
              <a:rPr lang="cs-CZ" dirty="0"/>
              <a:t>, H. 1995. </a:t>
            </a:r>
            <a:r>
              <a:rPr lang="cs-CZ" dirty="0" err="1"/>
              <a:t>Maximality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semantics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wh-constructions</a:t>
            </a:r>
            <a:r>
              <a:rPr lang="cs-CZ" dirty="0"/>
              <a:t>. </a:t>
            </a:r>
            <a:r>
              <a:rPr lang="cs-CZ" dirty="0" err="1"/>
              <a:t>Amherst</a:t>
            </a:r>
            <a:r>
              <a:rPr lang="cs-CZ" dirty="0"/>
              <a:t>, MA: University </a:t>
            </a:r>
            <a:r>
              <a:rPr lang="cs-CZ" dirty="0" err="1"/>
              <a:t>of</a:t>
            </a:r>
            <a:r>
              <a:rPr lang="cs-CZ" dirty="0"/>
              <a:t> Massachusetts </a:t>
            </a:r>
            <a:r>
              <a:rPr lang="cs-CZ" dirty="0" err="1"/>
              <a:t>dissertation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41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41EF3-3B44-BE43-9F93-CDE97198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Faktory ovlivňující dlouhou extrakci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85B52-D6C6-C444-B89B-6771A9A18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DE" sz="3200" dirty="0"/>
              <a:t>Aktuálněčlenské (?) faktory</a:t>
            </a:r>
            <a:endParaRPr lang="en-US" dirty="0"/>
          </a:p>
          <a:p>
            <a:r>
              <a:rPr lang="en-US" b="1" dirty="0" err="1"/>
              <a:t>extrakce</a:t>
            </a:r>
            <a:r>
              <a:rPr lang="en-US" b="1" dirty="0"/>
              <a:t> </a:t>
            </a:r>
            <a:r>
              <a:rPr lang="en-US" b="1" dirty="0" err="1"/>
              <a:t>tázacích</a:t>
            </a:r>
            <a:r>
              <a:rPr lang="en-US" b="1" dirty="0"/>
              <a:t> </a:t>
            </a:r>
            <a:r>
              <a:rPr lang="en-US" b="1" dirty="0" err="1"/>
              <a:t>zájmen</a:t>
            </a:r>
            <a:r>
              <a:rPr lang="en-US" b="1" dirty="0"/>
              <a:t> (</a:t>
            </a:r>
            <a:r>
              <a:rPr lang="en-US" b="1" dirty="0" err="1"/>
              <a:t>fokus</a:t>
            </a:r>
            <a:r>
              <a:rPr lang="en-US" b="1" dirty="0"/>
              <a:t>) z </a:t>
            </a:r>
            <a:r>
              <a:rPr lang="en-US" b="1" dirty="0" err="1"/>
              <a:t>objektu</a:t>
            </a:r>
            <a:r>
              <a:rPr lang="en-US" b="1" dirty="0"/>
              <a:t> (</a:t>
            </a:r>
            <a:r>
              <a:rPr lang="en-US" b="1" dirty="0" err="1"/>
              <a:t>fokus</a:t>
            </a:r>
            <a:r>
              <a:rPr lang="en-US" b="1" dirty="0"/>
              <a:t>) &gt; </a:t>
            </a:r>
            <a:r>
              <a:rPr lang="en-US" b="1" dirty="0" err="1"/>
              <a:t>subjektu</a:t>
            </a:r>
            <a:r>
              <a:rPr lang="en-US" b="1" dirty="0"/>
              <a:t> (</a:t>
            </a:r>
            <a:r>
              <a:rPr lang="en-US" b="1" dirty="0" err="1"/>
              <a:t>topik</a:t>
            </a:r>
            <a:r>
              <a:rPr lang="en-US" b="1" dirty="0"/>
              <a:t>)</a:t>
            </a:r>
          </a:p>
          <a:p>
            <a:pPr lvl="1"/>
            <a:r>
              <a:rPr lang="cs-CZ" dirty="0" err="1">
                <a:solidFill>
                  <a:schemeClr val="accent6"/>
                </a:solidFill>
              </a:rPr>
              <a:t>Of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which</a:t>
            </a:r>
            <a:r>
              <a:rPr lang="cs-CZ" dirty="0"/>
              <a:t> </a:t>
            </a:r>
            <a:r>
              <a:rPr lang="cs-CZ" dirty="0" err="1"/>
              <a:t>sportscar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[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] </a:t>
            </a:r>
            <a:r>
              <a:rPr lang="cs-CZ" dirty="0" err="1"/>
              <a:t>delight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baseball </a:t>
            </a:r>
            <a:r>
              <a:rPr lang="cs-CZ" dirty="0" err="1"/>
              <a:t>player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surprising</a:t>
            </a:r>
            <a:r>
              <a:rPr lang="cs-CZ" dirty="0"/>
              <a:t> </a:t>
            </a:r>
            <a:r>
              <a:rPr lang="cs-CZ" dirty="0" err="1"/>
              <a:t>luminance</a:t>
            </a:r>
            <a:r>
              <a:rPr lang="cs-CZ" dirty="0"/>
              <a:t>?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FF0000"/>
                </a:solidFill>
              </a:rPr>
              <a:t>&lt;</a:t>
            </a:r>
          </a:p>
          <a:p>
            <a:pPr lvl="1"/>
            <a:r>
              <a:rPr lang="cs-CZ" dirty="0" err="1">
                <a:solidFill>
                  <a:schemeClr val="accent6"/>
                </a:solidFill>
              </a:rPr>
              <a:t>Of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which</a:t>
            </a:r>
            <a:r>
              <a:rPr lang="cs-CZ" dirty="0"/>
              <a:t> </a:t>
            </a:r>
            <a:r>
              <a:rPr lang="cs-CZ" dirty="0" err="1"/>
              <a:t>sportscar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baseball </a:t>
            </a:r>
            <a:r>
              <a:rPr lang="cs-CZ" dirty="0" err="1"/>
              <a:t>player</a:t>
            </a:r>
            <a:r>
              <a:rPr lang="cs-CZ" dirty="0"/>
              <a:t> love [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]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surprising</a:t>
            </a:r>
            <a:r>
              <a:rPr lang="cs-CZ" dirty="0"/>
              <a:t> </a:t>
            </a:r>
            <a:r>
              <a:rPr lang="cs-CZ" dirty="0" err="1"/>
              <a:t>luminance</a:t>
            </a:r>
            <a:r>
              <a:rPr lang="cs-CZ" dirty="0"/>
              <a:t>?</a:t>
            </a:r>
            <a:endParaRPr lang="en-US" dirty="0"/>
          </a:p>
          <a:p>
            <a:r>
              <a:rPr lang="cs-CZ" b="1" dirty="0"/>
              <a:t>vs. extrakce relativních zájmen (topik) z objektu (fokus) &lt; subjektu (topik)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dealer sold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sportscar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of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which</a:t>
            </a:r>
            <a:r>
              <a:rPr lang="cs-CZ" dirty="0"/>
              <a:t> [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] </a:t>
            </a:r>
            <a:r>
              <a:rPr lang="cs-CZ" dirty="0" err="1"/>
              <a:t>delighted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baseball </a:t>
            </a:r>
            <a:r>
              <a:rPr lang="cs-CZ" dirty="0" err="1"/>
              <a:t>player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surprising</a:t>
            </a:r>
            <a:r>
              <a:rPr lang="cs-CZ" dirty="0"/>
              <a:t> </a:t>
            </a:r>
            <a:r>
              <a:rPr lang="cs-CZ" dirty="0" err="1"/>
              <a:t>luminance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dealer sold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sportscar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of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baseball </a:t>
            </a:r>
            <a:r>
              <a:rPr lang="cs-CZ" dirty="0" err="1"/>
              <a:t>player</a:t>
            </a:r>
            <a:r>
              <a:rPr lang="cs-CZ" dirty="0"/>
              <a:t> </a:t>
            </a:r>
            <a:r>
              <a:rPr lang="cs-CZ" dirty="0" err="1"/>
              <a:t>loved</a:t>
            </a:r>
            <a:r>
              <a:rPr lang="cs-CZ" dirty="0"/>
              <a:t> [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]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surprising</a:t>
            </a:r>
            <a:r>
              <a:rPr lang="cs-CZ" dirty="0"/>
              <a:t> </a:t>
            </a:r>
            <a:r>
              <a:rPr lang="cs-CZ" dirty="0" err="1"/>
              <a:t>luminance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 err="1"/>
              <a:t>Erteschik-Shir</a:t>
            </a:r>
            <a:r>
              <a:rPr lang="cs-CZ" dirty="0"/>
              <a:t>, N. &amp; </a:t>
            </a:r>
            <a:r>
              <a:rPr lang="cs-CZ" dirty="0" err="1"/>
              <a:t>Lappin</a:t>
            </a:r>
            <a:r>
              <a:rPr lang="cs-CZ" dirty="0"/>
              <a:t>, S. 1979. Dominance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explanation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island</a:t>
            </a:r>
            <a:r>
              <a:rPr lang="cs-CZ" dirty="0"/>
              <a:t> </a:t>
            </a:r>
            <a:r>
              <a:rPr lang="cs-CZ" dirty="0" err="1"/>
              <a:t>phenomena</a:t>
            </a:r>
            <a:r>
              <a:rPr lang="cs-CZ" dirty="0"/>
              <a:t>. </a:t>
            </a:r>
            <a:r>
              <a:rPr lang="cs-CZ" i="1" dirty="0" err="1"/>
              <a:t>Theoretical</a:t>
            </a:r>
            <a:r>
              <a:rPr lang="cs-CZ" i="1" dirty="0"/>
              <a:t> </a:t>
            </a:r>
            <a:r>
              <a:rPr lang="cs-CZ" i="1" dirty="0" err="1"/>
              <a:t>Linguistics</a:t>
            </a:r>
            <a:r>
              <a:rPr lang="cs-CZ" dirty="0"/>
              <a:t> 6(1–3), 41–85.</a:t>
            </a:r>
          </a:p>
          <a:p>
            <a:pPr marL="457200" lvl="1" indent="0">
              <a:buNone/>
            </a:pPr>
            <a:r>
              <a:rPr lang="cs-CZ" dirty="0" err="1"/>
              <a:t>Abeillé</a:t>
            </a:r>
            <a:r>
              <a:rPr lang="cs-CZ" dirty="0"/>
              <a:t>, A., </a:t>
            </a:r>
            <a:r>
              <a:rPr lang="cs-CZ" dirty="0" err="1"/>
              <a:t>Hemforth</a:t>
            </a:r>
            <a:r>
              <a:rPr lang="cs-CZ" dirty="0"/>
              <a:t>, B., </a:t>
            </a:r>
            <a:r>
              <a:rPr lang="cs-CZ" dirty="0" err="1"/>
              <a:t>Winckel</a:t>
            </a:r>
            <a:r>
              <a:rPr lang="cs-CZ" dirty="0"/>
              <a:t>, E. &amp; </a:t>
            </a:r>
            <a:r>
              <a:rPr lang="cs-CZ" dirty="0" err="1"/>
              <a:t>Gibson</a:t>
            </a:r>
            <a:r>
              <a:rPr lang="cs-CZ" dirty="0"/>
              <a:t>, E. 2020. </a:t>
            </a:r>
            <a:r>
              <a:rPr lang="cs-CZ" dirty="0" err="1"/>
              <a:t>Extraction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: </a:t>
            </a:r>
            <a:r>
              <a:rPr lang="cs-CZ" dirty="0" err="1"/>
              <a:t>Differences</a:t>
            </a:r>
            <a:r>
              <a:rPr lang="cs-CZ" dirty="0"/>
              <a:t> in </a:t>
            </a:r>
            <a:r>
              <a:rPr lang="cs-CZ" dirty="0" err="1"/>
              <a:t>acceptability</a:t>
            </a:r>
            <a:r>
              <a:rPr lang="cs-CZ" dirty="0"/>
              <a:t> </a:t>
            </a:r>
            <a:r>
              <a:rPr lang="cs-CZ" dirty="0" err="1"/>
              <a:t>depend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construction</a:t>
            </a:r>
            <a:r>
              <a:rPr lang="cs-CZ" dirty="0"/>
              <a:t>. </a:t>
            </a:r>
            <a:r>
              <a:rPr lang="cs-CZ" i="1" dirty="0" err="1"/>
              <a:t>Cognition</a:t>
            </a:r>
            <a:r>
              <a:rPr lang="cs-CZ" dirty="0"/>
              <a:t> 204, 104293.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089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41EF3-3B44-BE43-9F93-CDE97198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Faktory ovlivňující dlouhou extrakci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85B52-D6C6-C444-B89B-6771A9A18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DE" sz="3200" dirty="0"/>
              <a:t>Kognitivní faktory</a:t>
            </a:r>
          </a:p>
          <a:p>
            <a:r>
              <a:rPr lang="en-US" dirty="0" err="1"/>
              <a:t>ostrov</a:t>
            </a:r>
            <a:r>
              <a:rPr lang="en-US" dirty="0"/>
              <a:t>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binární</a:t>
            </a:r>
            <a:r>
              <a:rPr lang="en-US" dirty="0"/>
              <a:t> </a:t>
            </a:r>
            <a:r>
              <a:rPr lang="en-US" dirty="0" err="1"/>
              <a:t>opozice</a:t>
            </a:r>
            <a:r>
              <a:rPr lang="en-US" dirty="0"/>
              <a:t>; </a:t>
            </a:r>
            <a:r>
              <a:rPr lang="en-US" dirty="0" err="1"/>
              <a:t>postupně</a:t>
            </a:r>
            <a:r>
              <a:rPr lang="en-US" dirty="0"/>
              <a:t> se </a:t>
            </a:r>
            <a:r>
              <a:rPr lang="en-US" dirty="0" err="1"/>
              <a:t>snižující</a:t>
            </a:r>
            <a:r>
              <a:rPr lang="en-US" dirty="0"/>
              <a:t> </a:t>
            </a:r>
            <a:r>
              <a:rPr lang="en-US" dirty="0" err="1"/>
              <a:t>přijatelnost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This is the paper </a:t>
            </a:r>
            <a:r>
              <a:rPr lang="en-US" dirty="0">
                <a:solidFill>
                  <a:schemeClr val="accent6"/>
                </a:solidFill>
              </a:rPr>
              <a:t>which</a:t>
            </a:r>
            <a:r>
              <a:rPr lang="en-US" dirty="0"/>
              <a:t> we really need to find [</a:t>
            </a:r>
            <a:r>
              <a:rPr lang="en-US" dirty="0">
                <a:solidFill>
                  <a:srgbClr val="FF0000"/>
                </a:solidFill>
              </a:rPr>
              <a:t>someone</a:t>
            </a:r>
            <a:r>
              <a:rPr lang="en-US" dirty="0"/>
              <a:t> who understands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dirty="0"/>
              <a:t>This is the paper </a:t>
            </a:r>
            <a:r>
              <a:rPr lang="en-US" dirty="0">
                <a:solidFill>
                  <a:schemeClr val="accent6"/>
                </a:solidFill>
              </a:rPr>
              <a:t>which </a:t>
            </a:r>
            <a:r>
              <a:rPr lang="en-US" dirty="0"/>
              <a:t>we really need to find [</a:t>
            </a:r>
            <a:r>
              <a:rPr lang="en-US" dirty="0">
                <a:solidFill>
                  <a:srgbClr val="FF0000"/>
                </a:solidFill>
              </a:rPr>
              <a:t>a linguist</a:t>
            </a:r>
            <a:r>
              <a:rPr lang="en-US" dirty="0"/>
              <a:t> who understands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dirty="0"/>
              <a:t>This is the paper </a:t>
            </a:r>
            <a:r>
              <a:rPr lang="en-US" dirty="0">
                <a:solidFill>
                  <a:schemeClr val="accent6"/>
                </a:solidFill>
              </a:rPr>
              <a:t>which </a:t>
            </a:r>
            <a:r>
              <a:rPr lang="en-US" dirty="0"/>
              <a:t>we really need to find [</a:t>
            </a:r>
            <a:r>
              <a:rPr lang="en-US" dirty="0">
                <a:solidFill>
                  <a:srgbClr val="FF0000"/>
                </a:solidFill>
              </a:rPr>
              <a:t>the linguist</a:t>
            </a:r>
            <a:r>
              <a:rPr lang="en-US" dirty="0"/>
              <a:t> who understands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dirty="0"/>
              <a:t>This is the paper </a:t>
            </a:r>
            <a:r>
              <a:rPr lang="en-US" dirty="0">
                <a:solidFill>
                  <a:schemeClr val="accent6"/>
                </a:solidFill>
              </a:rPr>
              <a:t>which </a:t>
            </a:r>
            <a:r>
              <a:rPr lang="en-US" dirty="0"/>
              <a:t>we really need to find [</a:t>
            </a:r>
            <a:r>
              <a:rPr lang="en-US" dirty="0">
                <a:solidFill>
                  <a:srgbClr val="FF0000"/>
                </a:solidFill>
              </a:rPr>
              <a:t>his advisor,</a:t>
            </a:r>
            <a:r>
              <a:rPr lang="en-US" dirty="0"/>
              <a:t> who understands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dirty="0"/>
              <a:t>This is the paper </a:t>
            </a:r>
            <a:r>
              <a:rPr lang="en-US" dirty="0">
                <a:solidFill>
                  <a:schemeClr val="accent6"/>
                </a:solidFill>
              </a:rPr>
              <a:t>which </a:t>
            </a:r>
            <a:r>
              <a:rPr lang="en-US" dirty="0"/>
              <a:t>we really need to find [</a:t>
            </a:r>
            <a:r>
              <a:rPr lang="en-US" dirty="0">
                <a:solidFill>
                  <a:srgbClr val="FF0000"/>
                </a:solidFill>
              </a:rPr>
              <a:t>John,</a:t>
            </a:r>
            <a:r>
              <a:rPr lang="en-US" dirty="0"/>
              <a:t> who understands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Kluender</a:t>
            </a:r>
            <a:r>
              <a:rPr lang="en-US" dirty="0"/>
              <a:t>, R. 1992. Deriving island constraints from principles of predication. In </a:t>
            </a:r>
            <a:r>
              <a:rPr lang="en-US" i="1" dirty="0"/>
              <a:t>Island 	constraints: Theory, acquisition and processing,</a:t>
            </a:r>
            <a:r>
              <a:rPr lang="en-US" dirty="0"/>
              <a:t> 223–258. Kluwer. [slightly modified]</a:t>
            </a:r>
          </a:p>
        </p:txBody>
      </p:sp>
    </p:spTree>
    <p:extLst>
      <p:ext uri="{BB962C8B-B14F-4D97-AF65-F5344CB8AC3E}">
        <p14:creationId xmlns:p14="http://schemas.microsoft.com/office/powerpoint/2010/main" val="19986759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41EF3-3B44-BE43-9F93-CDE97198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Faktory ovlivňující dlouhou extrakci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85B52-D6C6-C444-B89B-6771A9A18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DE" sz="3200" dirty="0"/>
              <a:t>Kognitivní faktory</a:t>
            </a:r>
          </a:p>
          <a:p>
            <a:r>
              <a:rPr lang="en-US" b="1" dirty="0" err="1"/>
              <a:t>sémanticky</a:t>
            </a:r>
            <a:r>
              <a:rPr lang="en-US" b="1" dirty="0"/>
              <a:t> </a:t>
            </a:r>
            <a:r>
              <a:rPr lang="en-US" b="1" dirty="0" err="1"/>
              <a:t>specifičtější</a:t>
            </a:r>
            <a:r>
              <a:rPr lang="en-US" b="1" dirty="0"/>
              <a:t> / </a:t>
            </a:r>
            <a:r>
              <a:rPr lang="en-US" b="1" dirty="0" err="1"/>
              <a:t>komplexnější</a:t>
            </a:r>
            <a:r>
              <a:rPr lang="en-US" dirty="0"/>
              <a:t> </a:t>
            </a:r>
            <a:r>
              <a:rPr lang="en-US" dirty="0" err="1"/>
              <a:t>fráze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lehčeji</a:t>
            </a:r>
            <a:r>
              <a:rPr lang="en-US" dirty="0"/>
              <a:t> </a:t>
            </a:r>
            <a:r>
              <a:rPr lang="en-US" dirty="0" err="1"/>
              <a:t>extrahovat</a:t>
            </a:r>
            <a:endParaRPr lang="en-US" dirty="0"/>
          </a:p>
          <a:p>
            <a:r>
              <a:rPr lang="en-US" dirty="0" err="1"/>
              <a:t>platí</a:t>
            </a:r>
            <a:r>
              <a:rPr lang="en-US" dirty="0"/>
              <a:t> jak pro </a:t>
            </a:r>
            <a:r>
              <a:rPr lang="en-US" dirty="0" err="1"/>
              <a:t>gramatické</a:t>
            </a:r>
            <a:r>
              <a:rPr lang="en-US" dirty="0"/>
              <a:t> </a:t>
            </a:r>
            <a:r>
              <a:rPr lang="en-US" dirty="0" err="1"/>
              <a:t>extrakce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Which of the cars</a:t>
            </a:r>
            <a:r>
              <a:rPr lang="en-US" dirty="0"/>
              <a:t> do you believe [that he might buy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What</a:t>
            </a:r>
            <a:r>
              <a:rPr lang="en-US" dirty="0"/>
              <a:t> do you believe [that he might buy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r>
              <a:rPr lang="en-US" dirty="0" err="1"/>
              <a:t>tak</a:t>
            </a:r>
            <a:r>
              <a:rPr lang="en-US" dirty="0"/>
              <a:t> pro </a:t>
            </a:r>
            <a:r>
              <a:rPr lang="en-US" dirty="0" err="1"/>
              <a:t>extrakce</a:t>
            </a:r>
            <a:r>
              <a:rPr lang="en-US" dirty="0"/>
              <a:t> z </a:t>
            </a:r>
            <a:r>
              <a:rPr lang="en-US" dirty="0" err="1"/>
              <a:t>ostrovů</a:t>
            </a:r>
            <a:endParaRPr lang="en-US" dirty="0"/>
          </a:p>
          <a:p>
            <a:pPr lvl="1"/>
            <a:r>
              <a:rPr lang="en-US" dirty="0"/>
              <a:t>*</a:t>
            </a:r>
            <a:r>
              <a:rPr lang="en-US" dirty="0">
                <a:solidFill>
                  <a:schemeClr val="accent6"/>
                </a:solidFill>
              </a:rPr>
              <a:t>Which of the cars</a:t>
            </a:r>
            <a:r>
              <a:rPr lang="en-US" dirty="0"/>
              <a:t> do you believe </a:t>
            </a:r>
            <a:r>
              <a:rPr lang="en-US" dirty="0">
                <a:solidFill>
                  <a:srgbClr val="FF0000"/>
                </a:solidFill>
              </a:rPr>
              <a:t>the claim</a:t>
            </a:r>
            <a:r>
              <a:rPr lang="en-US" dirty="0"/>
              <a:t> [that he might buy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dirty="0"/>
              <a:t>*</a:t>
            </a:r>
            <a:r>
              <a:rPr lang="en-US" dirty="0">
                <a:solidFill>
                  <a:schemeClr val="accent6"/>
                </a:solidFill>
              </a:rPr>
              <a:t>What</a:t>
            </a:r>
            <a:r>
              <a:rPr lang="en-US" dirty="0"/>
              <a:t> do you believe </a:t>
            </a:r>
            <a:r>
              <a:rPr lang="en-US" dirty="0">
                <a:solidFill>
                  <a:srgbClr val="FF0000"/>
                </a:solidFill>
              </a:rPr>
              <a:t>the claim</a:t>
            </a:r>
            <a:r>
              <a:rPr lang="en-US" dirty="0"/>
              <a:t> [that he might buy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Goodall, G. 2014. The D-linking effect on extraction from islands and non-islands. </a:t>
            </a:r>
            <a:r>
              <a:rPr lang="en-US" i="1" dirty="0"/>
              <a:t>Frontiers in Psychology</a:t>
            </a:r>
            <a:r>
              <a:rPr lang="en-US" dirty="0"/>
              <a:t> 5, 1493.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388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Adjunct</a:t>
            </a:r>
            <a:r>
              <a:rPr lang="cs-CZ" dirty="0"/>
              <a:t> </a:t>
            </a:r>
            <a:r>
              <a:rPr lang="cs-CZ" dirty="0" err="1"/>
              <a:t>island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Co lze říct o následujících kontrastech?</a:t>
            </a:r>
          </a:p>
          <a:p>
            <a:r>
              <a:rPr lang="cs-CZ" dirty="0"/>
              <a:t>extrakce relativního zájmena</a:t>
            </a:r>
          </a:p>
          <a:p>
            <a:pPr lvl="1"/>
            <a:r>
              <a:rPr lang="cs-CZ" dirty="0"/>
              <a:t>*Je tam nálepka,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dostaneš dárek,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když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Je tam </a:t>
            </a:r>
            <a:r>
              <a:rPr lang="en-US" dirty="0"/>
              <a:t>n</a:t>
            </a:r>
            <a:r>
              <a:rPr lang="cs-CZ" dirty="0" err="1"/>
              <a:t>álepka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když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], (</a:t>
            </a:r>
            <a:r>
              <a:rPr lang="en-US" dirty="0" err="1"/>
              <a:t>tak</a:t>
            </a:r>
            <a:r>
              <a:rPr lang="en-US" dirty="0"/>
              <a:t>) </a:t>
            </a:r>
            <a:r>
              <a:rPr lang="cs-CZ" dirty="0"/>
              <a:t>dostaneš dárek. </a:t>
            </a:r>
            <a:endParaRPr lang="en-US" dirty="0"/>
          </a:p>
          <a:p>
            <a:r>
              <a:rPr lang="en-US" dirty="0" err="1"/>
              <a:t>extrakce</a:t>
            </a:r>
            <a:r>
              <a:rPr lang="en-US" dirty="0"/>
              <a:t> </a:t>
            </a:r>
            <a:r>
              <a:rPr lang="en-US" dirty="0" err="1"/>
              <a:t>tázacího</a:t>
            </a:r>
            <a:r>
              <a:rPr lang="en-US" dirty="0"/>
              <a:t> </a:t>
            </a:r>
            <a:r>
              <a:rPr lang="en-US" dirty="0" err="1"/>
              <a:t>zájmena</a:t>
            </a:r>
            <a:endParaRPr lang="en-US" dirty="0"/>
          </a:p>
          <a:p>
            <a:pPr lvl="1"/>
            <a:r>
              <a:rPr lang="en-US" dirty="0"/>
              <a:t>?</a:t>
            </a:r>
            <a:r>
              <a:rPr lang="en-US" dirty="0" err="1"/>
              <a:t>Nevím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</a:rPr>
              <a:t>kterou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nálepku</a:t>
            </a:r>
            <a:r>
              <a:rPr lang="en-US" dirty="0"/>
              <a:t> [</a:t>
            </a:r>
            <a:r>
              <a:rPr lang="en-US" dirty="0" err="1">
                <a:solidFill>
                  <a:srgbClr val="FF0000"/>
                </a:solidFill>
              </a:rPr>
              <a:t>když</a:t>
            </a:r>
            <a:r>
              <a:rPr lang="en-US" dirty="0"/>
              <a:t> </a:t>
            </a:r>
            <a:r>
              <a:rPr lang="en-US" dirty="0" err="1"/>
              <a:t>odevzdáš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], (</a:t>
            </a:r>
            <a:r>
              <a:rPr lang="en-US" dirty="0" err="1"/>
              <a:t>tak</a:t>
            </a:r>
            <a:r>
              <a:rPr lang="en-US" dirty="0"/>
              <a:t>) </a:t>
            </a:r>
            <a:r>
              <a:rPr lang="en-US" dirty="0" err="1"/>
              <a:t>dostaneš</a:t>
            </a:r>
            <a:r>
              <a:rPr lang="en-US" dirty="0"/>
              <a:t> </a:t>
            </a:r>
            <a:r>
              <a:rPr lang="en-US" dirty="0" err="1"/>
              <a:t>dárek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Nevím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</a:rPr>
              <a:t>kterou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nálepku</a:t>
            </a:r>
            <a:r>
              <a:rPr lang="en-US" dirty="0"/>
              <a:t> </a:t>
            </a:r>
            <a:r>
              <a:rPr lang="en-US" dirty="0" err="1"/>
              <a:t>dostaneš</a:t>
            </a:r>
            <a:r>
              <a:rPr lang="en-US" dirty="0"/>
              <a:t> </a:t>
            </a:r>
            <a:r>
              <a:rPr lang="en-US" dirty="0" err="1"/>
              <a:t>dárek</a:t>
            </a:r>
            <a:r>
              <a:rPr lang="en-US" dirty="0"/>
              <a:t>, [</a:t>
            </a:r>
            <a:r>
              <a:rPr lang="en-US" dirty="0" err="1">
                <a:solidFill>
                  <a:srgbClr val="FF0000"/>
                </a:solidFill>
              </a:rPr>
              <a:t>když</a:t>
            </a:r>
            <a:r>
              <a:rPr lang="en-US" dirty="0"/>
              <a:t> </a:t>
            </a:r>
            <a:r>
              <a:rPr lang="en-US" dirty="0" err="1"/>
              <a:t>odevzdáš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/>
              <a:t>Lešnerová</a:t>
            </a:r>
            <a:r>
              <a:rPr lang="en-US" dirty="0"/>
              <a:t>, </a:t>
            </a:r>
            <a:r>
              <a:rPr lang="en-US" dirty="0" err="1"/>
              <a:t>Š</a:t>
            </a:r>
            <a:r>
              <a:rPr lang="en-US" dirty="0"/>
              <a:t>. &amp; Oliva, K. 2003. </a:t>
            </a:r>
            <a:r>
              <a:rPr lang="en-US" dirty="0" err="1"/>
              <a:t>Česká</a:t>
            </a:r>
            <a:r>
              <a:rPr lang="en-US" dirty="0"/>
              <a:t> </a:t>
            </a:r>
            <a:r>
              <a:rPr lang="en-US" dirty="0" err="1"/>
              <a:t>vztažná</a:t>
            </a:r>
            <a:r>
              <a:rPr lang="en-US" dirty="0"/>
              <a:t> </a:t>
            </a:r>
            <a:r>
              <a:rPr lang="en-US" dirty="0" err="1"/>
              <a:t>souvětí</a:t>
            </a:r>
            <a:r>
              <a:rPr lang="en-US" dirty="0"/>
              <a:t> s </a:t>
            </a:r>
            <a:r>
              <a:rPr lang="en-US" dirty="0" err="1"/>
              <a:t>nestandardní</a:t>
            </a:r>
            <a:r>
              <a:rPr lang="en-US" dirty="0"/>
              <a:t> </a:t>
            </a:r>
            <a:r>
              <a:rPr lang="en-US" dirty="0" err="1"/>
              <a:t>strukturou</a:t>
            </a:r>
            <a:r>
              <a:rPr lang="en-US" dirty="0"/>
              <a:t>. </a:t>
            </a:r>
            <a:r>
              <a:rPr lang="en-US" i="1" dirty="0" err="1"/>
              <a:t>Slovo</a:t>
            </a:r>
            <a:r>
              <a:rPr lang="en-US" i="1" dirty="0"/>
              <a:t> a </a:t>
            </a:r>
            <a:r>
              <a:rPr lang="en-US" i="1" dirty="0" err="1"/>
              <a:t>slovesnost</a:t>
            </a:r>
            <a:r>
              <a:rPr lang="en-US" dirty="0"/>
              <a:t> 64(4), 241–252.</a:t>
            </a:r>
          </a:p>
          <a:p>
            <a:pPr marL="457200" lvl="1" indent="0">
              <a:buNone/>
            </a:pPr>
            <a:r>
              <a:rPr lang="en-US" dirty="0" err="1"/>
              <a:t>Biskup</a:t>
            </a:r>
            <a:r>
              <a:rPr lang="en-US" dirty="0"/>
              <a:t>, P. &amp; </a:t>
            </a:r>
            <a:r>
              <a:rPr lang="en-US" dirty="0" err="1"/>
              <a:t>Šimík</a:t>
            </a:r>
            <a:r>
              <a:rPr lang="en-US" dirty="0"/>
              <a:t>, R. 2019. Structure of conditional and (</a:t>
            </a:r>
            <a:r>
              <a:rPr lang="en-US" dirty="0" err="1"/>
              <a:t>cor</a:t>
            </a:r>
            <a:r>
              <a:rPr lang="en-US" dirty="0"/>
              <a:t>)relative clauses: New evidence from locality. In Baird, M. &amp; </a:t>
            </a:r>
            <a:r>
              <a:rPr lang="en-US" dirty="0" err="1"/>
              <a:t>Pesetsky</a:t>
            </a:r>
            <a:r>
              <a:rPr lang="en-US" dirty="0"/>
              <a:t>, J. (eds.), </a:t>
            </a:r>
            <a:r>
              <a:rPr lang="en-US" i="1" dirty="0"/>
              <a:t>Proceedings of NELS 49,</a:t>
            </a:r>
            <a:r>
              <a:rPr lang="en-US" dirty="0"/>
              <a:t> 135–144. Amherst, MA: GLSA Publications.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7041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Viz </a:t>
            </a:r>
            <a:r>
              <a:rPr lang="en-US" b="1" dirty="0" err="1"/>
              <a:t>moodle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43F2D-9A1F-4F4C-BBB6-A81C8B87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AE6D8-7274-1145-95DE-B10F9725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Proč se metodě říká čtení </a:t>
            </a:r>
            <a:r>
              <a:rPr lang="cs-DE" b="1" dirty="0"/>
              <a:t>vlastním tempem</a:t>
            </a:r>
            <a:r>
              <a:rPr lang="cs-DE" dirty="0"/>
              <a:t> (</a:t>
            </a:r>
            <a:r>
              <a:rPr lang="cs-DE" b="1" dirty="0"/>
              <a:t>self-paced</a:t>
            </a:r>
            <a:r>
              <a:rPr lang="cs-DE" dirty="0"/>
              <a:t> reading)?</a:t>
            </a:r>
          </a:p>
        </p:txBody>
      </p:sp>
    </p:spTree>
    <p:extLst>
      <p:ext uri="{BB962C8B-B14F-4D97-AF65-F5344CB8AC3E}">
        <p14:creationId xmlns:p14="http://schemas.microsoft.com/office/powerpoint/2010/main" val="21264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43F2D-9A1F-4F4C-BBB6-A81C8B87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AE6D8-7274-1145-95DE-B10F9725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Proč se metodě říká čtení </a:t>
            </a:r>
            <a:r>
              <a:rPr lang="cs-DE" b="1" dirty="0"/>
              <a:t>vlastním tempem</a:t>
            </a:r>
            <a:r>
              <a:rPr lang="cs-DE" dirty="0"/>
              <a:t> (</a:t>
            </a:r>
            <a:r>
              <a:rPr lang="cs-DE" b="1" dirty="0"/>
              <a:t>self-paced</a:t>
            </a:r>
            <a:r>
              <a:rPr lang="cs-DE" dirty="0"/>
              <a:t> reading)?</a:t>
            </a:r>
          </a:p>
          <a:p>
            <a:endParaRPr lang="cs-DE" dirty="0"/>
          </a:p>
          <a:p>
            <a:pPr lvl="1"/>
            <a:r>
              <a:rPr lang="cs-DE" dirty="0"/>
              <a:t>Účastník sám určuje, jak dlouho bude prezentovaný segment číst</a:t>
            </a:r>
          </a:p>
          <a:p>
            <a:pPr lvl="1"/>
            <a:r>
              <a:rPr lang="cs-DE" dirty="0"/>
              <a:t>Vs. Rapid Serial Visual Presentation (RSVP) – čas předurčen výzkumníkem</a:t>
            </a:r>
          </a:p>
        </p:txBody>
      </p:sp>
    </p:spTree>
    <p:extLst>
      <p:ext uri="{BB962C8B-B14F-4D97-AF65-F5344CB8AC3E}">
        <p14:creationId xmlns:p14="http://schemas.microsoft.com/office/powerpoint/2010/main" val="187952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4B5F0-8BD4-8343-87A6-413826CC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B8DE7-47A2-0041-AFE5-3DC74569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Která metoda prezentace stimulů se většinou používá a proč?</a:t>
            </a:r>
          </a:p>
        </p:txBody>
      </p:sp>
    </p:spTree>
    <p:extLst>
      <p:ext uri="{BB962C8B-B14F-4D97-AF65-F5344CB8AC3E}">
        <p14:creationId xmlns:p14="http://schemas.microsoft.com/office/powerpoint/2010/main" val="228119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4B5F0-8BD4-8343-87A6-413826CC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B8DE7-47A2-0041-AFE5-3DC74569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Která metoda prezentace stimulů se většinou používá a proč?</a:t>
            </a:r>
          </a:p>
          <a:p>
            <a:pPr lvl="1"/>
            <a:r>
              <a:rPr lang="cs-CZ" dirty="0"/>
              <a:t>kumulativní</a:t>
            </a:r>
          </a:p>
          <a:p>
            <a:pPr lvl="1"/>
            <a:r>
              <a:rPr lang="cs-CZ" dirty="0"/>
              <a:t>nekumulativní</a:t>
            </a:r>
          </a:p>
          <a:p>
            <a:pPr lvl="1"/>
            <a:r>
              <a:rPr lang="cs-CZ" dirty="0"/>
              <a:t>lineární („</a:t>
            </a:r>
            <a:r>
              <a:rPr lang="cs-CZ" dirty="0" err="1"/>
              <a:t>moving</a:t>
            </a:r>
            <a:r>
              <a:rPr lang="cs-CZ" dirty="0"/>
              <a:t> </a:t>
            </a:r>
            <a:r>
              <a:rPr lang="cs-CZ" dirty="0" err="1"/>
              <a:t>window</a:t>
            </a:r>
            <a:r>
              <a:rPr lang="cs-CZ" dirty="0"/>
              <a:t>“)</a:t>
            </a:r>
          </a:p>
          <a:p>
            <a:pPr lvl="1"/>
            <a:r>
              <a:rPr lang="cs-CZ" dirty="0"/>
              <a:t>nelineární</a:t>
            </a:r>
          </a:p>
        </p:txBody>
      </p:sp>
    </p:spTree>
    <p:extLst>
      <p:ext uri="{BB962C8B-B14F-4D97-AF65-F5344CB8AC3E}">
        <p14:creationId xmlns:p14="http://schemas.microsoft.com/office/powerpoint/2010/main" val="926123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4B5F0-8BD4-8343-87A6-413826CC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B8DE7-47A2-0041-AFE5-3DC74569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Která metoda prezentace stimulů se většinou používá a proč?</a:t>
            </a:r>
          </a:p>
          <a:p>
            <a:pPr lvl="1"/>
            <a:r>
              <a:rPr lang="cs-CZ" dirty="0"/>
              <a:t>kumulativní</a:t>
            </a:r>
          </a:p>
          <a:p>
            <a:pPr lvl="1"/>
            <a:r>
              <a:rPr lang="cs-CZ" dirty="0">
                <a:solidFill>
                  <a:schemeClr val="accent2"/>
                </a:solidFill>
              </a:rPr>
              <a:t>nekumulativní</a:t>
            </a:r>
          </a:p>
          <a:p>
            <a:pPr lvl="1"/>
            <a:r>
              <a:rPr lang="cs-CZ" dirty="0">
                <a:solidFill>
                  <a:schemeClr val="accent2"/>
                </a:solidFill>
              </a:rPr>
              <a:t>lineární („</a:t>
            </a:r>
            <a:r>
              <a:rPr lang="cs-CZ" dirty="0" err="1">
                <a:solidFill>
                  <a:schemeClr val="accent2"/>
                </a:solidFill>
              </a:rPr>
              <a:t>moving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window</a:t>
            </a:r>
            <a:r>
              <a:rPr lang="cs-CZ" dirty="0">
                <a:solidFill>
                  <a:schemeClr val="accent2"/>
                </a:solidFill>
              </a:rPr>
              <a:t>“)</a:t>
            </a:r>
          </a:p>
          <a:p>
            <a:pPr lvl="1"/>
            <a:r>
              <a:rPr lang="cs-CZ" dirty="0"/>
              <a:t>nelineární</a:t>
            </a:r>
          </a:p>
          <a:p>
            <a:pPr lvl="1"/>
            <a:endParaRPr lang="cs-CZ" dirty="0"/>
          </a:p>
          <a:p>
            <a:pPr marL="914400" lvl="1" indent="-457200">
              <a:buAutoNum type="arabicPeriod"/>
            </a:pPr>
            <a:r>
              <a:rPr lang="cs-CZ" dirty="0"/>
              <a:t>+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cs-CZ" dirty="0"/>
              <a:t>malý  ___  _______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cs-CZ" dirty="0"/>
              <a:t>____  zajíc _______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cs-CZ" dirty="0"/>
              <a:t>____  ___  vyskočil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cs-CZ" dirty="0"/>
              <a:t>…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endParaRPr lang="cs-CZ" dirty="0"/>
          </a:p>
          <a:p>
            <a:pPr marL="914400" lvl="1" indent="-457200">
              <a:buAutoNum type="arabicPeriod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272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3030</TotalTime>
  <Words>2717</Words>
  <Application>Microsoft Macintosh PowerPoint</Application>
  <PresentationFormat>Širokoúhlá obrazovka</PresentationFormat>
  <Paragraphs>362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Arial</vt:lpstr>
      <vt:lpstr>Garamond</vt:lpstr>
      <vt:lpstr>Motiv Office</vt:lpstr>
      <vt:lpstr>Empirické metody  v gramatické analýze</vt:lpstr>
      <vt:lpstr>Shrnutí minulé hodiny</vt:lpstr>
      <vt:lpstr>Dnes</vt:lpstr>
      <vt:lpstr>Text J. Jegerski</vt:lpstr>
      <vt:lpstr>Otázka 1</vt:lpstr>
      <vt:lpstr>Otázka 1</vt:lpstr>
      <vt:lpstr>Otázka 2</vt:lpstr>
      <vt:lpstr>Otázka 2</vt:lpstr>
      <vt:lpstr>Otázka 2</vt:lpstr>
      <vt:lpstr>Otázka 3</vt:lpstr>
      <vt:lpstr>Otázka 3</vt:lpstr>
      <vt:lpstr>Otázka 4</vt:lpstr>
      <vt:lpstr>Otázka 4</vt:lpstr>
      <vt:lpstr>Otázka 5</vt:lpstr>
      <vt:lpstr>Otázka 5</vt:lpstr>
      <vt:lpstr>Otázka 6</vt:lpstr>
      <vt:lpstr>Otázka 6</vt:lpstr>
      <vt:lpstr>Otázka 7</vt:lpstr>
      <vt:lpstr>Otázka 7</vt:lpstr>
      <vt:lpstr>Otázka 8</vt:lpstr>
      <vt:lpstr>Otázka 8</vt:lpstr>
      <vt:lpstr>Otázka 9</vt:lpstr>
      <vt:lpstr>Otázka 9</vt:lpstr>
      <vt:lpstr>Otázka 10</vt:lpstr>
      <vt:lpstr>Otázka 10</vt:lpstr>
      <vt:lpstr>Latinský čtverec</vt:lpstr>
      <vt:lpstr>Otázka 11</vt:lpstr>
      <vt:lpstr>Otázka 11</vt:lpstr>
      <vt:lpstr>Otázka 12</vt:lpstr>
      <vt:lpstr>Otázka 12</vt:lpstr>
      <vt:lpstr>Otázka 13</vt:lpstr>
      <vt:lpstr>Otázka 13</vt:lpstr>
      <vt:lpstr>Otázka 14</vt:lpstr>
      <vt:lpstr>Otázka 14</vt:lpstr>
      <vt:lpstr>Syntaktické ostrovy</vt:lpstr>
      <vt:lpstr>Závislost (extrakce/pohyb) „na dálku“</vt:lpstr>
      <vt:lpstr>Complex NP island, Adjunct island</vt:lpstr>
      <vt:lpstr>Subject island? (V češtině: spíš pozice?)</vt:lpstr>
      <vt:lpstr>Wh-island</vt:lpstr>
      <vt:lpstr>Complex NP island, Relative clause island</vt:lpstr>
      <vt:lpstr>Ostrov pro „šplhání klitik“</vt:lpstr>
      <vt:lpstr>Adjunct island?</vt:lpstr>
      <vt:lpstr>Faktory ovlivňující dlouhou extrakci</vt:lpstr>
      <vt:lpstr>Faktory ovlivňující dlouhou extrakci</vt:lpstr>
      <vt:lpstr>Faktory ovlivňující dlouhou extrakci</vt:lpstr>
      <vt:lpstr>Faktory ovlivňující dlouhou extrakci</vt:lpstr>
      <vt:lpstr>Faktory ovlivňující dlouhou extrakci</vt:lpstr>
      <vt:lpstr>Adjunct island?</vt:lpstr>
      <vt:lpstr>Úkoly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26</cp:revision>
  <dcterms:created xsi:type="dcterms:W3CDTF">2017-02-17T15:00:43Z</dcterms:created>
  <dcterms:modified xsi:type="dcterms:W3CDTF">2021-03-09T14:40:02Z</dcterms:modified>
</cp:coreProperties>
</file>