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2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7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2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8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0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8BAA-A306-4C6C-A737-A0830DFC9DD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71CE74C-976B-46A2-9784-29A944D4B6A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E6FC7-72AE-456D-AC4E-173E3DAEE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69"/>
            <a:ext cx="8637073" cy="1170451"/>
          </a:xfrm>
        </p:spPr>
        <p:txBody>
          <a:bodyPr/>
          <a:lstStyle/>
          <a:p>
            <a:r>
              <a:rPr lang="cs-CZ" dirty="0"/>
              <a:t>Dana </a:t>
            </a:r>
            <a:r>
              <a:rPr lang="cs-CZ" dirty="0" err="1"/>
              <a:t>Talůžková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5FF51A-1B8F-4364-8D82-3089FD0E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4" descr="Obsah obrázku osoba, nošení, pózování, vlasy&#10;&#10;Popis byl vytvořen automaticky">
            <a:extLst>
              <a:ext uri="{FF2B5EF4-FFF2-40B4-BE49-F238E27FC236}">
                <a16:creationId xmlns:a16="http://schemas.microsoft.com/office/drawing/2014/main" id="{8E7A97E3-5068-437D-8968-09A94F197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2" y="560854"/>
            <a:ext cx="4278318" cy="6154905"/>
          </a:xfrm>
        </p:spPr>
      </p:pic>
    </p:spTree>
    <p:extLst>
      <p:ext uri="{BB962C8B-B14F-4D97-AF65-F5344CB8AC3E}">
        <p14:creationId xmlns:p14="http://schemas.microsoft.com/office/powerpoint/2010/main" val="9472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BAFDC-0DC2-45DE-BDC6-C1EFA146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kytice, různé, několik&#10;&#10;Popis byl vytvořen automaticky">
            <a:extLst>
              <a:ext uri="{FF2B5EF4-FFF2-40B4-BE49-F238E27FC236}">
                <a16:creationId xmlns:a16="http://schemas.microsoft.com/office/drawing/2014/main" id="{A79BE98E-51DA-4BF8-B7DB-356711A7A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1" y="0"/>
            <a:ext cx="10380317" cy="6547272"/>
          </a:xfrm>
        </p:spPr>
      </p:pic>
    </p:spTree>
    <p:extLst>
      <p:ext uri="{BB962C8B-B14F-4D97-AF65-F5344CB8AC3E}">
        <p14:creationId xmlns:p14="http://schemas.microsoft.com/office/powerpoint/2010/main" val="365439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DE09E-A80A-4A56-97AA-30147DF7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3D24B9-3532-4F9E-8204-E05DB4433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54" y="221934"/>
            <a:ext cx="4480406" cy="6483349"/>
          </a:xfrm>
        </p:spPr>
      </p:pic>
    </p:spTree>
    <p:extLst>
      <p:ext uri="{BB962C8B-B14F-4D97-AF65-F5344CB8AC3E}">
        <p14:creationId xmlns:p14="http://schemas.microsoft.com/office/powerpoint/2010/main" val="54446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8E79A-52A3-49E6-BF89-9B322DF5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soba, interiér, pózování, staré&#10;&#10;Popis byl vytvořen automaticky">
            <a:extLst>
              <a:ext uri="{FF2B5EF4-FFF2-40B4-BE49-F238E27FC236}">
                <a16:creationId xmlns:a16="http://schemas.microsoft.com/office/drawing/2014/main" id="{15F370C4-C08F-48F4-996A-049405266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69" y="172720"/>
            <a:ext cx="8653062" cy="6034723"/>
          </a:xfrm>
        </p:spPr>
      </p:pic>
    </p:spTree>
    <p:extLst>
      <p:ext uri="{BB962C8B-B14F-4D97-AF65-F5344CB8AC3E}">
        <p14:creationId xmlns:p14="http://schemas.microsoft.com/office/powerpoint/2010/main" val="13862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2984F-61D8-426A-9CB3-946E154D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osoba, pózování, staré&#10;&#10;Popis byl vytvořen automaticky">
            <a:extLst>
              <a:ext uri="{FF2B5EF4-FFF2-40B4-BE49-F238E27FC236}">
                <a16:creationId xmlns:a16="http://schemas.microsoft.com/office/drawing/2014/main" id="{901E3894-C481-44C0-BBE9-14DFCDB49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71" y="71639"/>
            <a:ext cx="8987929" cy="6414097"/>
          </a:xfrm>
        </p:spPr>
      </p:pic>
    </p:spTree>
    <p:extLst>
      <p:ext uri="{BB962C8B-B14F-4D97-AF65-F5344CB8AC3E}">
        <p14:creationId xmlns:p14="http://schemas.microsoft.com/office/powerpoint/2010/main" val="227634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1663A-0B22-454A-8059-55471512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zeď, osoba, interiér&#10;&#10;Popis byl vytvořen automaticky">
            <a:extLst>
              <a:ext uri="{FF2B5EF4-FFF2-40B4-BE49-F238E27FC236}">
                <a16:creationId xmlns:a16="http://schemas.microsoft.com/office/drawing/2014/main" id="{41BF61EF-C723-4328-A683-639A746AD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0" y="0"/>
            <a:ext cx="9084470" cy="6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8A0FE-8FC2-478A-977A-0003FDDA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1F1C11D-69F0-4404-BE12-D44CD5261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6" y="126952"/>
            <a:ext cx="4834014" cy="6731048"/>
          </a:xfrm>
        </p:spPr>
      </p:pic>
    </p:spTree>
    <p:extLst>
      <p:ext uri="{BB962C8B-B14F-4D97-AF65-F5344CB8AC3E}">
        <p14:creationId xmlns:p14="http://schemas.microsoft.com/office/powerpoint/2010/main" val="3056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6EEA0-71BF-4378-A7DB-EAF579AC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D38D2E8-3585-4DC6-9829-6AE54C467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23" y="65788"/>
            <a:ext cx="4855852" cy="6730301"/>
          </a:xfrm>
        </p:spPr>
      </p:pic>
    </p:spTree>
    <p:extLst>
      <p:ext uri="{BB962C8B-B14F-4D97-AF65-F5344CB8AC3E}">
        <p14:creationId xmlns:p14="http://schemas.microsoft.com/office/powerpoint/2010/main" val="4179031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</TotalTime>
  <Words>2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Dana Talůžková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 Talůžková</dc:title>
  <dc:creator>Markéta Dalešická</dc:creator>
  <cp:lastModifiedBy>Markéta Dalešická</cp:lastModifiedBy>
  <cp:revision>2</cp:revision>
  <dcterms:created xsi:type="dcterms:W3CDTF">2021-02-25T12:35:27Z</dcterms:created>
  <dcterms:modified xsi:type="dcterms:W3CDTF">2021-02-25T12:43:34Z</dcterms:modified>
</cp:coreProperties>
</file>