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59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FF"/>
    <a:srgbClr val="269FFF"/>
    <a:srgbClr val="005EFF"/>
    <a:srgbClr val="FFC0F9"/>
    <a:srgbClr val="EBE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3118"/>
  </p:normalViewPr>
  <p:slideViewPr>
    <p:cSldViewPr snapToGrid="0" snapToObjects="1">
      <p:cViewPr>
        <p:scale>
          <a:sx n="83" d="100"/>
          <a:sy n="83" d="100"/>
        </p:scale>
        <p:origin x="26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1T21:37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1T21:37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1T21:37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1T21:37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1T21:37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2F02C-0BE6-DA4B-A969-1777CFE74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033BB3-51B2-6646-ADAC-7DDDB4D64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A60B23-3DE2-104C-A089-3B276658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2F425-31F4-4649-9354-CD9740BA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024973-A0BC-0B46-9005-346BF489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06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183F4A-CAA6-804F-BFDF-04948133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80FEB0-8863-7647-A592-6D960A80E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4A79A-3557-7D42-AA03-7F509A07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FC13B5-10EB-6F40-83F8-D60F1FA3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1BF676-5290-974B-9B26-BC47547A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0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1A2871-99B9-9A4F-AE7E-6D3C3DDEB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79C1D7-F252-BD46-B7E7-34C95F56D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AFEBC-B7F6-5D48-A20B-6C94D5D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312BCD-7EEA-F248-B509-8488A66C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D1D5A7-1B88-FB46-B365-0AEEB6D9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7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66C1B-5516-E64A-8573-903DA3A4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5662DD-E2BF-EC48-81FB-088960169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25008-A620-494C-A0A6-7019181C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AE22C5-9415-B743-9998-007BBEA1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A7D4E3-63ED-874C-8DEC-9F32BD2E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930C0-F9AD-FD45-B83D-F11B16E0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3F59C3-3851-5244-B784-BAE128BA7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4E82F8-C815-3A48-A72D-9439DD58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463954-F464-7740-B13F-02618501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F16260-6010-6E45-9C9B-51CBA4BD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9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9ADBA-8E6D-414A-9952-A81978A6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B288D-0544-E847-A4CA-852489050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18D982-06AF-7B4F-AB52-EE349E549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ACC0D8-EF4C-5345-9379-1D81115C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01900C-B696-854D-B479-CF2DC015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E38CE-A816-2C4E-8A50-3471941C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12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7B93D-DC37-FB42-9E2C-761CFF1E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2DFAAD-BD58-7043-87A5-9FFA26433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878F84-6BCD-C240-B74D-9C6275B7C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691A116-26EC-E94E-9FAE-E39805909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11FC9D-12F5-E74A-8E7D-A02A930B2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752ACB-54AD-C34D-A7D6-CAA2DA9F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B34FD7-5EEB-2B4C-BB14-0A0ED156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079A34D-A9F5-4744-8945-B3A0ED06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1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F20E-8151-684A-9B1B-567F56D8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9BF1B9-A16B-814F-90E9-F98E5D1C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E1948C-2F5C-0B48-BDFB-2B1881CE5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7E698-4687-7942-97A1-DE49EED2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13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389F29-3774-2649-BFFA-0002E3B3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FBC8119-E737-284D-AB15-9266DB95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09CEF5-D1D9-C54C-A850-1D465AB8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1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50795-700A-954E-9EC8-9A2A568AD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A99C1-806A-714A-AE33-281F1399D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6C71D9-383D-D94F-93E4-EFE89E834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F4F4FF-7831-8E45-9EB2-4D02BE74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5058CB-923F-4B40-BC93-C16AD495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88752D-D27D-2A49-BABE-F4CA20D3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32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679F0-77C4-E441-9D49-F9F2D4FC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E569E5B-352D-BC45-A096-1F50A4FA0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1721BE-417F-094D-AD9E-68262D231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692D59-BFDD-2147-90FF-988F8475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B04146-57A6-4941-A937-83D95CE7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1FCFEB-8992-074F-8C09-9D6D5FF2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0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886627-7E35-0245-8ABE-9984B74C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01114F-2C42-4F46-AAA8-C5F4367ED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320426-C6FA-7C41-869B-6649DACD6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63DC3-BBCB-8743-A52F-BFDD4E4E4C3F}" type="datetimeFigureOut">
              <a:rPr lang="cs-CZ" smtClean="0"/>
              <a:t>21.02.2021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656C3B-689F-F04E-AD57-4ACCB014A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50C610-DBB5-2347-ADFD-259738D9A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FDED-B043-4445-A0CB-02047C8EB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dnara.co.kr/bbs/article.html?num=124504" TargetMode="Externa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oogle_Glass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glasses-sunglasses-nerd-shades-304499/" TargetMode="External"/><Relationship Id="rId3" Type="http://schemas.openxmlformats.org/officeDocument/2006/relationships/hyperlink" Target="https://www.flickr.com/photos/84568447@N00/3864543029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A_Confident_And_Likeable_Cartoon_Businessman.svg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www.bodnara.co.kr/bbs/article.html?num=124504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earable journalism">
            <a:extLst>
              <a:ext uri="{FF2B5EF4-FFF2-40B4-BE49-F238E27FC236}">
                <a16:creationId xmlns:a16="http://schemas.microsoft.com/office/drawing/2014/main" id="{E6C405FB-0A18-E64F-A133-EBC9B24CC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41" y="-417709"/>
            <a:ext cx="8840323" cy="72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CB16CF6-62F4-AF49-BDC7-B8805C0F1CDD}"/>
              </a:ext>
            </a:extLst>
          </p:cNvPr>
          <p:cNvSpPr/>
          <p:nvPr/>
        </p:nvSpPr>
        <p:spPr>
          <a:xfrm rot="1688856">
            <a:off x="-903794" y="-2674443"/>
            <a:ext cx="7668368" cy="104865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EF2090-8469-2644-AA6F-E9018C71B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105" y="1367690"/>
            <a:ext cx="5614948" cy="2061310"/>
          </a:xfrm>
        </p:spPr>
        <p:txBody>
          <a:bodyPr/>
          <a:lstStyle/>
          <a:p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Wearable</a:t>
            </a:r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journalism</a:t>
            </a:r>
            <a:endParaRPr lang="cs-CZ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517113-9255-FE45-9F82-93EE29A4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46412" y="3596268"/>
            <a:ext cx="6831981" cy="1031488"/>
          </a:xfrm>
        </p:spPr>
        <p:txBody>
          <a:bodyPr/>
          <a:lstStyle/>
          <a:p>
            <a:r>
              <a:rPr lang="cs-CZ" dirty="0">
                <a:solidFill>
                  <a:srgbClr val="269FFF"/>
                </a:solidFill>
                <a:latin typeface="Cooper Black" panose="0208090404030B020404" pitchFamily="18" charset="0"/>
                <a:cs typeface="Baloo" panose="03080902040302020200" pitchFamily="66" charset="0"/>
              </a:rPr>
              <a:t>Anna Šotolová</a:t>
            </a:r>
          </a:p>
        </p:txBody>
      </p:sp>
    </p:spTree>
    <p:extLst>
      <p:ext uri="{BB962C8B-B14F-4D97-AF65-F5344CB8AC3E}">
        <p14:creationId xmlns:p14="http://schemas.microsoft.com/office/powerpoint/2010/main" val="24441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A748A77-809C-6440-BF86-292C3787AF49}"/>
              </a:ext>
            </a:extLst>
          </p:cNvPr>
          <p:cNvSpPr/>
          <p:nvPr/>
        </p:nvSpPr>
        <p:spPr>
          <a:xfrm>
            <a:off x="609600" y="-746760"/>
            <a:ext cx="11682324" cy="781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CF74A3C-1CE4-FD47-8690-174ED81B6175}"/>
              </a:ext>
            </a:extLst>
          </p:cNvPr>
          <p:cNvSpPr/>
          <p:nvPr/>
        </p:nvSpPr>
        <p:spPr>
          <a:xfrm rot="2441645">
            <a:off x="-1091173" y="-3649252"/>
            <a:ext cx="5656258" cy="104865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965637-7ACF-674B-906F-BD6291A3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328577"/>
            <a:ext cx="5105400" cy="1018383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What</a:t>
            </a:r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is</a:t>
            </a:r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wearable</a:t>
            </a:r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journalism</a:t>
            </a:r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FD877-AAC7-AA40-AB10-3D37EB67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0" y="3162300"/>
            <a:ext cx="6720840" cy="475488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„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Wearable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journalism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“ =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gadgets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such as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smart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watches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smart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glasses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which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can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either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help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journalists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easily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collect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data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provide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better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faster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access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to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news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14:cNvPr>
              <p14:cNvContentPartPr/>
              <p14:nvPr/>
            </p14:nvContentPartPr>
            <p14:xfrm>
              <a:off x="6299229" y="2921961"/>
              <a:ext cx="360" cy="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229" y="291332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242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A748A77-809C-6440-BF86-292C3787AF49}"/>
              </a:ext>
            </a:extLst>
          </p:cNvPr>
          <p:cNvSpPr/>
          <p:nvPr/>
        </p:nvSpPr>
        <p:spPr>
          <a:xfrm>
            <a:off x="818720" y="-726881"/>
            <a:ext cx="11682324" cy="781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CF74A3C-1CE4-FD47-8690-174ED81B6175}"/>
              </a:ext>
            </a:extLst>
          </p:cNvPr>
          <p:cNvSpPr/>
          <p:nvPr/>
        </p:nvSpPr>
        <p:spPr>
          <a:xfrm rot="2441645">
            <a:off x="-1106671" y="-3571633"/>
            <a:ext cx="5656258" cy="104865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965637-7ACF-674B-906F-BD6291A3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328577"/>
            <a:ext cx="5105400" cy="10183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Smart </a:t>
            </a:r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watches</a:t>
            </a:r>
            <a:endParaRPr lang="cs-CZ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FD877-AAC7-AA40-AB10-3D37EB67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1560" y="2736194"/>
            <a:ext cx="6720840" cy="4754880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Devices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such as Apple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Watch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and Samsung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Galaxy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Watch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provide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news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shorter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form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for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brief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checks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on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go.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Media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have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quickly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adapted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produce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content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exclusively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for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these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gadgets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with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only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core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whole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story.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14:cNvPr>
              <p14:cNvContentPartPr/>
              <p14:nvPr/>
            </p14:nvContentPartPr>
            <p14:xfrm>
              <a:off x="6299229" y="2921961"/>
              <a:ext cx="360" cy="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229" y="291296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99C03753-C2A8-E349-B934-442CC0F6A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1378" t="7235" r="18016" b="14852"/>
          <a:stretch/>
        </p:blipFill>
        <p:spPr>
          <a:xfrm>
            <a:off x="10176888" y="514450"/>
            <a:ext cx="1736508" cy="2027127"/>
          </a:xfrm>
          <a:prstGeom prst="round2SameRect">
            <a:avLst>
              <a:gd name="adj1" fmla="val 16667"/>
              <a:gd name="adj2" fmla="val 23687"/>
            </a:avLst>
          </a:prstGeom>
        </p:spPr>
      </p:pic>
    </p:spTree>
    <p:extLst>
      <p:ext uri="{BB962C8B-B14F-4D97-AF65-F5344CB8AC3E}">
        <p14:creationId xmlns:p14="http://schemas.microsoft.com/office/powerpoint/2010/main" val="26395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A748A77-809C-6440-BF86-292C3787AF49}"/>
              </a:ext>
            </a:extLst>
          </p:cNvPr>
          <p:cNvSpPr/>
          <p:nvPr/>
        </p:nvSpPr>
        <p:spPr>
          <a:xfrm>
            <a:off x="609600" y="-746760"/>
            <a:ext cx="11682324" cy="781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CF74A3C-1CE4-FD47-8690-174ED81B6175}"/>
              </a:ext>
            </a:extLst>
          </p:cNvPr>
          <p:cNvSpPr/>
          <p:nvPr/>
        </p:nvSpPr>
        <p:spPr>
          <a:xfrm rot="2441645">
            <a:off x="-1091173" y="-3649252"/>
            <a:ext cx="5656258" cy="104865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965637-7ACF-674B-906F-BD6291A3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406068"/>
            <a:ext cx="5105400" cy="10183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Smart </a:t>
            </a:r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glasses</a:t>
            </a:r>
            <a:endParaRPr lang="cs-CZ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FD877-AAC7-AA40-AB10-3D37EB67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440" y="2044857"/>
            <a:ext cx="6720840" cy="475488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Google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Glasses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brought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up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new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possibilities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for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journalists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Built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-in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camera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microphone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in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smart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glasses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provide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easier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and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faster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recording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situation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.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Smart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glasses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also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support „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citizen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journalists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“,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regular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people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who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can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easily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share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breaking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news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14:cNvPr>
              <p14:cNvContentPartPr/>
              <p14:nvPr/>
            </p14:nvContentPartPr>
            <p14:xfrm>
              <a:off x="6299229" y="2921961"/>
              <a:ext cx="360" cy="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229" y="291296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28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A748A77-809C-6440-BF86-292C3787AF49}"/>
              </a:ext>
            </a:extLst>
          </p:cNvPr>
          <p:cNvSpPr/>
          <p:nvPr/>
        </p:nvSpPr>
        <p:spPr>
          <a:xfrm>
            <a:off x="577841" y="-910787"/>
            <a:ext cx="11682324" cy="781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FD877-AAC7-AA40-AB10-3D37EB67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3319" y="2643335"/>
            <a:ext cx="6720840" cy="475488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CNN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came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up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with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several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apps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designed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for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smart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glasses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They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play a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short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video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right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in front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of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human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eyes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Howerever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smart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glasses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are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still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controversial</a:t>
            </a:r>
            <a:r>
              <a:rPr lang="cs-CZ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14:cNvPr>
              <p14:cNvContentPartPr/>
              <p14:nvPr/>
            </p14:nvContentPartPr>
            <p14:xfrm>
              <a:off x="6299229" y="2921961"/>
              <a:ext cx="360" cy="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229" y="291296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2" descr="Image result for snapchat spectacles">
            <a:extLst>
              <a:ext uri="{FF2B5EF4-FFF2-40B4-BE49-F238E27FC236}">
                <a16:creationId xmlns:a16="http://schemas.microsoft.com/office/drawing/2014/main" id="{E074D937-52A8-E643-B8D7-A251AC70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03" y="4511041"/>
            <a:ext cx="3769316" cy="251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Obsah obrázku osoba, nošení, brýle, muž&#10;&#10;Popis byl vytvořen automaticky">
            <a:extLst>
              <a:ext uri="{FF2B5EF4-FFF2-40B4-BE49-F238E27FC236}">
                <a16:creationId xmlns:a16="http://schemas.microsoft.com/office/drawing/2014/main" id="{C798986D-CC6E-094A-84FE-EC40AAEEE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91806" y="-649203"/>
            <a:ext cx="3882998" cy="310639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CF74A3C-1CE4-FD47-8690-174ED81B6175}"/>
              </a:ext>
            </a:extLst>
          </p:cNvPr>
          <p:cNvSpPr/>
          <p:nvPr/>
        </p:nvSpPr>
        <p:spPr>
          <a:xfrm rot="2441645">
            <a:off x="-1091173" y="-3649252"/>
            <a:ext cx="5656258" cy="104865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965637-7ACF-674B-906F-BD6291A3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02" y="1290936"/>
            <a:ext cx="5105400" cy="101838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Smart </a:t>
            </a:r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glasses</a:t>
            </a:r>
            <a:endParaRPr lang="cs-CZ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text, hračka&#10;&#10;Popis byl vytvořen automaticky">
            <a:extLst>
              <a:ext uri="{FF2B5EF4-FFF2-40B4-BE49-F238E27FC236}">
                <a16:creationId xmlns:a16="http://schemas.microsoft.com/office/drawing/2014/main" id="{2E81B9B3-8F2D-B742-BF91-9CD1DF0D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86" y="-9069"/>
            <a:ext cx="13134146" cy="685800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8145497-76D5-2B46-A83D-BA8FD92A6163}"/>
              </a:ext>
            </a:extLst>
          </p:cNvPr>
          <p:cNvSpPr txBox="1"/>
          <p:nvPr/>
        </p:nvSpPr>
        <p:spPr>
          <a:xfrm>
            <a:off x="122618" y="5295105"/>
            <a:ext cx="11488338" cy="23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www.flickr.com/photos/84568447@N00/3864543029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4" tooltip="https://creativecommons.org/licenses/by-nc-nd/3.0/"/>
              </a:rPr>
              <a:t>CC BY-NC-ND</a:t>
            </a:r>
            <a:endParaRPr lang="cs-CZ" sz="900"/>
          </a:p>
        </p:txBody>
      </p:sp>
      <p:pic>
        <p:nvPicPr>
          <p:cNvPr id="21" name="Obrázek 20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CAB87F5C-38FE-FE45-A5C2-B250C646A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94780" y="416675"/>
            <a:ext cx="2602440" cy="6024649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4C8C151-C48D-EA49-93CD-1333E2CE52C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942945">
            <a:off x="5105229" y="1643258"/>
            <a:ext cx="1333519" cy="64215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CD0E6DA6-9758-214A-9C16-3D792A2E0B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1378" t="7235" r="18016" b="14852"/>
          <a:stretch/>
        </p:blipFill>
        <p:spPr>
          <a:xfrm rot="1498148">
            <a:off x="5488114" y="3213259"/>
            <a:ext cx="354084" cy="413343"/>
          </a:xfrm>
          <a:prstGeom prst="round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A748A77-809C-6440-BF86-292C3787AF49}"/>
              </a:ext>
            </a:extLst>
          </p:cNvPr>
          <p:cNvSpPr/>
          <p:nvPr/>
        </p:nvSpPr>
        <p:spPr>
          <a:xfrm>
            <a:off x="609600" y="-746760"/>
            <a:ext cx="11682324" cy="7818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CF74A3C-1CE4-FD47-8690-174ED81B6175}"/>
              </a:ext>
            </a:extLst>
          </p:cNvPr>
          <p:cNvSpPr/>
          <p:nvPr/>
        </p:nvSpPr>
        <p:spPr>
          <a:xfrm rot="2441645">
            <a:off x="-1091173" y="-3649252"/>
            <a:ext cx="5656258" cy="104865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965637-7ACF-674B-906F-BD6291A3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51833"/>
            <a:ext cx="5105400" cy="1018383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0070C0"/>
                </a:solidFill>
                <a:latin typeface="Cooper Black" panose="0208090404030B020404" pitchFamily="18" charset="0"/>
              </a:rPr>
              <a:t>Sources</a:t>
            </a:r>
            <a:r>
              <a:rPr lang="cs-CZ" dirty="0">
                <a:solidFill>
                  <a:srgbClr val="0070C0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EFD877-AAC7-AA40-AB10-3D37EB676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2103120"/>
            <a:ext cx="6720840" cy="4754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Villa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, J. (2020, 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October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16). 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10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examples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of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emerging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technologies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that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are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revolutionizing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the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media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industry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Wibbitz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https://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www.wibbitz.com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/blog/examples-of-emerging-technologies-revolutionizing-media-industry/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  <a:p>
            <a:pPr marL="0" indent="0">
              <a:buNone/>
            </a:pP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Albeanu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, C. (2014, 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September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22). 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How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wearables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are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already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delivering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the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news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Media 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News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https://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www.journalism.co.uk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/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news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/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how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-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wearables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-are-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already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-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delivering-the-news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/s2/a562539/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  <a:p>
            <a:pPr marL="0" indent="0">
              <a:buNone/>
            </a:pP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Saunderson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, Z. (2020, 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January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14). 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Wearable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technology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is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the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future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of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journalism</a:t>
            </a:r>
            <a:r>
              <a:rPr lang="cs-CZ" sz="1600" i="1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- Zoe </a:t>
            </a:r>
            <a:r>
              <a:rPr lang="cs-CZ" sz="1600" i="1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Saunderson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. Medium. https://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medium.com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/@</a:t>
            </a:r>
            <a:r>
              <a:rPr lang="cs-CZ" sz="1600" dirty="0" err="1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zoesaunderson</a:t>
            </a:r>
            <a:r>
              <a:rPr lang="cs-CZ" sz="1600" dirty="0">
                <a:solidFill>
                  <a:schemeClr val="bg1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/wearable-technology-is-the-future-of-journalism-930c07324f38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14:cNvPr>
              <p14:cNvContentPartPr/>
              <p14:nvPr/>
            </p14:nvContentPartPr>
            <p14:xfrm>
              <a:off x="6299229" y="2921961"/>
              <a:ext cx="360" cy="36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4FB1E14A-537D-9B43-AE85-437087D02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229" y="291296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770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279</Words>
  <Application>Microsoft Macintosh PowerPoint</Application>
  <PresentationFormat>Širokoúhlá obrazovka</PresentationFormat>
  <Paragraphs>25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Baloo</vt:lpstr>
      <vt:lpstr>Calibri</vt:lpstr>
      <vt:lpstr>Calibri Light</vt:lpstr>
      <vt:lpstr>Cooper Black</vt:lpstr>
      <vt:lpstr>Motiv Office</vt:lpstr>
      <vt:lpstr>Wearable journalism</vt:lpstr>
      <vt:lpstr>What is wearable journalism?</vt:lpstr>
      <vt:lpstr>Smart watches</vt:lpstr>
      <vt:lpstr>Smart glasses</vt:lpstr>
      <vt:lpstr>Smart glasses</vt:lpstr>
      <vt:lpstr>Prezentace aplikace PowerPoint</vt:lpstr>
      <vt:lpstr>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Šotolová</dc:creator>
  <cp:lastModifiedBy>Anna Šotolová</cp:lastModifiedBy>
  <cp:revision>33</cp:revision>
  <dcterms:created xsi:type="dcterms:W3CDTF">2021-02-18T15:06:46Z</dcterms:created>
  <dcterms:modified xsi:type="dcterms:W3CDTF">2021-02-22T01:51:40Z</dcterms:modified>
</cp:coreProperties>
</file>